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79" r:id="rId4"/>
  </p:sldMasterIdLst>
  <p:notesMasterIdLst>
    <p:notesMasterId r:id="rId49"/>
  </p:notesMasterIdLst>
  <p:handoutMasterIdLst>
    <p:handoutMasterId r:id="rId50"/>
  </p:handoutMasterIdLst>
  <p:sldIdLst>
    <p:sldId id="296" r:id="rId5"/>
    <p:sldId id="444" r:id="rId6"/>
    <p:sldId id="445" r:id="rId7"/>
    <p:sldId id="446" r:id="rId8"/>
    <p:sldId id="447" r:id="rId9"/>
    <p:sldId id="448" r:id="rId10"/>
    <p:sldId id="449" r:id="rId11"/>
    <p:sldId id="297" r:id="rId12"/>
    <p:sldId id="742" r:id="rId13"/>
    <p:sldId id="743" r:id="rId14"/>
    <p:sldId id="748" r:id="rId15"/>
    <p:sldId id="734" r:id="rId16"/>
    <p:sldId id="421" r:id="rId17"/>
    <p:sldId id="305" r:id="rId18"/>
    <p:sldId id="310" r:id="rId19"/>
    <p:sldId id="739" r:id="rId20"/>
    <p:sldId id="316" r:id="rId21"/>
    <p:sldId id="740" r:id="rId22"/>
    <p:sldId id="741" r:id="rId23"/>
    <p:sldId id="730" r:id="rId24"/>
    <p:sldId id="731" r:id="rId25"/>
    <p:sldId id="399" r:id="rId26"/>
    <p:sldId id="337" r:id="rId27"/>
    <p:sldId id="733" r:id="rId28"/>
    <p:sldId id="744" r:id="rId29"/>
    <p:sldId id="358" r:id="rId30"/>
    <p:sldId id="359" r:id="rId31"/>
    <p:sldId id="360" r:id="rId32"/>
    <p:sldId id="398" r:id="rId33"/>
    <p:sldId id="400" r:id="rId34"/>
    <p:sldId id="736" r:id="rId35"/>
    <p:sldId id="405" r:id="rId36"/>
    <p:sldId id="331" r:id="rId37"/>
    <p:sldId id="341" r:id="rId38"/>
    <p:sldId id="329" r:id="rId39"/>
    <p:sldId id="343" r:id="rId40"/>
    <p:sldId id="746" r:id="rId41"/>
    <p:sldId id="330" r:id="rId42"/>
    <p:sldId id="414" r:id="rId43"/>
    <p:sldId id="413" r:id="rId44"/>
    <p:sldId id="321" r:id="rId45"/>
    <p:sldId id="322" r:id="rId46"/>
    <p:sldId id="323" r:id="rId47"/>
    <p:sldId id="302" r:id="rId48"/>
  </p:sldIdLst>
  <p:sldSz cx="9144000" cy="5143500" type="screen16x9"/>
  <p:notesSz cx="6858000" cy="9144000"/>
  <p:defaultTextStyle>
    <a:defPPr>
      <a:defRPr lang="nl-NL"/>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ardsectie" id="{77D65CA7-A6DF-4612-959C-9388DF20EECA}">
          <p14:sldIdLst>
            <p14:sldId id="296"/>
            <p14:sldId id="444"/>
            <p14:sldId id="445"/>
            <p14:sldId id="446"/>
            <p14:sldId id="447"/>
            <p14:sldId id="448"/>
            <p14:sldId id="449"/>
          </p14:sldIdLst>
        </p14:section>
        <p14:section name="1. Over JOGG" id="{9946BD1B-CA71-4896-8066-6F1DE7BD4CC1}">
          <p14:sldIdLst>
            <p14:sldId id="297"/>
            <p14:sldId id="742"/>
            <p14:sldId id="743"/>
            <p14:sldId id="748"/>
            <p14:sldId id="734"/>
          </p14:sldIdLst>
        </p14:section>
        <p14:section name="2. Gezondere Sportomgeving" id="{6DF08BCF-953F-4584-AEB7-30CE8507661B}">
          <p14:sldIdLst>
            <p14:sldId id="421"/>
            <p14:sldId id="305"/>
            <p14:sldId id="310"/>
          </p14:sldIdLst>
        </p14:section>
        <p14:section name="3. Feiten &amp; Cijfers" id="{452FFD51-D885-46D9-A4D2-724807915A54}">
          <p14:sldIdLst>
            <p14:sldId id="739"/>
            <p14:sldId id="316"/>
            <p14:sldId id="740"/>
            <p14:sldId id="741"/>
          </p14:sldIdLst>
        </p14:section>
        <p14:section name="4. Teamfit" id="{5835B7A0-E080-4DF9-86F8-55A0D1653F55}">
          <p14:sldIdLst>
            <p14:sldId id="730"/>
            <p14:sldId id="731"/>
            <p14:sldId id="399"/>
            <p14:sldId id="337"/>
            <p14:sldId id="733"/>
            <p14:sldId id="744"/>
            <p14:sldId id="358"/>
            <p14:sldId id="359"/>
            <p14:sldId id="360"/>
            <p14:sldId id="398"/>
            <p14:sldId id="400"/>
            <p14:sldId id="736"/>
            <p14:sldId id="405"/>
          </p14:sldIdLst>
        </p14:section>
        <p14:section name="5. Tips &amp; praktische voorbeelden" id="{221FD15D-8ADF-4FF1-BE48-D88BA6EFF2C9}">
          <p14:sldIdLst>
            <p14:sldId id="331"/>
            <p14:sldId id="341"/>
            <p14:sldId id="329"/>
            <p14:sldId id="343"/>
            <p14:sldId id="746"/>
          </p14:sldIdLst>
        </p14:section>
        <p14:section name="6. Quotes" id="{BCFBAC8F-EF7F-4270-9CE2-3E6D92971B4D}">
          <p14:sldIdLst>
            <p14:sldId id="330"/>
            <p14:sldId id="414"/>
            <p14:sldId id="413"/>
            <p14:sldId id="321"/>
            <p14:sldId id="322"/>
            <p14:sldId id="323"/>
          </p14:sldIdLst>
        </p14:section>
        <p14:section name="7. Call to action &amp; afsluiten" id="{0D918C8C-116E-4E39-8CE2-699A8F46877E}">
          <p14:sldIdLst>
            <p14:sldId id="302"/>
          </p14:sldIdLst>
        </p14:section>
      </p14:sectionLst>
    </p:ex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72ACF30-7E39-425F-4857-C019974B3407}" name="Simone van Delft" initials="Sv" userId="S::simone.vandelft@wearejust.onmicrosoft.com::04403de3-0370-4541-9246-04d77e681b36" providerId="AD"/>
  <p188:author id="{2D54E167-3FF6-DF6B-F7EC-ED09EA7C9DD1}" name="Krista van de Steeg" initials="KS" userId="S::krista.vandesteeg@jogg.nl::2f20722e-4f16-4474-86ea-7a3b546fbd4c" providerId="AD"/>
  <p188:author id="{BBFB5D88-6AF5-40B8-88C9-DC065446FD3E}" name="Debby Stam - JOGG" initials="DS" userId="S::debby.stam@jogg.nl::683fc4ff-8df4-4028-9d16-0c6ef1d0221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8E9E8"/>
    <a:srgbClr val="ECECEC"/>
    <a:srgbClr val="7AC3E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2" dt="2026-09-21T11:53:25.754"/>
    <p1510:client id="{48465EAA-4E83-7236-E7DD-9439707D94C1}" v="1" dt="2026-09-21T15:20:39.395"/>
    <p1510:client id="{7BEBE494-4F64-4645-9511-D3A51DE9464C}" v="1" dt="2026-09-21T12:44:49.052"/>
    <p1510:client id="{F0AB4CA2-0CB0-3D48-079A-1036B19C495D}" v="239" dt="2026-09-21T08:59:52.757"/>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38" d="100"/>
          <a:sy n="138" d="100"/>
        </p:scale>
        <p:origin x="834" y="120"/>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handoutMaster" Target="handoutMasters/handoutMaster1.xml"/><Relationship Id="rId55"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theme" Target="theme/theme1.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microsoft.com/office/2015/10/relationships/revisionInfo" Target="revisionInfo.xml"/><Relationship Id="rId8" Type="http://schemas.openxmlformats.org/officeDocument/2006/relationships/slide" Target="slides/slide4.xml"/><Relationship Id="rId51"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notesMaster" Target="notesMasters/notesMaster1.xml"/><Relationship Id="rId57" Type="http://schemas.microsoft.com/office/2018/10/relationships/authors" Target="author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rista van de Steeg" userId="S::krista.vandesteeg@jogg.nl::2f20722e-4f16-4474-86ea-7a3b546fbd4c" providerId="AD" clId="Web-{00000000-0000-0000-0000-000000000000}"/>
    <pc:docChg chg="modSld">
      <pc:chgData name="Krista van de Steeg" userId="S::krista.vandesteeg@jogg.nl::2f20722e-4f16-4474-86ea-7a3b546fbd4c" providerId="AD" clId="Web-{00000000-0000-0000-0000-000000000000}" dt="2026-09-21T11:47:25.957" v="79"/>
      <pc:docMkLst>
        <pc:docMk/>
      </pc:docMkLst>
      <pc:sldChg chg="modNotes">
        <pc:chgData name="Krista van de Steeg" userId="S::krista.vandesteeg@jogg.nl::2f20722e-4f16-4474-86ea-7a3b546fbd4c" providerId="AD" clId="Web-{00000000-0000-0000-0000-000000000000}" dt="2026-09-21T11:40:01.660" v="21"/>
        <pc:sldMkLst>
          <pc:docMk/>
          <pc:sldMk cId="2617507514" sldId="742"/>
        </pc:sldMkLst>
      </pc:sldChg>
      <pc:sldChg chg="modNotes">
        <pc:chgData name="Krista van de Steeg" userId="S::krista.vandesteeg@jogg.nl::2f20722e-4f16-4474-86ea-7a3b546fbd4c" providerId="AD" clId="Web-{00000000-0000-0000-0000-000000000000}" dt="2026-09-21T11:47:25.957" v="79"/>
        <pc:sldMkLst>
          <pc:docMk/>
          <pc:sldMk cId="2480200176" sldId="748"/>
        </pc:sldMkLst>
      </pc:sldChg>
    </pc:docChg>
  </pc:docChgLst>
  <pc:docChgLst>
    <pc:chgData name="Krista van de Steeg" userId="S::krista.vandesteeg@jogg.nl::2f20722e-4f16-4474-86ea-7a3b546fbd4c" providerId="AD" clId="Web-{48465EAA-4E83-7236-E7DD-9439707D94C1}"/>
    <pc:docChg chg="modSld">
      <pc:chgData name="Krista van de Steeg" userId="S::krista.vandesteeg@jogg.nl::2f20722e-4f16-4474-86ea-7a3b546fbd4c" providerId="AD" clId="Web-{48465EAA-4E83-7236-E7DD-9439707D94C1}" dt="2026-09-21T15:20:39.395" v="0" actId="20577"/>
      <pc:docMkLst>
        <pc:docMk/>
      </pc:docMkLst>
      <pc:sldChg chg="modSp">
        <pc:chgData name="Krista van de Steeg" userId="S::krista.vandesteeg@jogg.nl::2f20722e-4f16-4474-86ea-7a3b546fbd4c" providerId="AD" clId="Web-{48465EAA-4E83-7236-E7DD-9439707D94C1}" dt="2026-09-21T15:20:39.395" v="0" actId="20577"/>
        <pc:sldMkLst>
          <pc:docMk/>
          <pc:sldMk cId="2480200176" sldId="748"/>
        </pc:sldMkLst>
        <pc:spChg chg="mod">
          <ac:chgData name="Krista van de Steeg" userId="S::krista.vandesteeg@jogg.nl::2f20722e-4f16-4474-86ea-7a3b546fbd4c" providerId="AD" clId="Web-{48465EAA-4E83-7236-E7DD-9439707D94C1}" dt="2026-09-21T15:20:39.395" v="0" actId="20577"/>
          <ac:spMkLst>
            <pc:docMk/>
            <pc:sldMk cId="2480200176" sldId="748"/>
            <ac:spMk id="3" creationId="{E85D92B1-1B42-665A-F057-45BC7865FCBC}"/>
          </ac:spMkLst>
        </pc:spChg>
      </pc:sldChg>
    </pc:docChg>
  </pc:docChgLst>
  <pc:docChgLst>
    <pc:chgData name="Debby Stam - JOGG" userId="S::debby.stam@jogg.nl::683fc4ff-8df4-4028-9d16-0c6ef1d0221f" providerId="AD" clId="Web-{E150D6D5-539B-AADD-16C9-0DF565E32D12}"/>
    <pc:docChg chg="modSld">
      <pc:chgData name="Debby Stam - JOGG" userId="S::debby.stam@jogg.nl::683fc4ff-8df4-4028-9d16-0c6ef1d0221f" providerId="AD" clId="Web-{E150D6D5-539B-AADD-16C9-0DF565E32D12}" dt="2026-09-18T11:37:52.512" v="54" actId="20577"/>
      <pc:docMkLst>
        <pc:docMk/>
      </pc:docMkLst>
      <pc:sldChg chg="modSp">
        <pc:chgData name="Debby Stam - JOGG" userId="S::debby.stam@jogg.nl::683fc4ff-8df4-4028-9d16-0c6ef1d0221f" providerId="AD" clId="Web-{E150D6D5-539B-AADD-16C9-0DF565E32D12}" dt="2026-09-18T11:37:52.512" v="54" actId="20577"/>
        <pc:sldMkLst>
          <pc:docMk/>
          <pc:sldMk cId="4109077467" sldId="360"/>
        </pc:sldMkLst>
        <pc:spChg chg="mod">
          <ac:chgData name="Debby Stam - JOGG" userId="S::debby.stam@jogg.nl::683fc4ff-8df4-4028-9d16-0c6ef1d0221f" providerId="AD" clId="Web-{E150D6D5-539B-AADD-16C9-0DF565E32D12}" dt="2026-09-18T11:36:55.603" v="8" actId="20577"/>
          <ac:spMkLst>
            <pc:docMk/>
            <pc:sldMk cId="4109077467" sldId="360"/>
            <ac:spMk id="44" creationId="{E7FE182C-053F-00E7-9CEB-BDA4F5A7B8DE}"/>
          </ac:spMkLst>
        </pc:spChg>
        <pc:spChg chg="mod">
          <ac:chgData name="Debby Stam - JOGG" userId="S::debby.stam@jogg.nl::683fc4ff-8df4-4028-9d16-0c6ef1d0221f" providerId="AD" clId="Web-{E150D6D5-539B-AADD-16C9-0DF565E32D12}" dt="2026-09-18T11:37:00.025" v="11" actId="20577"/>
          <ac:spMkLst>
            <pc:docMk/>
            <pc:sldMk cId="4109077467" sldId="360"/>
            <ac:spMk id="45" creationId="{6258713B-2F33-3A6F-A24A-6A276C845027}"/>
          </ac:spMkLst>
        </pc:spChg>
        <pc:spChg chg="mod">
          <ac:chgData name="Debby Stam - JOGG" userId="S::debby.stam@jogg.nl::683fc4ff-8df4-4028-9d16-0c6ef1d0221f" providerId="AD" clId="Web-{E150D6D5-539B-AADD-16C9-0DF565E32D12}" dt="2026-09-18T11:37:09.057" v="21" actId="20577"/>
          <ac:spMkLst>
            <pc:docMk/>
            <pc:sldMk cId="4109077467" sldId="360"/>
            <ac:spMk id="47" creationId="{48480BA5-4941-8CD6-B789-D0C03B57B6DD}"/>
          </ac:spMkLst>
        </pc:spChg>
        <pc:spChg chg="mod">
          <ac:chgData name="Debby Stam - JOGG" userId="S::debby.stam@jogg.nl::683fc4ff-8df4-4028-9d16-0c6ef1d0221f" providerId="AD" clId="Web-{E150D6D5-539B-AADD-16C9-0DF565E32D12}" dt="2026-09-18T11:37:15.542" v="24" actId="20577"/>
          <ac:spMkLst>
            <pc:docMk/>
            <pc:sldMk cId="4109077467" sldId="360"/>
            <ac:spMk id="49" creationId="{FC04CBAF-4533-F20F-410E-26BE1F5B604E}"/>
          </ac:spMkLst>
        </pc:spChg>
        <pc:spChg chg="mod">
          <ac:chgData name="Debby Stam - JOGG" userId="S::debby.stam@jogg.nl::683fc4ff-8df4-4028-9d16-0c6ef1d0221f" providerId="AD" clId="Web-{E150D6D5-539B-AADD-16C9-0DF565E32D12}" dt="2026-09-18T11:37:22.495" v="32" actId="20577"/>
          <ac:spMkLst>
            <pc:docMk/>
            <pc:sldMk cId="4109077467" sldId="360"/>
            <ac:spMk id="51" creationId="{2DCF805D-FFAA-D65A-CE26-03053B597BCA}"/>
          </ac:spMkLst>
        </pc:spChg>
        <pc:spChg chg="mod">
          <ac:chgData name="Debby Stam - JOGG" userId="S::debby.stam@jogg.nl::683fc4ff-8df4-4028-9d16-0c6ef1d0221f" providerId="AD" clId="Web-{E150D6D5-539B-AADD-16C9-0DF565E32D12}" dt="2026-09-18T11:37:38.386" v="38" actId="20577"/>
          <ac:spMkLst>
            <pc:docMk/>
            <pc:sldMk cId="4109077467" sldId="360"/>
            <ac:spMk id="53" creationId="{AD9FEBAC-9AE7-255E-5FD6-6F2786A4A615}"/>
          </ac:spMkLst>
        </pc:spChg>
        <pc:spChg chg="mod">
          <ac:chgData name="Debby Stam - JOGG" userId="S::debby.stam@jogg.nl::683fc4ff-8df4-4028-9d16-0c6ef1d0221f" providerId="AD" clId="Web-{E150D6D5-539B-AADD-16C9-0DF565E32D12}" dt="2026-09-18T11:37:52.512" v="54" actId="20577"/>
          <ac:spMkLst>
            <pc:docMk/>
            <pc:sldMk cId="4109077467" sldId="360"/>
            <ac:spMk id="55" creationId="{8F2EA6E8-A4D3-E98D-583C-C7070FEF3B0A}"/>
          </ac:spMkLst>
        </pc:spChg>
        <pc:spChg chg="mod">
          <ac:chgData name="Debby Stam - JOGG" userId="S::debby.stam@jogg.nl::683fc4ff-8df4-4028-9d16-0c6ef1d0221f" providerId="AD" clId="Web-{E150D6D5-539B-AADD-16C9-0DF565E32D12}" dt="2026-09-18T11:37:43.668" v="46" actId="20577"/>
          <ac:spMkLst>
            <pc:docMk/>
            <pc:sldMk cId="4109077467" sldId="360"/>
            <ac:spMk id="57" creationId="{4A226CD8-8C86-038C-9E59-A2463C88489B}"/>
          </ac:spMkLst>
        </pc:spChg>
      </pc:sldChg>
    </pc:docChg>
  </pc:docChgLst>
  <pc:docChgLst>
    <pc:chgData name="Krista van de Steeg" userId="S::krista.vandesteeg@jogg.nl::2f20722e-4f16-4474-86ea-7a3b546fbd4c" providerId="AD" clId="Web-{F0AB4CA2-0CB0-3D48-079A-1036B19C495D}"/>
    <pc:docChg chg="addSld delSld modSld sldOrd">
      <pc:chgData name="Krista van de Steeg" userId="S::krista.vandesteeg@jogg.nl::2f20722e-4f16-4474-86ea-7a3b546fbd4c" providerId="AD" clId="Web-{F0AB4CA2-0CB0-3D48-079A-1036B19C495D}" dt="2026-09-21T08:59:52.757" v="732"/>
      <pc:docMkLst>
        <pc:docMk/>
      </pc:docMkLst>
      <pc:sldChg chg="addSp delSp modSp ord modNotes">
        <pc:chgData name="Krista van de Steeg" userId="S::krista.vandesteeg@jogg.nl::2f20722e-4f16-4474-86ea-7a3b546fbd4c" providerId="AD" clId="Web-{F0AB4CA2-0CB0-3D48-079A-1036B19C495D}" dt="2026-09-21T08:44:51.370" v="550"/>
        <pc:sldMkLst>
          <pc:docMk/>
          <pc:sldMk cId="243845270" sldId="297"/>
        </pc:sldMkLst>
        <pc:spChg chg="mod">
          <ac:chgData name="Krista van de Steeg" userId="S::krista.vandesteeg@jogg.nl::2f20722e-4f16-4474-86ea-7a3b546fbd4c" providerId="AD" clId="Web-{F0AB4CA2-0CB0-3D48-079A-1036B19C495D}" dt="2026-09-21T08:40:24.649" v="520" actId="20577"/>
          <ac:spMkLst>
            <pc:docMk/>
            <pc:sldMk cId="243845270" sldId="297"/>
            <ac:spMk id="3" creationId="{5A884C62-B05D-6126-C3C1-7122F13034EA}"/>
          </ac:spMkLst>
        </pc:spChg>
        <pc:spChg chg="mod">
          <ac:chgData name="Krista van de Steeg" userId="S::krista.vandesteeg@jogg.nl::2f20722e-4f16-4474-86ea-7a3b546fbd4c" providerId="AD" clId="Web-{F0AB4CA2-0CB0-3D48-079A-1036B19C495D}" dt="2026-09-21T08:38:36.827" v="504" actId="14100"/>
          <ac:spMkLst>
            <pc:docMk/>
            <pc:sldMk cId="243845270" sldId="297"/>
            <ac:spMk id="6" creationId="{91FFDC77-16AD-1421-A90D-440E33F5B746}"/>
          </ac:spMkLst>
        </pc:spChg>
        <pc:spChg chg="del">
          <ac:chgData name="Krista van de Steeg" userId="S::krista.vandesteeg@jogg.nl::2f20722e-4f16-4474-86ea-7a3b546fbd4c" providerId="AD" clId="Web-{F0AB4CA2-0CB0-3D48-079A-1036B19C495D}" dt="2026-09-21T08:41:44.427" v="522"/>
          <ac:spMkLst>
            <pc:docMk/>
            <pc:sldMk cId="243845270" sldId="297"/>
            <ac:spMk id="7" creationId="{B1A7B312-2186-781D-1916-05D47A4CE520}"/>
          </ac:spMkLst>
        </pc:spChg>
        <pc:picChg chg="add mod ord">
          <ac:chgData name="Krista van de Steeg" userId="S::krista.vandesteeg@jogg.nl::2f20722e-4f16-4474-86ea-7a3b546fbd4c" providerId="AD" clId="Web-{F0AB4CA2-0CB0-3D48-079A-1036B19C495D}" dt="2026-09-21T08:43:10.979" v="525"/>
          <ac:picMkLst>
            <pc:docMk/>
            <pc:sldMk cId="243845270" sldId="297"/>
            <ac:picMk id="2" creationId="{2F329EBA-698B-38E6-A002-59E4886EA5D2}"/>
          </ac:picMkLst>
        </pc:picChg>
        <pc:picChg chg="add del mod">
          <ac:chgData name="Krista van de Steeg" userId="S::krista.vandesteeg@jogg.nl::2f20722e-4f16-4474-86ea-7a3b546fbd4c" providerId="AD" clId="Web-{F0AB4CA2-0CB0-3D48-079A-1036B19C495D}" dt="2026-09-21T08:42:59.913" v="524"/>
          <ac:picMkLst>
            <pc:docMk/>
            <pc:sldMk cId="243845270" sldId="297"/>
            <ac:picMk id="5" creationId="{CA258325-BECD-B093-BD53-0F8ECB2EC0A3}"/>
          </ac:picMkLst>
        </pc:picChg>
      </pc:sldChg>
      <pc:sldChg chg="del">
        <pc:chgData name="Krista van de Steeg" userId="S::krista.vandesteeg@jogg.nl::2f20722e-4f16-4474-86ea-7a3b546fbd4c" providerId="AD" clId="Web-{F0AB4CA2-0CB0-3D48-079A-1036B19C495D}" dt="2026-09-21T07:53:09.248" v="32"/>
        <pc:sldMkLst>
          <pc:docMk/>
          <pc:sldMk cId="3746009000" sldId="298"/>
        </pc:sldMkLst>
      </pc:sldChg>
      <pc:sldChg chg="modSp modNotes">
        <pc:chgData name="Krista van de Steeg" userId="S::krista.vandesteeg@jogg.nl::2f20722e-4f16-4474-86ea-7a3b546fbd4c" providerId="AD" clId="Web-{F0AB4CA2-0CB0-3D48-079A-1036B19C495D}" dt="2026-09-21T08:37:16.872" v="454"/>
        <pc:sldMkLst>
          <pc:docMk/>
          <pc:sldMk cId="2380526384" sldId="448"/>
        </pc:sldMkLst>
        <pc:spChg chg="mod">
          <ac:chgData name="Krista van de Steeg" userId="S::krista.vandesteeg@jogg.nl::2f20722e-4f16-4474-86ea-7a3b546fbd4c" providerId="AD" clId="Web-{F0AB4CA2-0CB0-3D48-079A-1036B19C495D}" dt="2026-09-21T08:35:38.916" v="411" actId="20577"/>
          <ac:spMkLst>
            <pc:docMk/>
            <pc:sldMk cId="2380526384" sldId="448"/>
            <ac:spMk id="2" creationId="{530A5660-502E-1C9C-6E08-1758BAC86F42}"/>
          </ac:spMkLst>
        </pc:spChg>
        <pc:picChg chg="mod">
          <ac:chgData name="Krista van de Steeg" userId="S::krista.vandesteeg@jogg.nl::2f20722e-4f16-4474-86ea-7a3b546fbd4c" providerId="AD" clId="Web-{F0AB4CA2-0CB0-3D48-079A-1036B19C495D}" dt="2026-09-21T08:35:28.853" v="409" actId="1076"/>
          <ac:picMkLst>
            <pc:docMk/>
            <pc:sldMk cId="2380526384" sldId="448"/>
            <ac:picMk id="3" creationId="{99D46D85-EC61-5213-3D01-3C68E2BDB35D}"/>
          </ac:picMkLst>
        </pc:picChg>
      </pc:sldChg>
      <pc:sldChg chg="modSp mod ord modShow modNotes">
        <pc:chgData name="Krista van de Steeg" userId="S::krista.vandesteeg@jogg.nl::2f20722e-4f16-4474-86ea-7a3b546fbd4c" providerId="AD" clId="Web-{F0AB4CA2-0CB0-3D48-079A-1036B19C495D}" dt="2026-09-21T08:40:33.268" v="521"/>
        <pc:sldMkLst>
          <pc:docMk/>
          <pc:sldMk cId="3115755532" sldId="729"/>
        </pc:sldMkLst>
        <pc:spChg chg="mod">
          <ac:chgData name="Krista van de Steeg" userId="S::krista.vandesteeg@jogg.nl::2f20722e-4f16-4474-86ea-7a3b546fbd4c" providerId="AD" clId="Web-{F0AB4CA2-0CB0-3D48-079A-1036B19C495D}" dt="2026-09-21T08:37:43.669" v="499" actId="20577"/>
          <ac:spMkLst>
            <pc:docMk/>
            <pc:sldMk cId="3115755532" sldId="729"/>
            <ac:spMk id="2" creationId="{37EB0E5D-5E71-F9ED-F500-715D095B16B6}"/>
          </ac:spMkLst>
        </pc:spChg>
      </pc:sldChg>
      <pc:sldChg chg="mod modShow">
        <pc:chgData name="Krista van de Steeg" userId="S::krista.vandesteeg@jogg.nl::2f20722e-4f16-4474-86ea-7a3b546fbd4c" providerId="AD" clId="Web-{F0AB4CA2-0CB0-3D48-079A-1036B19C495D}" dt="2026-09-21T08:59:40.022" v="731"/>
        <pc:sldMkLst>
          <pc:docMk/>
          <pc:sldMk cId="1443422024" sldId="735"/>
        </pc:sldMkLst>
      </pc:sldChg>
      <pc:sldChg chg="modNotes">
        <pc:chgData name="Krista van de Steeg" userId="S::krista.vandesteeg@jogg.nl::2f20722e-4f16-4474-86ea-7a3b546fbd4c" providerId="AD" clId="Web-{F0AB4CA2-0CB0-3D48-079A-1036B19C495D}" dt="2026-09-21T08:48:37.126" v="584"/>
        <pc:sldMkLst>
          <pc:docMk/>
          <pc:sldMk cId="2617507514" sldId="742"/>
        </pc:sldMkLst>
      </pc:sldChg>
      <pc:sldChg chg="modNotes">
        <pc:chgData name="Krista van de Steeg" userId="S::krista.vandesteeg@jogg.nl::2f20722e-4f16-4474-86ea-7a3b546fbd4c" providerId="AD" clId="Web-{F0AB4CA2-0CB0-3D48-079A-1036B19C495D}" dt="2026-09-21T08:49:54.738" v="592"/>
        <pc:sldMkLst>
          <pc:docMk/>
          <pc:sldMk cId="2715288069" sldId="743"/>
        </pc:sldMkLst>
      </pc:sldChg>
      <pc:sldChg chg="add mod replId modShow">
        <pc:chgData name="Krista van de Steeg" userId="S::krista.vandesteeg@jogg.nl::2f20722e-4f16-4474-86ea-7a3b546fbd4c" providerId="AD" clId="Web-{F0AB4CA2-0CB0-3D48-079A-1036B19C495D}" dt="2026-09-21T08:59:52.757" v="732"/>
        <pc:sldMkLst>
          <pc:docMk/>
          <pc:sldMk cId="2356279497" sldId="747"/>
        </pc:sldMkLst>
      </pc:sldChg>
      <pc:sldChg chg="modSp add replId modNotes">
        <pc:chgData name="Krista van de Steeg" userId="S::krista.vandesteeg@jogg.nl::2f20722e-4f16-4474-86ea-7a3b546fbd4c" providerId="AD" clId="Web-{F0AB4CA2-0CB0-3D48-079A-1036B19C495D}" dt="2026-09-21T08:59:34.772" v="730"/>
        <pc:sldMkLst>
          <pc:docMk/>
          <pc:sldMk cId="2480200176" sldId="748"/>
        </pc:sldMkLst>
        <pc:spChg chg="mod">
          <ac:chgData name="Krista van de Steeg" userId="S::krista.vandesteeg@jogg.nl::2f20722e-4f16-4474-86ea-7a3b546fbd4c" providerId="AD" clId="Web-{F0AB4CA2-0CB0-3D48-079A-1036B19C495D}" dt="2026-09-21T08:57:17.892" v="721" actId="20577"/>
          <ac:spMkLst>
            <pc:docMk/>
            <pc:sldMk cId="2480200176" sldId="748"/>
            <ac:spMk id="3" creationId="{E85D92B1-1B42-665A-F057-45BC7865FCBC}"/>
          </ac:spMkLst>
        </pc:spChg>
      </pc:sldChg>
    </pc:docChg>
  </pc:docChgLst>
  <pc:docChgLst>
    <pc:chgData name="Debby Stam - JOGG" userId="683fc4ff-8df4-4028-9d16-0c6ef1d0221f" providerId="ADAL" clId="{8751FB65-1ACC-424C-A133-7B0C0BE38BD3}"/>
    <pc:docChg chg="undo custSel addSld delSld modSld sldOrd modNotesMaster">
      <pc:chgData name="Debby Stam - JOGG" userId="683fc4ff-8df4-4028-9d16-0c6ef1d0221f" providerId="ADAL" clId="{8751FB65-1ACC-424C-A133-7B0C0BE38BD3}" dt="2026-09-21T12:48:22.563" v="2709" actId="113"/>
      <pc:docMkLst>
        <pc:docMk/>
      </pc:docMkLst>
      <pc:sldChg chg="modSp mod ord modShow">
        <pc:chgData name="Debby Stam - JOGG" userId="683fc4ff-8df4-4028-9d16-0c6ef1d0221f" providerId="ADAL" clId="{8751FB65-1ACC-424C-A133-7B0C0BE38BD3}" dt="2026-09-18T12:53:03.288" v="2379" actId="729"/>
        <pc:sldMkLst>
          <pc:docMk/>
          <pc:sldMk cId="2143152580" sldId="295"/>
        </pc:sldMkLst>
        <pc:spChg chg="mod">
          <ac:chgData name="Debby Stam - JOGG" userId="683fc4ff-8df4-4028-9d16-0c6ef1d0221f" providerId="ADAL" clId="{8751FB65-1ACC-424C-A133-7B0C0BE38BD3}" dt="2026-09-18T12:43:46.876" v="2275" actId="20577"/>
          <ac:spMkLst>
            <pc:docMk/>
            <pc:sldMk cId="2143152580" sldId="295"/>
            <ac:spMk id="2" creationId="{95DE4DA3-9CD7-0224-BDFC-F75A16458F51}"/>
          </ac:spMkLst>
        </pc:spChg>
      </pc:sldChg>
      <pc:sldChg chg="modSp mod modNotesTx">
        <pc:chgData name="Debby Stam - JOGG" userId="683fc4ff-8df4-4028-9d16-0c6ef1d0221f" providerId="ADAL" clId="{8751FB65-1ACC-424C-A133-7B0C0BE38BD3}" dt="2026-09-08T07:16:16.417" v="2103" actId="5793"/>
        <pc:sldMkLst>
          <pc:docMk/>
          <pc:sldMk cId="243845270" sldId="297"/>
        </pc:sldMkLst>
        <pc:spChg chg="mod">
          <ac:chgData name="Debby Stam - JOGG" userId="683fc4ff-8df4-4028-9d16-0c6ef1d0221f" providerId="ADAL" clId="{8751FB65-1ACC-424C-A133-7B0C0BE38BD3}" dt="2026-09-08T07:16:16.417" v="2103" actId="5793"/>
          <ac:spMkLst>
            <pc:docMk/>
            <pc:sldMk cId="243845270" sldId="297"/>
            <ac:spMk id="3" creationId="{5A884C62-B05D-6126-C3C1-7122F13034EA}"/>
          </ac:spMkLst>
        </pc:spChg>
      </pc:sldChg>
      <pc:sldChg chg="modSp mod modNotesTx">
        <pc:chgData name="Debby Stam - JOGG" userId="683fc4ff-8df4-4028-9d16-0c6ef1d0221f" providerId="ADAL" clId="{8751FB65-1ACC-424C-A133-7B0C0BE38BD3}" dt="2026-09-18T13:08:26.484" v="2679" actId="20577"/>
        <pc:sldMkLst>
          <pc:docMk/>
          <pc:sldMk cId="3928588328" sldId="302"/>
        </pc:sldMkLst>
        <pc:spChg chg="mod">
          <ac:chgData name="Debby Stam - JOGG" userId="683fc4ff-8df4-4028-9d16-0c6ef1d0221f" providerId="ADAL" clId="{8751FB65-1ACC-424C-A133-7B0C0BE38BD3}" dt="2026-09-04T13:06:16.881" v="484" actId="14100"/>
          <ac:spMkLst>
            <pc:docMk/>
            <pc:sldMk cId="3928588328" sldId="302"/>
            <ac:spMk id="4" creationId="{DA881A54-6025-35A3-756C-0061485A41D1}"/>
          </ac:spMkLst>
        </pc:spChg>
      </pc:sldChg>
      <pc:sldChg chg="modNotesTx">
        <pc:chgData name="Debby Stam - JOGG" userId="683fc4ff-8df4-4028-9d16-0c6ef1d0221f" providerId="ADAL" clId="{8751FB65-1ACC-424C-A133-7B0C0BE38BD3}" dt="2026-09-18T12:54:44.164" v="2431" actId="20577"/>
        <pc:sldMkLst>
          <pc:docMk/>
          <pc:sldMk cId="663103444" sldId="305"/>
        </pc:sldMkLst>
      </pc:sldChg>
      <pc:sldChg chg="add">
        <pc:chgData name="Debby Stam - JOGG" userId="683fc4ff-8df4-4028-9d16-0c6ef1d0221f" providerId="ADAL" clId="{8751FB65-1ACC-424C-A133-7B0C0BE38BD3}" dt="2026-09-08T07:32:24.086" v="2148"/>
        <pc:sldMkLst>
          <pc:docMk/>
          <pc:sldMk cId="3151349815" sldId="310"/>
        </pc:sldMkLst>
      </pc:sldChg>
      <pc:sldChg chg="add">
        <pc:chgData name="Debby Stam - JOGG" userId="683fc4ff-8df4-4028-9d16-0c6ef1d0221f" providerId="ADAL" clId="{8751FB65-1ACC-424C-A133-7B0C0BE38BD3}" dt="2026-09-08T07:34:14.315" v="2150"/>
        <pc:sldMkLst>
          <pc:docMk/>
          <pc:sldMk cId="4071076787" sldId="316"/>
        </pc:sldMkLst>
      </pc:sldChg>
      <pc:sldChg chg="addSp delSp add mod">
        <pc:chgData name="Debby Stam - JOGG" userId="683fc4ff-8df4-4028-9d16-0c6ef1d0221f" providerId="ADAL" clId="{8751FB65-1ACC-424C-A133-7B0C0BE38BD3}" dt="2026-09-18T13:12:52.769" v="2687" actId="478"/>
        <pc:sldMkLst>
          <pc:docMk/>
          <pc:sldMk cId="1338960299" sldId="329"/>
        </pc:sldMkLst>
      </pc:sldChg>
      <pc:sldChg chg="modNotesTx">
        <pc:chgData name="Debby Stam - JOGG" userId="683fc4ff-8df4-4028-9d16-0c6ef1d0221f" providerId="ADAL" clId="{8751FB65-1ACC-424C-A133-7B0C0BE38BD3}" dt="2026-08-28T13:50:25.731" v="141" actId="20577"/>
        <pc:sldMkLst>
          <pc:docMk/>
          <pc:sldMk cId="474690248" sldId="330"/>
        </pc:sldMkLst>
      </pc:sldChg>
      <pc:sldChg chg="add">
        <pc:chgData name="Debby Stam - JOGG" userId="683fc4ff-8df4-4028-9d16-0c6ef1d0221f" providerId="ADAL" clId="{8751FB65-1ACC-424C-A133-7B0C0BE38BD3}" dt="2026-09-08T07:42:22.879" v="2187"/>
        <pc:sldMkLst>
          <pc:docMk/>
          <pc:sldMk cId="1241106632" sldId="337"/>
        </pc:sldMkLst>
      </pc:sldChg>
      <pc:sldChg chg="addSp delSp mod">
        <pc:chgData name="Debby Stam - JOGG" userId="683fc4ff-8df4-4028-9d16-0c6ef1d0221f" providerId="ADAL" clId="{8751FB65-1ACC-424C-A133-7B0C0BE38BD3}" dt="2026-09-18T13:11:04.443" v="2683" actId="22"/>
        <pc:sldMkLst>
          <pc:docMk/>
          <pc:sldMk cId="3920648989" sldId="341"/>
        </pc:sldMkLst>
        <pc:spChg chg="add">
          <ac:chgData name="Debby Stam - JOGG" userId="683fc4ff-8df4-4028-9d16-0c6ef1d0221f" providerId="ADAL" clId="{8751FB65-1ACC-424C-A133-7B0C0BE38BD3}" dt="2026-09-18T13:10:32.579" v="2680" actId="22"/>
          <ac:spMkLst>
            <pc:docMk/>
            <pc:sldMk cId="3920648989" sldId="341"/>
            <ac:spMk id="5" creationId="{0428CC91-D155-7305-D2AC-CE647D0F1442}"/>
          </ac:spMkLst>
        </pc:spChg>
        <pc:spChg chg="add">
          <ac:chgData name="Debby Stam - JOGG" userId="683fc4ff-8df4-4028-9d16-0c6ef1d0221f" providerId="ADAL" clId="{8751FB65-1ACC-424C-A133-7B0C0BE38BD3}" dt="2026-09-18T13:11:04.443" v="2683" actId="22"/>
          <ac:spMkLst>
            <pc:docMk/>
            <pc:sldMk cId="3920648989" sldId="341"/>
            <ac:spMk id="11" creationId="{A8A213A5-DDD6-EE37-9530-6D96D6C663AC}"/>
          </ac:spMkLst>
        </pc:spChg>
      </pc:sldChg>
      <pc:sldChg chg="addSp delSp add mod">
        <pc:chgData name="Debby Stam - JOGG" userId="683fc4ff-8df4-4028-9d16-0c6ef1d0221f" providerId="ADAL" clId="{8751FB65-1ACC-424C-A133-7B0C0BE38BD3}" dt="2026-09-18T13:14:02.798" v="2690" actId="478"/>
        <pc:sldMkLst>
          <pc:docMk/>
          <pc:sldMk cId="4050935371" sldId="343"/>
        </pc:sldMkLst>
      </pc:sldChg>
      <pc:sldChg chg="delSp mod">
        <pc:chgData name="Debby Stam - JOGG" userId="683fc4ff-8df4-4028-9d16-0c6ef1d0221f" providerId="ADAL" clId="{8751FB65-1ACC-424C-A133-7B0C0BE38BD3}" dt="2026-09-08T07:46:48.494" v="2193" actId="478"/>
        <pc:sldMkLst>
          <pc:docMk/>
          <pc:sldMk cId="2721013275" sldId="358"/>
        </pc:sldMkLst>
      </pc:sldChg>
      <pc:sldChg chg="delSp modSp mod">
        <pc:chgData name="Debby Stam - JOGG" userId="683fc4ff-8df4-4028-9d16-0c6ef1d0221f" providerId="ADAL" clId="{8751FB65-1ACC-424C-A133-7B0C0BE38BD3}" dt="2026-09-08T07:46:56.166" v="2195" actId="478"/>
        <pc:sldMkLst>
          <pc:docMk/>
          <pc:sldMk cId="1681301163" sldId="359"/>
        </pc:sldMkLst>
      </pc:sldChg>
      <pc:sldChg chg="modSp mod">
        <pc:chgData name="Debby Stam - JOGG" userId="683fc4ff-8df4-4028-9d16-0c6ef1d0221f" providerId="ADAL" clId="{8751FB65-1ACC-424C-A133-7B0C0BE38BD3}" dt="2026-09-18T13:01:04.455" v="2450" actId="20577"/>
        <pc:sldMkLst>
          <pc:docMk/>
          <pc:sldMk cId="4109077467" sldId="360"/>
        </pc:sldMkLst>
        <pc:spChg chg="mod">
          <ac:chgData name="Debby Stam - JOGG" userId="683fc4ff-8df4-4028-9d16-0c6ef1d0221f" providerId="ADAL" clId="{8751FB65-1ACC-424C-A133-7B0C0BE38BD3}" dt="2026-09-18T13:01:04.455" v="2450" actId="20577"/>
          <ac:spMkLst>
            <pc:docMk/>
            <pc:sldMk cId="4109077467" sldId="360"/>
            <ac:spMk id="51" creationId="{2DCF805D-FFAA-D65A-CE26-03053B597BCA}"/>
          </ac:spMkLst>
        </pc:spChg>
      </pc:sldChg>
      <pc:sldChg chg="modSp mod">
        <pc:chgData name="Debby Stam - JOGG" userId="683fc4ff-8df4-4028-9d16-0c6ef1d0221f" providerId="ADAL" clId="{8751FB65-1ACC-424C-A133-7B0C0BE38BD3}" dt="2026-09-18T13:02:53.499" v="2535" actId="20577"/>
        <pc:sldMkLst>
          <pc:docMk/>
          <pc:sldMk cId="3253258374" sldId="398"/>
        </pc:sldMkLst>
        <pc:spChg chg="mod">
          <ac:chgData name="Debby Stam - JOGG" userId="683fc4ff-8df4-4028-9d16-0c6ef1d0221f" providerId="ADAL" clId="{8751FB65-1ACC-424C-A133-7B0C0BE38BD3}" dt="2026-09-18T13:02:53.499" v="2535" actId="20577"/>
          <ac:spMkLst>
            <pc:docMk/>
            <pc:sldMk cId="3253258374" sldId="398"/>
            <ac:spMk id="23" creationId="{9A1145E9-9BCF-5087-1118-39FF9467C7AC}"/>
          </ac:spMkLst>
        </pc:spChg>
        <pc:spChg chg="mod">
          <ac:chgData name="Debby Stam - JOGG" userId="683fc4ff-8df4-4028-9d16-0c6ef1d0221f" providerId="ADAL" clId="{8751FB65-1ACC-424C-A133-7B0C0BE38BD3}" dt="2026-09-18T13:02:34.884" v="2516" actId="20577"/>
          <ac:spMkLst>
            <pc:docMk/>
            <pc:sldMk cId="3253258374" sldId="398"/>
            <ac:spMk id="25" creationId="{A183689D-3657-22C0-B099-E8E688CB2508}"/>
          </ac:spMkLst>
        </pc:spChg>
        <pc:spChg chg="mod">
          <ac:chgData name="Debby Stam - JOGG" userId="683fc4ff-8df4-4028-9d16-0c6ef1d0221f" providerId="ADAL" clId="{8751FB65-1ACC-424C-A133-7B0C0BE38BD3}" dt="2026-09-18T13:02:24.026" v="2502" actId="20577"/>
          <ac:spMkLst>
            <pc:docMk/>
            <pc:sldMk cId="3253258374" sldId="398"/>
            <ac:spMk id="27" creationId="{048AF04A-55CE-ECE3-B4EF-156228A8034F}"/>
          </ac:spMkLst>
        </pc:spChg>
        <pc:spChg chg="mod">
          <ac:chgData name="Debby Stam - JOGG" userId="683fc4ff-8df4-4028-9d16-0c6ef1d0221f" providerId="ADAL" clId="{8751FB65-1ACC-424C-A133-7B0C0BE38BD3}" dt="2026-09-18T13:02:04.770" v="2476" actId="20577"/>
          <ac:spMkLst>
            <pc:docMk/>
            <pc:sldMk cId="3253258374" sldId="398"/>
            <ac:spMk id="29" creationId="{9E7DCEF5-A8A0-BFF2-AB77-0AFEF7E20A0A}"/>
          </ac:spMkLst>
        </pc:spChg>
        <pc:spChg chg="mod">
          <ac:chgData name="Debby Stam - JOGG" userId="683fc4ff-8df4-4028-9d16-0c6ef1d0221f" providerId="ADAL" clId="{8751FB65-1ACC-424C-A133-7B0C0BE38BD3}" dt="2026-09-18T13:01:53.738" v="2458" actId="20577"/>
          <ac:spMkLst>
            <pc:docMk/>
            <pc:sldMk cId="3253258374" sldId="398"/>
            <ac:spMk id="31" creationId="{A38ED122-747D-284B-AC82-9BDF1B8A2ABB}"/>
          </ac:spMkLst>
        </pc:spChg>
      </pc:sldChg>
      <pc:sldChg chg="add">
        <pc:chgData name="Debby Stam - JOGG" userId="683fc4ff-8df4-4028-9d16-0c6ef1d0221f" providerId="ADAL" clId="{8751FB65-1ACC-424C-A133-7B0C0BE38BD3}" dt="2026-09-08T07:42:22.879" v="2187"/>
        <pc:sldMkLst>
          <pc:docMk/>
          <pc:sldMk cId="379664939" sldId="399"/>
        </pc:sldMkLst>
      </pc:sldChg>
      <pc:sldChg chg="modSp mod">
        <pc:chgData name="Debby Stam - JOGG" userId="683fc4ff-8df4-4028-9d16-0c6ef1d0221f" providerId="ADAL" clId="{8751FB65-1ACC-424C-A133-7B0C0BE38BD3}" dt="2026-09-18T13:03:55.733" v="2559"/>
        <pc:sldMkLst>
          <pc:docMk/>
          <pc:sldMk cId="1653663484" sldId="400"/>
        </pc:sldMkLst>
        <pc:spChg chg="mod">
          <ac:chgData name="Debby Stam - JOGG" userId="683fc4ff-8df4-4028-9d16-0c6ef1d0221f" providerId="ADAL" clId="{8751FB65-1ACC-424C-A133-7B0C0BE38BD3}" dt="2026-09-18T13:03:32.204" v="2556" actId="20577"/>
          <ac:spMkLst>
            <pc:docMk/>
            <pc:sldMk cId="1653663484" sldId="400"/>
            <ac:spMk id="25" creationId="{05BA44DA-47DD-EBE9-1B59-39EAD398E4F8}"/>
          </ac:spMkLst>
        </pc:spChg>
        <pc:spChg chg="mod">
          <ac:chgData name="Debby Stam - JOGG" userId="683fc4ff-8df4-4028-9d16-0c6ef1d0221f" providerId="ADAL" clId="{8751FB65-1ACC-424C-A133-7B0C0BE38BD3}" dt="2026-09-18T13:03:55.733" v="2559"/>
          <ac:spMkLst>
            <pc:docMk/>
            <pc:sldMk cId="1653663484" sldId="400"/>
            <ac:spMk id="27" creationId="{753E2B07-0FDC-90EE-273E-961336C2A457}"/>
          </ac:spMkLst>
        </pc:spChg>
      </pc:sldChg>
      <pc:sldChg chg="addSp delSp modSp mod modNotesTx">
        <pc:chgData name="Debby Stam - JOGG" userId="683fc4ff-8df4-4028-9d16-0c6ef1d0221f" providerId="ADAL" clId="{8751FB65-1ACC-424C-A133-7B0C0BE38BD3}" dt="2026-09-18T13:05:31.891" v="2577" actId="20577"/>
        <pc:sldMkLst>
          <pc:docMk/>
          <pc:sldMk cId="1286661591" sldId="405"/>
        </pc:sldMkLst>
        <pc:picChg chg="add mod modCrop">
          <ac:chgData name="Debby Stam - JOGG" userId="683fc4ff-8df4-4028-9d16-0c6ef1d0221f" providerId="ADAL" clId="{8751FB65-1ACC-424C-A133-7B0C0BE38BD3}" dt="2026-09-18T11:46:48.040" v="2206" actId="34807"/>
          <ac:picMkLst>
            <pc:docMk/>
            <pc:sldMk cId="1286661591" sldId="405"/>
            <ac:picMk id="5" creationId="{A767AAD0-91BD-9BB3-E961-21124967560D}"/>
          </ac:picMkLst>
        </pc:picChg>
      </pc:sldChg>
      <pc:sldChg chg="modSp mod modCm">
        <pc:chgData name="Debby Stam - JOGG" userId="683fc4ff-8df4-4028-9d16-0c6ef1d0221f" providerId="ADAL" clId="{8751FB65-1ACC-424C-A133-7B0C0BE38BD3}" dt="2026-09-18T12:24:22.118" v="2237" actId="20577"/>
        <pc:sldMkLst>
          <pc:docMk/>
          <pc:sldMk cId="1450916116" sldId="446"/>
        </pc:sldMkLst>
        <pc:spChg chg="mod">
          <ac:chgData name="Debby Stam - JOGG" userId="683fc4ff-8df4-4028-9d16-0c6ef1d0221f" providerId="ADAL" clId="{8751FB65-1ACC-424C-A133-7B0C0BE38BD3}" dt="2026-09-18T12:24:22.118" v="2237" actId="20577"/>
          <ac:spMkLst>
            <pc:docMk/>
            <pc:sldMk cId="1450916116" sldId="446"/>
            <ac:spMk id="7" creationId="{6A858767-9066-F88D-5FE9-B38E809AA1D8}"/>
          </ac:spMkLst>
        </pc:spChg>
        <pc:extLst>
          <p:ext xmlns:p="http://schemas.openxmlformats.org/presentationml/2006/main" uri="{D6D511B9-2390-475A-947B-AFAB55BFBCF1}">
            <pc226:cmChg xmlns:pc226="http://schemas.microsoft.com/office/powerpoint/2022/06/main/command" chg="mod">
              <pc226:chgData name="Debby Stam - JOGG" userId="683fc4ff-8df4-4028-9d16-0c6ef1d0221f" providerId="ADAL" clId="{8751FB65-1ACC-424C-A133-7B0C0BE38BD3}" dt="2026-09-18T12:24:22.118" v="2237" actId="20577"/>
              <pc2:cmMkLst xmlns:pc2="http://schemas.microsoft.com/office/powerpoint/2019/9/main/command">
                <pc:docMk/>
                <pc:sldMk cId="1450916116" sldId="446"/>
                <pc2:cmMk id="{9C69F24E-9286-4673-97E6-1E3807D5678A}"/>
              </pc2:cmMkLst>
            </pc226:cmChg>
          </p:ext>
        </pc:extLst>
      </pc:sldChg>
      <pc:sldChg chg="modSp mod">
        <pc:chgData name="Debby Stam - JOGG" userId="683fc4ff-8df4-4028-9d16-0c6ef1d0221f" providerId="ADAL" clId="{8751FB65-1ACC-424C-A133-7B0C0BE38BD3}" dt="2026-09-18T13:08:16.092" v="2641" actId="20577"/>
        <pc:sldMkLst>
          <pc:docMk/>
          <pc:sldMk cId="2661025614" sldId="447"/>
        </pc:sldMkLst>
        <pc:spChg chg="mod">
          <ac:chgData name="Debby Stam - JOGG" userId="683fc4ff-8df4-4028-9d16-0c6ef1d0221f" providerId="ADAL" clId="{8751FB65-1ACC-424C-A133-7B0C0BE38BD3}" dt="2026-09-18T13:08:16.092" v="2641" actId="20577"/>
          <ac:spMkLst>
            <pc:docMk/>
            <pc:sldMk cId="2661025614" sldId="447"/>
            <ac:spMk id="7" creationId="{746AB828-EABB-AEF6-8145-44FE9D5BB678}"/>
          </ac:spMkLst>
        </pc:spChg>
      </pc:sldChg>
      <pc:sldChg chg="modSp add mod modShow">
        <pc:chgData name="Debby Stam - JOGG" userId="683fc4ff-8df4-4028-9d16-0c6ef1d0221f" providerId="ADAL" clId="{8751FB65-1ACC-424C-A133-7B0C0BE38BD3}" dt="2026-09-18T12:52:29.391" v="2332" actId="20577"/>
        <pc:sldMkLst>
          <pc:docMk/>
          <pc:sldMk cId="1515843786" sldId="455"/>
        </pc:sldMkLst>
        <pc:spChg chg="mod">
          <ac:chgData name="Debby Stam - JOGG" userId="683fc4ff-8df4-4028-9d16-0c6ef1d0221f" providerId="ADAL" clId="{8751FB65-1ACC-424C-A133-7B0C0BE38BD3}" dt="2026-09-18T12:52:29.391" v="2332" actId="20577"/>
          <ac:spMkLst>
            <pc:docMk/>
            <pc:sldMk cId="1515843786" sldId="455"/>
            <ac:spMk id="2" creationId="{2EB6DC55-9E70-CDB6-5025-B0F627AB3984}"/>
          </ac:spMkLst>
        </pc:spChg>
      </pc:sldChg>
      <pc:sldChg chg="modSp mod modShow">
        <pc:chgData name="Debby Stam - JOGG" userId="683fc4ff-8df4-4028-9d16-0c6ef1d0221f" providerId="ADAL" clId="{8751FB65-1ACC-424C-A133-7B0C0BE38BD3}" dt="2026-09-18T13:06:18.767" v="2583" actId="729"/>
        <pc:sldMkLst>
          <pc:docMk/>
          <pc:sldMk cId="4285854898" sldId="456"/>
        </pc:sldMkLst>
        <pc:spChg chg="mod">
          <ac:chgData name="Debby Stam - JOGG" userId="683fc4ff-8df4-4028-9d16-0c6ef1d0221f" providerId="ADAL" clId="{8751FB65-1ACC-424C-A133-7B0C0BE38BD3}" dt="2026-09-18T13:06:15.943" v="2582" actId="20577"/>
          <ac:spMkLst>
            <pc:docMk/>
            <pc:sldMk cId="4285854898" sldId="456"/>
            <ac:spMk id="2" creationId="{AEBD58D0-D449-5B65-B8FF-39EE17BF22F2}"/>
          </ac:spMkLst>
        </pc:spChg>
      </pc:sldChg>
      <pc:sldChg chg="modSp mod modShow">
        <pc:chgData name="Debby Stam - JOGG" userId="683fc4ff-8df4-4028-9d16-0c6ef1d0221f" providerId="ADAL" clId="{8751FB65-1ACC-424C-A133-7B0C0BE38BD3}" dt="2026-09-18T13:06:41.539" v="2589" actId="729"/>
        <pc:sldMkLst>
          <pc:docMk/>
          <pc:sldMk cId="424683239" sldId="457"/>
        </pc:sldMkLst>
        <pc:spChg chg="mod">
          <ac:chgData name="Debby Stam - JOGG" userId="683fc4ff-8df4-4028-9d16-0c6ef1d0221f" providerId="ADAL" clId="{8751FB65-1ACC-424C-A133-7B0C0BE38BD3}" dt="2026-09-18T13:06:37.121" v="2588" actId="20577"/>
          <ac:spMkLst>
            <pc:docMk/>
            <pc:sldMk cId="424683239" sldId="457"/>
            <ac:spMk id="2" creationId="{8F101A07-0628-D9B1-1E05-8B0AFAAC42D0}"/>
          </ac:spMkLst>
        </pc:spChg>
      </pc:sldChg>
      <pc:sldChg chg="modSp mod modShow">
        <pc:chgData name="Debby Stam - JOGG" userId="683fc4ff-8df4-4028-9d16-0c6ef1d0221f" providerId="ADAL" clId="{8751FB65-1ACC-424C-A133-7B0C0BE38BD3}" dt="2026-09-18T12:57:06.804" v="2436" actId="729"/>
        <pc:sldMkLst>
          <pc:docMk/>
          <pc:sldMk cId="2478090012" sldId="725"/>
        </pc:sldMkLst>
        <pc:spChg chg="mod">
          <ac:chgData name="Debby Stam - JOGG" userId="683fc4ff-8df4-4028-9d16-0c6ef1d0221f" providerId="ADAL" clId="{8751FB65-1ACC-424C-A133-7B0C0BE38BD3}" dt="2026-09-18T12:55:05.388" v="2434" actId="20577"/>
          <ac:spMkLst>
            <pc:docMk/>
            <pc:sldMk cId="2478090012" sldId="725"/>
            <ac:spMk id="2" creationId="{02A52CE1-B220-450C-D140-6096EE7A5D9B}"/>
          </ac:spMkLst>
        </pc:spChg>
      </pc:sldChg>
      <pc:sldChg chg="modSp mod modShow">
        <pc:chgData name="Debby Stam - JOGG" userId="683fc4ff-8df4-4028-9d16-0c6ef1d0221f" providerId="ADAL" clId="{8751FB65-1ACC-424C-A133-7B0C0BE38BD3}" dt="2026-09-18T13:07:47.643" v="2623" actId="729"/>
        <pc:sldMkLst>
          <pc:docMk/>
          <pc:sldMk cId="2281111220" sldId="728"/>
        </pc:sldMkLst>
        <pc:spChg chg="mod">
          <ac:chgData name="Debby Stam - JOGG" userId="683fc4ff-8df4-4028-9d16-0c6ef1d0221f" providerId="ADAL" clId="{8751FB65-1ACC-424C-A133-7B0C0BE38BD3}" dt="2026-09-18T13:07:43.786" v="2622" actId="20577"/>
          <ac:spMkLst>
            <pc:docMk/>
            <pc:sldMk cId="2281111220" sldId="728"/>
            <ac:spMk id="2" creationId="{850C0368-C9E6-E1D1-E9A7-25E4EAA380C4}"/>
          </ac:spMkLst>
        </pc:spChg>
      </pc:sldChg>
      <pc:sldChg chg="modSp del mod ord modNotesTx">
        <pc:chgData name="Debby Stam - JOGG" userId="683fc4ff-8df4-4028-9d16-0c6ef1d0221f" providerId="ADAL" clId="{8751FB65-1ACC-424C-A133-7B0C0BE38BD3}" dt="2026-09-21T12:39:32.861" v="2705" actId="2696"/>
        <pc:sldMkLst>
          <pc:docMk/>
          <pc:sldMk cId="3115755532" sldId="729"/>
        </pc:sldMkLst>
      </pc:sldChg>
      <pc:sldChg chg="addSp delSp modSp mod">
        <pc:chgData name="Debby Stam - JOGG" userId="683fc4ff-8df4-4028-9d16-0c6ef1d0221f" providerId="ADAL" clId="{8751FB65-1ACC-424C-A133-7B0C0BE38BD3}" dt="2026-09-18T12:59:14.470" v="2445" actId="242"/>
        <pc:sldMkLst>
          <pc:docMk/>
          <pc:sldMk cId="1575873964" sldId="730"/>
        </pc:sldMkLst>
        <pc:spChg chg="mod">
          <ac:chgData name="Debby Stam - JOGG" userId="683fc4ff-8df4-4028-9d16-0c6ef1d0221f" providerId="ADAL" clId="{8751FB65-1ACC-424C-A133-7B0C0BE38BD3}" dt="2026-09-18T12:59:11.251" v="2444" actId="242"/>
          <ac:spMkLst>
            <pc:docMk/>
            <pc:sldMk cId="1575873964" sldId="730"/>
            <ac:spMk id="5" creationId="{41EC46F0-1A96-A1DD-599B-464307859F36}"/>
          </ac:spMkLst>
        </pc:spChg>
        <pc:spChg chg="mod">
          <ac:chgData name="Debby Stam - JOGG" userId="683fc4ff-8df4-4028-9d16-0c6ef1d0221f" providerId="ADAL" clId="{8751FB65-1ACC-424C-A133-7B0C0BE38BD3}" dt="2026-09-18T12:58:54.547" v="2440" actId="242"/>
          <ac:spMkLst>
            <pc:docMk/>
            <pc:sldMk cId="1575873964" sldId="730"/>
            <ac:spMk id="10" creationId="{5EFC4DAE-D8E6-587C-59F2-FA392D202360}"/>
          </ac:spMkLst>
        </pc:spChg>
        <pc:spChg chg="mod">
          <ac:chgData name="Debby Stam - JOGG" userId="683fc4ff-8df4-4028-9d16-0c6ef1d0221f" providerId="ADAL" clId="{8751FB65-1ACC-424C-A133-7B0C0BE38BD3}" dt="2026-09-18T12:59:14.470" v="2445" actId="242"/>
          <ac:spMkLst>
            <pc:docMk/>
            <pc:sldMk cId="1575873964" sldId="730"/>
            <ac:spMk id="11" creationId="{14EDC836-DFB1-5F18-CE9E-5AAD28513242}"/>
          </ac:spMkLst>
        </pc:spChg>
        <pc:picChg chg="add mod ord">
          <ac:chgData name="Debby Stam - JOGG" userId="683fc4ff-8df4-4028-9d16-0c6ef1d0221f" providerId="ADAL" clId="{8751FB65-1ACC-424C-A133-7B0C0BE38BD3}" dt="2026-09-04T13:31:28.438" v="1383" actId="931"/>
          <ac:picMkLst>
            <pc:docMk/>
            <pc:sldMk cId="1575873964" sldId="730"/>
            <ac:picMk id="3" creationId="{D70C4042-E27C-503D-82A1-A7A7F488A692}"/>
          </ac:picMkLst>
        </pc:picChg>
      </pc:sldChg>
      <pc:sldChg chg="addSp delSp modSp mod modNotesTx">
        <pc:chgData name="Debby Stam - JOGG" userId="683fc4ff-8df4-4028-9d16-0c6ef1d0221f" providerId="ADAL" clId="{8751FB65-1ACC-424C-A133-7B0C0BE38BD3}" dt="2026-09-18T12:59:06.806" v="2443" actId="242"/>
        <pc:sldMkLst>
          <pc:docMk/>
          <pc:sldMk cId="904846403" sldId="731"/>
        </pc:sldMkLst>
        <pc:spChg chg="mod">
          <ac:chgData name="Debby Stam - JOGG" userId="683fc4ff-8df4-4028-9d16-0c6ef1d0221f" providerId="ADAL" clId="{8751FB65-1ACC-424C-A133-7B0C0BE38BD3}" dt="2026-09-18T12:59:06.806" v="2443" actId="242"/>
          <ac:spMkLst>
            <pc:docMk/>
            <pc:sldMk cId="904846403" sldId="731"/>
            <ac:spMk id="6" creationId="{32F81450-D9E4-B98B-5860-F137CF25CCC3}"/>
          </ac:spMkLst>
        </pc:spChg>
        <pc:spChg chg="mod">
          <ac:chgData name="Debby Stam - JOGG" userId="683fc4ff-8df4-4028-9d16-0c6ef1d0221f" providerId="ADAL" clId="{8751FB65-1ACC-424C-A133-7B0C0BE38BD3}" dt="2026-09-18T12:58:59.783" v="2441" actId="242"/>
          <ac:spMkLst>
            <pc:docMk/>
            <pc:sldMk cId="904846403" sldId="731"/>
            <ac:spMk id="8" creationId="{116B57AE-35CB-9679-4B64-AF55C761F64E}"/>
          </ac:spMkLst>
        </pc:spChg>
        <pc:spChg chg="mod">
          <ac:chgData name="Debby Stam - JOGG" userId="683fc4ff-8df4-4028-9d16-0c6ef1d0221f" providerId="ADAL" clId="{8751FB65-1ACC-424C-A133-7B0C0BE38BD3}" dt="2026-09-18T12:59:04.373" v="2442" actId="242"/>
          <ac:spMkLst>
            <pc:docMk/>
            <pc:sldMk cId="904846403" sldId="731"/>
            <ac:spMk id="9" creationId="{35145CD3-251A-130D-0839-61CE2B93CCFA}"/>
          </ac:spMkLst>
        </pc:spChg>
        <pc:picChg chg="add mod ord">
          <ac:chgData name="Debby Stam - JOGG" userId="683fc4ff-8df4-4028-9d16-0c6ef1d0221f" providerId="ADAL" clId="{8751FB65-1ACC-424C-A133-7B0C0BE38BD3}" dt="2026-09-04T13:36:45.850" v="1386" actId="931"/>
          <ac:picMkLst>
            <pc:docMk/>
            <pc:sldMk cId="904846403" sldId="731"/>
            <ac:picMk id="11" creationId="{1176A4D4-326D-CEF7-4775-B23030105F56}"/>
          </ac:picMkLst>
        </pc:picChg>
      </pc:sldChg>
      <pc:sldChg chg="addSp delSp modSp mod ord">
        <pc:chgData name="Debby Stam - JOGG" userId="683fc4ff-8df4-4028-9d16-0c6ef1d0221f" providerId="ADAL" clId="{8751FB65-1ACC-424C-A133-7B0C0BE38BD3}" dt="2026-09-18T13:00:12.714" v="2448" actId="242"/>
        <pc:sldMkLst>
          <pc:docMk/>
          <pc:sldMk cId="2647475882" sldId="733"/>
        </pc:sldMkLst>
        <pc:spChg chg="mod">
          <ac:chgData name="Debby Stam - JOGG" userId="683fc4ff-8df4-4028-9d16-0c6ef1d0221f" providerId="ADAL" clId="{8751FB65-1ACC-424C-A133-7B0C0BE38BD3}" dt="2026-09-18T13:00:06.652" v="2446" actId="242"/>
          <ac:spMkLst>
            <pc:docMk/>
            <pc:sldMk cId="2647475882" sldId="733"/>
            <ac:spMk id="6" creationId="{0DA4E4B6-3D19-02E5-7B02-85AD77F6F399}"/>
          </ac:spMkLst>
        </pc:spChg>
        <pc:spChg chg="mod">
          <ac:chgData name="Debby Stam - JOGG" userId="683fc4ff-8df4-4028-9d16-0c6ef1d0221f" providerId="ADAL" clId="{8751FB65-1ACC-424C-A133-7B0C0BE38BD3}" dt="2026-09-18T13:00:09.721" v="2447" actId="242"/>
          <ac:spMkLst>
            <pc:docMk/>
            <pc:sldMk cId="2647475882" sldId="733"/>
            <ac:spMk id="8" creationId="{F278FDA0-4F09-7E34-1525-7473C42A7BA1}"/>
          </ac:spMkLst>
        </pc:spChg>
        <pc:spChg chg="mod">
          <ac:chgData name="Debby Stam - JOGG" userId="683fc4ff-8df4-4028-9d16-0c6ef1d0221f" providerId="ADAL" clId="{8751FB65-1ACC-424C-A133-7B0C0BE38BD3}" dt="2026-09-18T13:00:12.714" v="2448" actId="242"/>
          <ac:spMkLst>
            <pc:docMk/>
            <pc:sldMk cId="2647475882" sldId="733"/>
            <ac:spMk id="9" creationId="{57C9DE04-3CCE-AAAD-9936-8B416353DEE8}"/>
          </ac:spMkLst>
        </pc:spChg>
        <pc:picChg chg="add mod ord">
          <ac:chgData name="Debby Stam - JOGG" userId="683fc4ff-8df4-4028-9d16-0c6ef1d0221f" providerId="ADAL" clId="{8751FB65-1ACC-424C-A133-7B0C0BE38BD3}" dt="2026-09-04T13:35:52.300" v="1384" actId="931"/>
          <ac:picMkLst>
            <pc:docMk/>
            <pc:sldMk cId="2647475882" sldId="733"/>
            <ac:picMk id="11" creationId="{B1DC28F2-E040-0C7A-9003-66756CE566DD}"/>
          </ac:picMkLst>
        </pc:picChg>
      </pc:sldChg>
      <pc:sldChg chg="modSp mod">
        <pc:chgData name="Debby Stam - JOGG" userId="683fc4ff-8df4-4028-9d16-0c6ef1d0221f" providerId="ADAL" clId="{8751FB65-1ACC-424C-A133-7B0C0BE38BD3}" dt="2026-09-21T12:48:22.563" v="2709" actId="113"/>
        <pc:sldMkLst>
          <pc:docMk/>
          <pc:sldMk cId="1814424719" sldId="734"/>
        </pc:sldMkLst>
        <pc:spChg chg="mod">
          <ac:chgData name="Debby Stam - JOGG" userId="683fc4ff-8df4-4028-9d16-0c6ef1d0221f" providerId="ADAL" clId="{8751FB65-1ACC-424C-A133-7B0C0BE38BD3}" dt="2026-09-21T12:48:22.563" v="2709" actId="113"/>
          <ac:spMkLst>
            <pc:docMk/>
            <pc:sldMk cId="1814424719" sldId="734"/>
            <ac:spMk id="3" creationId="{05822157-CEBD-D0F8-FA6E-71D64B3FC472}"/>
          </ac:spMkLst>
        </pc:spChg>
        <pc:picChg chg="mod modCrop">
          <ac:chgData name="Debby Stam - JOGG" userId="683fc4ff-8df4-4028-9d16-0c6ef1d0221f" providerId="ADAL" clId="{8751FB65-1ACC-424C-A133-7B0C0BE38BD3}" dt="2026-09-18T12:40:42.958" v="2241" actId="34807"/>
          <ac:picMkLst>
            <pc:docMk/>
            <pc:sldMk cId="1814424719" sldId="734"/>
            <ac:picMk id="6" creationId="{1CE6C7EE-5078-C59E-78C2-6D42F95EE7AE}"/>
          </ac:picMkLst>
        </pc:picChg>
      </pc:sldChg>
      <pc:sldChg chg="del">
        <pc:chgData name="Debby Stam - JOGG" userId="683fc4ff-8df4-4028-9d16-0c6ef1d0221f" providerId="ADAL" clId="{8751FB65-1ACC-424C-A133-7B0C0BE38BD3}" dt="2026-09-21T12:40:47.251" v="2707" actId="2696"/>
        <pc:sldMkLst>
          <pc:docMk/>
          <pc:sldMk cId="1443422024" sldId="735"/>
        </pc:sldMkLst>
      </pc:sldChg>
      <pc:sldChg chg="add">
        <pc:chgData name="Debby Stam - JOGG" userId="683fc4ff-8df4-4028-9d16-0c6ef1d0221f" providerId="ADAL" clId="{8751FB65-1ACC-424C-A133-7B0C0BE38BD3}" dt="2026-09-08T07:34:14.315" v="2150"/>
        <pc:sldMkLst>
          <pc:docMk/>
          <pc:sldMk cId="2852641659" sldId="739"/>
        </pc:sldMkLst>
      </pc:sldChg>
      <pc:sldChg chg="modSp add mod">
        <pc:chgData name="Debby Stam - JOGG" userId="683fc4ff-8df4-4028-9d16-0c6ef1d0221f" providerId="ADAL" clId="{8751FB65-1ACC-424C-A133-7B0C0BE38BD3}" dt="2026-09-18T12:58:35.625" v="2439" actId="242"/>
        <pc:sldMkLst>
          <pc:docMk/>
          <pc:sldMk cId="3464170443" sldId="740"/>
        </pc:sldMkLst>
        <pc:spChg chg="mod">
          <ac:chgData name="Debby Stam - JOGG" userId="683fc4ff-8df4-4028-9d16-0c6ef1d0221f" providerId="ADAL" clId="{8751FB65-1ACC-424C-A133-7B0C0BE38BD3}" dt="2026-09-18T12:58:35.625" v="2439" actId="242"/>
          <ac:spMkLst>
            <pc:docMk/>
            <pc:sldMk cId="3464170443" sldId="740"/>
            <ac:spMk id="9" creationId="{4061A7DB-6951-AB56-326B-3C18EA8B4311}"/>
          </ac:spMkLst>
        </pc:spChg>
      </pc:sldChg>
      <pc:sldChg chg="modSp add mod">
        <pc:chgData name="Debby Stam - JOGG" userId="683fc4ff-8df4-4028-9d16-0c6ef1d0221f" providerId="ADAL" clId="{8751FB65-1ACC-424C-A133-7B0C0BE38BD3}" dt="2026-09-18T12:58:27.281" v="2438" actId="242"/>
        <pc:sldMkLst>
          <pc:docMk/>
          <pc:sldMk cId="3517185966" sldId="741"/>
        </pc:sldMkLst>
        <pc:spChg chg="mod">
          <ac:chgData name="Debby Stam - JOGG" userId="683fc4ff-8df4-4028-9d16-0c6ef1d0221f" providerId="ADAL" clId="{8751FB65-1ACC-424C-A133-7B0C0BE38BD3}" dt="2026-09-18T12:58:27.281" v="2438" actId="242"/>
          <ac:spMkLst>
            <pc:docMk/>
            <pc:sldMk cId="3517185966" sldId="741"/>
            <ac:spMk id="9" creationId="{07BF599E-E1C4-5AE1-4F56-1744C39C243B}"/>
          </ac:spMkLst>
        </pc:spChg>
      </pc:sldChg>
      <pc:sldChg chg="add modNotesTx">
        <pc:chgData name="Debby Stam - JOGG" userId="683fc4ff-8df4-4028-9d16-0c6ef1d0221f" providerId="ADAL" clId="{8751FB65-1ACC-424C-A133-7B0C0BE38BD3}" dt="2026-09-08T07:24:24.826" v="2143" actId="20577"/>
        <pc:sldMkLst>
          <pc:docMk/>
          <pc:sldMk cId="2617507514" sldId="742"/>
        </pc:sldMkLst>
      </pc:sldChg>
      <pc:sldChg chg="add">
        <pc:chgData name="Debby Stam - JOGG" userId="683fc4ff-8df4-4028-9d16-0c6ef1d0221f" providerId="ADAL" clId="{8751FB65-1ACC-424C-A133-7B0C0BE38BD3}" dt="2026-09-08T07:12:36.023" v="1947"/>
        <pc:sldMkLst>
          <pc:docMk/>
          <pc:sldMk cId="2715288069" sldId="743"/>
        </pc:sldMkLst>
      </pc:sldChg>
      <pc:sldChg chg="addSp delSp modSp new mod modClrScheme chgLayout">
        <pc:chgData name="Debby Stam - JOGG" userId="683fc4ff-8df4-4028-9d16-0c6ef1d0221f" providerId="ADAL" clId="{8751FB65-1ACC-424C-A133-7B0C0BE38BD3}" dt="2026-09-18T13:00:27.288" v="2449" actId="26606"/>
        <pc:sldMkLst>
          <pc:docMk/>
          <pc:sldMk cId="3388684621" sldId="744"/>
        </pc:sldMkLst>
        <pc:picChg chg="add mod ord">
          <ac:chgData name="Debby Stam - JOGG" userId="683fc4ff-8df4-4028-9d16-0c6ef1d0221f" providerId="ADAL" clId="{8751FB65-1ACC-424C-A133-7B0C0BE38BD3}" dt="2026-09-18T13:00:27.288" v="2449" actId="26606"/>
          <ac:picMkLst>
            <pc:docMk/>
            <pc:sldMk cId="3388684621" sldId="744"/>
            <ac:picMk id="4" creationId="{65956F88-2EF6-4485-6CC8-C5A5929E4B60}"/>
          </ac:picMkLst>
        </pc:picChg>
      </pc:sldChg>
      <pc:sldChg chg="modSp new mod modShow">
        <pc:chgData name="Debby Stam - JOGG" userId="683fc4ff-8df4-4028-9d16-0c6ef1d0221f" providerId="ADAL" clId="{8751FB65-1ACC-424C-A133-7B0C0BE38BD3}" dt="2026-09-18T12:52:57.170" v="2378" actId="729"/>
        <pc:sldMkLst>
          <pc:docMk/>
          <pc:sldMk cId="1345251219" sldId="745"/>
        </pc:sldMkLst>
        <pc:spChg chg="mod">
          <ac:chgData name="Debby Stam - JOGG" userId="683fc4ff-8df4-4028-9d16-0c6ef1d0221f" providerId="ADAL" clId="{8751FB65-1ACC-424C-A133-7B0C0BE38BD3}" dt="2026-09-18T12:52:52.690" v="2377" actId="20577"/>
          <ac:spMkLst>
            <pc:docMk/>
            <pc:sldMk cId="1345251219" sldId="745"/>
            <ac:spMk id="2" creationId="{8AE6C6F2-BED3-AF08-84BC-F17AEDF47269}"/>
          </ac:spMkLst>
        </pc:spChg>
      </pc:sldChg>
      <pc:sldChg chg="add modNotesTx">
        <pc:chgData name="Debby Stam - JOGG" userId="683fc4ff-8df4-4028-9d16-0c6ef1d0221f" providerId="ADAL" clId="{8751FB65-1ACC-424C-A133-7B0C0BE38BD3}" dt="2026-09-18T13:14:27.619" v="2704" actId="20577"/>
        <pc:sldMkLst>
          <pc:docMk/>
          <pc:sldMk cId="750579355" sldId="746"/>
        </pc:sldMkLst>
      </pc:sldChg>
      <pc:sldChg chg="del">
        <pc:chgData name="Debby Stam - JOGG" userId="683fc4ff-8df4-4028-9d16-0c6ef1d0221f" providerId="ADAL" clId="{8751FB65-1ACC-424C-A133-7B0C0BE38BD3}" dt="2026-09-21T12:40:43.841" v="2706" actId="2696"/>
        <pc:sldMkLst>
          <pc:docMk/>
          <pc:sldMk cId="2356279497" sldId="747"/>
        </pc:sldMkLst>
      </pc:sldChg>
      <pc:sldChg chg="addSp delSp modSp">
        <pc:chgData name="Debby Stam - JOGG" userId="683fc4ff-8df4-4028-9d16-0c6ef1d0221f" providerId="ADAL" clId="{8751FB65-1ACC-424C-A133-7B0C0BE38BD3}" dt="2026-09-21T12:44:49.052" v="2708"/>
        <pc:sldMkLst>
          <pc:docMk/>
          <pc:sldMk cId="2480200176" sldId="748"/>
        </pc:sldMkLst>
        <pc:spChg chg="del">
          <ac:chgData name="Debby Stam - JOGG" userId="683fc4ff-8df4-4028-9d16-0c6ef1d0221f" providerId="ADAL" clId="{8751FB65-1ACC-424C-A133-7B0C0BE38BD3}" dt="2026-09-21T12:44:49.052" v="2708"/>
          <ac:spMkLst>
            <pc:docMk/>
            <pc:sldMk cId="2480200176" sldId="748"/>
            <ac:spMk id="7" creationId="{466EEB2E-2C82-3ED7-C599-403780801D5C}"/>
          </ac:spMkLst>
        </pc:spChg>
        <pc:picChg chg="add mod">
          <ac:chgData name="Debby Stam - JOGG" userId="683fc4ff-8df4-4028-9d16-0c6ef1d0221f" providerId="ADAL" clId="{8751FB65-1ACC-424C-A133-7B0C0BE38BD3}" dt="2026-09-21T12:44:49.052" v="2708"/>
          <ac:picMkLst>
            <pc:docMk/>
            <pc:sldMk cId="2480200176" sldId="748"/>
            <ac:picMk id="2" creationId="{78370C11-AE11-E7CB-3B79-08BCF6FF1258}"/>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a:extLst>
              <a:ext uri="{FF2B5EF4-FFF2-40B4-BE49-F238E27FC236}">
                <a16:creationId xmlns:a16="http://schemas.microsoft.com/office/drawing/2014/main" id="{354EDD47-A530-5CA9-1EBE-22323B80EB9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a:extLst>
              <a:ext uri="{FF2B5EF4-FFF2-40B4-BE49-F238E27FC236}">
                <a16:creationId xmlns:a16="http://schemas.microsoft.com/office/drawing/2014/main" id="{B656443A-7D6B-F1B4-814E-E08A193A798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C034B11-4A9B-754D-93E6-8F865E87376A}" type="datetimeFigureOut">
              <a:rPr lang="nl-NL" smtClean="0"/>
              <a:t>23-10-2026</a:t>
            </a:fld>
            <a:endParaRPr lang="nl-NL"/>
          </a:p>
        </p:txBody>
      </p:sp>
      <p:sp>
        <p:nvSpPr>
          <p:cNvPr id="4" name="Tijdelijke aanduiding voor voettekst 3">
            <a:extLst>
              <a:ext uri="{FF2B5EF4-FFF2-40B4-BE49-F238E27FC236}">
                <a16:creationId xmlns:a16="http://schemas.microsoft.com/office/drawing/2014/main" id="{522D4BD4-AF33-D6B8-9D8A-F4445A96807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5" name="Tijdelijke aanduiding voor dianummer 4">
            <a:extLst>
              <a:ext uri="{FF2B5EF4-FFF2-40B4-BE49-F238E27FC236}">
                <a16:creationId xmlns:a16="http://schemas.microsoft.com/office/drawing/2014/main" id="{A5437FB6-4109-DBA1-49FD-D45CDA6CB52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07292C2-9D85-364A-AAD9-2F305B331C6D}" type="slidenum">
              <a:rPr lang="nl-NL" smtClean="0"/>
              <a:t>‹nr.›</a:t>
            </a:fld>
            <a:endParaRPr lang="nl-NL"/>
          </a:p>
        </p:txBody>
      </p:sp>
    </p:spTree>
    <p:extLst>
      <p:ext uri="{BB962C8B-B14F-4D97-AF65-F5344CB8AC3E}">
        <p14:creationId xmlns:p14="http://schemas.microsoft.com/office/powerpoint/2010/main" val="283186138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89552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vzinfo.nl/overgewicht/jongeren" TargetMode="External"/><Relationship Id="rId2" Type="http://schemas.openxmlformats.org/officeDocument/2006/relationships/slide" Target="../slides/slide9.xml"/><Relationship Id="rId1" Type="http://schemas.openxmlformats.org/officeDocument/2006/relationships/notesMaster" Target="../notesMasters/notesMaster1.xml"/><Relationship Id="rId6" Type="http://schemas.openxmlformats.org/officeDocument/2006/relationships/hyperlink" Target="https://www.trimbos.nl/kennis/alcohol/alcohol-in-cijfers/cijfers-alcoholgebruik-jongeren/" TargetMode="External"/><Relationship Id="rId5" Type="http://schemas.openxmlformats.org/officeDocument/2006/relationships/hyperlink" Target="https://www.rookvrijegeneratie.nl/" TargetMode="External"/><Relationship Id="rId4" Type="http://schemas.openxmlformats.org/officeDocument/2006/relationships/hyperlink" Target="https://www.cbs.nl/nl-nl/nieuws/2023/22/kwart-18-tot-25-jarigen-te-zwaar" TargetMode="Externa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jogg-academy.nl/factsheet-twelve-voeding-sport"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www.rookvrijegeneratie.nl/wat-jij-kunt-doen/sport/"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0348D92C-9D78-4949-A446-1C6C86E63AD5}" type="slidenum">
              <a:rPr lang="nl-NL" smtClean="0"/>
              <a:t>1</a:t>
            </a:fld>
            <a:endParaRPr lang="nl-NL"/>
          </a:p>
        </p:txBody>
      </p:sp>
    </p:spTree>
    <p:extLst>
      <p:ext uri="{BB962C8B-B14F-4D97-AF65-F5344CB8AC3E}">
        <p14:creationId xmlns:p14="http://schemas.microsoft.com/office/powerpoint/2010/main" val="31779709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0348D92C-9D78-4949-A446-1C6C86E63AD5}" type="slidenum">
              <a:rPr lang="nl-NL" smtClean="0"/>
              <a:t>2</a:t>
            </a:fld>
            <a:endParaRPr lang="nl-NL"/>
          </a:p>
        </p:txBody>
      </p:sp>
    </p:spTree>
    <p:extLst>
      <p:ext uri="{BB962C8B-B14F-4D97-AF65-F5344CB8AC3E}">
        <p14:creationId xmlns:p14="http://schemas.microsoft.com/office/powerpoint/2010/main" val="20094342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0348D92C-9D78-4949-A446-1C6C86E63AD5}" type="slidenum">
              <a:rPr lang="nl-NL" smtClean="0"/>
              <a:t>4</a:t>
            </a:fld>
            <a:endParaRPr lang="nl-NL"/>
          </a:p>
        </p:txBody>
      </p:sp>
    </p:spTree>
    <p:extLst>
      <p:ext uri="{BB962C8B-B14F-4D97-AF65-F5344CB8AC3E}">
        <p14:creationId xmlns:p14="http://schemas.microsoft.com/office/powerpoint/2010/main" val="33217490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0348D92C-9D78-4949-A446-1C6C86E63AD5}" type="slidenum">
              <a:rPr lang="nl-NL" smtClean="0"/>
              <a:t>5</a:t>
            </a:fld>
            <a:endParaRPr lang="nl-NL"/>
          </a:p>
        </p:txBody>
      </p:sp>
    </p:spTree>
    <p:extLst>
      <p:ext uri="{BB962C8B-B14F-4D97-AF65-F5344CB8AC3E}">
        <p14:creationId xmlns:p14="http://schemas.microsoft.com/office/powerpoint/2010/main" val="18308465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Tijdelijke aanduiding voor notities 2"/>
          <p:cNvSpPr>
            <a:spLocks noGrp="1"/>
          </p:cNvSpPr>
          <p:nvPr>
            <p:ph type="body" idx="1"/>
          </p:nvPr>
        </p:nvSpPr>
        <p:spPr>
          <a:xfrm>
            <a:off x="685800" y="4400550"/>
            <a:ext cx="5486400" cy="3600450"/>
          </a:xfrm>
          <a:prstGeom prst="rect">
            <a:avLst/>
          </a:prstGeom>
        </p:spPr>
        <p:txBody>
          <a:bodyPr/>
          <a:lstStyle/>
          <a:p>
            <a:r>
              <a:rPr lang="en-US" b="1">
                <a:latin typeface="Calibri"/>
                <a:ea typeface="Calibri"/>
                <a:cs typeface="Calibri"/>
              </a:rPr>
              <a:t>Kop: </a:t>
            </a:r>
          </a:p>
          <a:p>
            <a:r>
              <a:rPr lang="en-US" b="1"/>
              <a:t>Samen </a:t>
            </a:r>
            <a:r>
              <a:rPr lang="en-US" b="1" err="1"/>
              <a:t>maken</a:t>
            </a:r>
            <a:r>
              <a:rPr lang="en-US" b="1"/>
              <a:t> we </a:t>
            </a:r>
            <a:r>
              <a:rPr lang="en-US" b="1" err="1"/>
              <a:t>gezond</a:t>
            </a:r>
            <a:r>
              <a:rPr lang="en-US" b="1"/>
              <a:t> </a:t>
            </a:r>
            <a:r>
              <a:rPr lang="en-US" b="1" err="1"/>
              <a:t>gewoon</a:t>
            </a:r>
            <a:endParaRPr lang="en-US" b="1">
              <a:latin typeface="Calibri"/>
              <a:ea typeface="Calibri"/>
              <a:cs typeface="Calibri"/>
            </a:endParaRPr>
          </a:p>
          <a:p>
            <a:r>
              <a:rPr lang="en-US" b="1" err="1"/>
              <a:t>Evt</a:t>
            </a:r>
            <a:r>
              <a:rPr lang="en-US" b="1"/>
              <a:t> </a:t>
            </a:r>
            <a:r>
              <a:rPr lang="en-US" b="1" err="1"/>
              <a:t>subtitel</a:t>
            </a:r>
            <a:r>
              <a:rPr lang="en-US" b="1"/>
              <a:t>:</a:t>
            </a:r>
            <a:br>
              <a:rPr lang="en-US" b="1">
                <a:cs typeface="+mn-lt"/>
              </a:rPr>
            </a:br>
            <a:r>
              <a:rPr lang="en-US" b="1"/>
              <a:t> De </a:t>
            </a:r>
            <a:r>
              <a:rPr lang="en-US" b="1" err="1"/>
              <a:t>kracht</a:t>
            </a:r>
            <a:r>
              <a:rPr lang="en-US" b="1"/>
              <a:t> van sport- </a:t>
            </a:r>
            <a:r>
              <a:rPr lang="en-US" b="1" err="1"/>
              <a:t>en</a:t>
            </a:r>
            <a:r>
              <a:rPr lang="en-US" b="1"/>
              <a:t> </a:t>
            </a:r>
            <a:r>
              <a:rPr lang="en-US" b="1" err="1"/>
              <a:t>buurtlocaties</a:t>
            </a:r>
            <a:endParaRPr lang="en-US" b="1"/>
          </a:p>
          <a:p>
            <a:endParaRPr lang="en-US">
              <a:latin typeface="Calibri"/>
              <a:ea typeface="Calibri"/>
              <a:cs typeface="Calibri"/>
            </a:endParaRPr>
          </a:p>
          <a:p>
            <a:r>
              <a:rPr lang="en-US" err="1"/>
              <a:t>Booschap</a:t>
            </a:r>
            <a:r>
              <a:rPr lang="en-US"/>
              <a:t>: Jullie </a:t>
            </a:r>
            <a:r>
              <a:rPr lang="en-US" err="1"/>
              <a:t>zetten</a:t>
            </a:r>
            <a:r>
              <a:rPr lang="en-US"/>
              <a:t> je </a:t>
            </a:r>
            <a:r>
              <a:rPr lang="en-US" err="1"/>
              <a:t>iedere</a:t>
            </a:r>
            <a:r>
              <a:rPr lang="en-US"/>
              <a:t> </a:t>
            </a:r>
            <a:r>
              <a:rPr lang="en-US" err="1"/>
              <a:t>dag</a:t>
            </a:r>
            <a:r>
              <a:rPr lang="en-US"/>
              <a:t> in </a:t>
            </a:r>
            <a:r>
              <a:rPr lang="en-US" err="1"/>
              <a:t>voor</a:t>
            </a:r>
            <a:r>
              <a:rPr lang="en-US"/>
              <a:t> </a:t>
            </a:r>
            <a:r>
              <a:rPr lang="en-US" err="1"/>
              <a:t>een</a:t>
            </a:r>
            <a:r>
              <a:rPr lang="en-US"/>
              <a:t> </a:t>
            </a:r>
            <a:r>
              <a:rPr lang="en-US" err="1"/>
              <a:t>fijne</a:t>
            </a:r>
            <a:r>
              <a:rPr lang="en-US"/>
              <a:t> </a:t>
            </a:r>
            <a:r>
              <a:rPr lang="en-US" err="1"/>
              <a:t>plek</a:t>
            </a:r>
            <a:r>
              <a:rPr lang="en-US"/>
              <a:t> </a:t>
            </a:r>
            <a:r>
              <a:rPr lang="en-US" err="1"/>
              <a:t>waar</a:t>
            </a:r>
            <a:r>
              <a:rPr lang="en-US"/>
              <a:t> </a:t>
            </a:r>
            <a:r>
              <a:rPr lang="en-US" err="1"/>
              <a:t>kinderen</a:t>
            </a:r>
            <a:r>
              <a:rPr lang="en-US"/>
              <a:t> </a:t>
            </a:r>
            <a:r>
              <a:rPr lang="en-US" err="1"/>
              <a:t>sporten</a:t>
            </a:r>
            <a:r>
              <a:rPr lang="en-US"/>
              <a:t>, </a:t>
            </a:r>
            <a:r>
              <a:rPr lang="en-US" err="1"/>
              <a:t>spelen</a:t>
            </a:r>
            <a:r>
              <a:rPr lang="en-US"/>
              <a:t> of </a:t>
            </a:r>
            <a:r>
              <a:rPr lang="en-US" err="1"/>
              <a:t>elkaar</a:t>
            </a:r>
            <a:r>
              <a:rPr lang="en-US"/>
              <a:t> </a:t>
            </a:r>
            <a:r>
              <a:rPr lang="en-US" err="1"/>
              <a:t>ontmoeten</a:t>
            </a:r>
            <a:r>
              <a:rPr lang="en-US"/>
              <a:t>. </a:t>
            </a:r>
            <a:r>
              <a:rPr lang="en-US" err="1"/>
              <a:t>Vandaag</a:t>
            </a:r>
            <a:r>
              <a:rPr lang="en-US"/>
              <a:t> </a:t>
            </a:r>
            <a:r>
              <a:rPr lang="en-US" err="1"/>
              <a:t>kijken</a:t>
            </a:r>
            <a:r>
              <a:rPr lang="en-US"/>
              <a:t> we hoe we die </a:t>
            </a:r>
            <a:r>
              <a:rPr lang="en-US" err="1"/>
              <a:t>plek</a:t>
            </a:r>
            <a:r>
              <a:rPr lang="en-US"/>
              <a:t> </a:t>
            </a:r>
            <a:r>
              <a:rPr lang="en-US" err="1"/>
              <a:t>samen</a:t>
            </a:r>
            <a:r>
              <a:rPr lang="en-US"/>
              <a:t> </a:t>
            </a:r>
            <a:r>
              <a:rPr lang="en-US" err="1"/>
              <a:t>ook</a:t>
            </a:r>
            <a:r>
              <a:rPr lang="en-US"/>
              <a:t> </a:t>
            </a:r>
            <a:r>
              <a:rPr lang="en-US" err="1"/>
              <a:t>stap</a:t>
            </a:r>
            <a:r>
              <a:rPr lang="en-US"/>
              <a:t> </a:t>
            </a:r>
            <a:r>
              <a:rPr lang="en-US" err="1"/>
              <a:t>voor</a:t>
            </a:r>
            <a:r>
              <a:rPr lang="en-US"/>
              <a:t> </a:t>
            </a:r>
            <a:r>
              <a:rPr lang="en-US" err="1"/>
              <a:t>stap</a:t>
            </a:r>
            <a:r>
              <a:rPr lang="en-US"/>
              <a:t> </a:t>
            </a:r>
            <a:r>
              <a:rPr lang="en-US" err="1"/>
              <a:t>gezonder</a:t>
            </a:r>
            <a:r>
              <a:rPr lang="en-US"/>
              <a:t> </a:t>
            </a:r>
            <a:r>
              <a:rPr lang="en-US" err="1"/>
              <a:t>kunnen</a:t>
            </a:r>
            <a:r>
              <a:rPr lang="en-US"/>
              <a:t> </a:t>
            </a:r>
            <a:r>
              <a:rPr lang="en-US" err="1"/>
              <a:t>maken</a:t>
            </a:r>
            <a:r>
              <a:rPr lang="en-US"/>
              <a:t> </a:t>
            </a:r>
            <a:r>
              <a:rPr lang="en-US" err="1"/>
              <a:t>en</a:t>
            </a:r>
            <a:r>
              <a:rPr lang="en-US"/>
              <a:t> </a:t>
            </a:r>
            <a:r>
              <a:rPr lang="en-US" err="1"/>
              <a:t>waarom</a:t>
            </a:r>
            <a:r>
              <a:rPr lang="en-US"/>
              <a:t> </a:t>
            </a:r>
            <a:r>
              <a:rPr lang="en-US" err="1"/>
              <a:t>dat</a:t>
            </a:r>
            <a:r>
              <a:rPr lang="en-US"/>
              <a:t> </a:t>
            </a:r>
            <a:r>
              <a:rPr lang="en-US" err="1"/>
              <a:t>belangrijk</a:t>
            </a:r>
            <a:r>
              <a:rPr lang="en-US"/>
              <a:t> is.</a:t>
            </a:r>
          </a:p>
          <a:p>
            <a:endParaRPr lang="en-US">
              <a:latin typeface="Calibri"/>
              <a:ea typeface="Calibri"/>
              <a:cs typeface="Calibri"/>
            </a:endParaRPr>
          </a:p>
        </p:txBody>
      </p:sp>
    </p:spTree>
    <p:extLst>
      <p:ext uri="{BB962C8B-B14F-4D97-AF65-F5344CB8AC3E}">
        <p14:creationId xmlns:p14="http://schemas.microsoft.com/office/powerpoint/2010/main" val="24159304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nl-NL"/>
          </a:p>
        </p:txBody>
      </p:sp>
      <p:sp>
        <p:nvSpPr>
          <p:cNvPr id="3" name="Notes Placeholder 2"/>
          <p:cNvSpPr>
            <a:spLocks noGrp="1"/>
          </p:cNvSpPr>
          <p:nvPr>
            <p:ph type="body" idx="1"/>
          </p:nvPr>
        </p:nvSpPr>
        <p:spPr/>
        <p:txBody>
          <a:bodyPr/>
          <a:lstStyle/>
          <a:p>
            <a:r>
              <a:rPr lang="nl-NL"/>
              <a:t>Stel jezelf en eventueel je co-spreker voor.</a:t>
            </a:r>
          </a:p>
        </p:txBody>
      </p:sp>
      <p:sp>
        <p:nvSpPr>
          <p:cNvPr id="4" name="Slide Number Placeholder 3"/>
          <p:cNvSpPr>
            <a:spLocks noGrp="1"/>
          </p:cNvSpPr>
          <p:nvPr>
            <p:ph type="sldNum" sz="quarter" idx="5"/>
          </p:nvPr>
        </p:nvSpPr>
        <p:spPr/>
        <p:txBody>
          <a:bodyPr/>
          <a:lstStyle/>
          <a:p>
            <a:fld id="{B4F96F5E-A800-3B4F-BB9F-6BE6D9D41791}" type="slidenum">
              <a:rPr lang="nl-NL" smtClean="0"/>
              <a:t>7</a:t>
            </a:fld>
            <a:endParaRPr lang="nl-NL"/>
          </a:p>
        </p:txBody>
      </p:sp>
    </p:spTree>
    <p:extLst>
      <p:ext uri="{BB962C8B-B14F-4D97-AF65-F5344CB8AC3E}">
        <p14:creationId xmlns:p14="http://schemas.microsoft.com/office/powerpoint/2010/main" val="41684723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lvl="1"/>
            <a:r>
              <a:rPr lang="nl-NL">
                <a:solidFill>
                  <a:srgbClr val="000000"/>
                </a:solidFill>
              </a:rPr>
              <a:t>Boodschap: Van kinderen vragen we vaak dat zij zelf gezonde keuzes maken. Maar ondertussen worden zij overal verleid om juist iets anders te kiezen.</a:t>
            </a:r>
            <a:endParaRPr lang="nl-NL"/>
          </a:p>
          <a:p>
            <a:pPr lvl="1"/>
            <a:r>
              <a:rPr lang="nl-NL">
                <a:solidFill>
                  <a:srgbClr val="000000"/>
                </a:solidFill>
              </a:rPr>
              <a:t>Lekker eten is overal. Schermen gaan nooit uit. Bewegen is steeds minder vanzelfsprekend. Kinderen worden de hele dag beïnvloed door wat zij zien, aangeboden krijgen en anderen zien doen. Het resultaat? (volgende slide)</a:t>
            </a:r>
            <a:endParaRPr lang="nl-NL"/>
          </a:p>
          <a:p>
            <a:pPr lvl="1"/>
            <a:endParaRPr lang="nl-NL"/>
          </a:p>
        </p:txBody>
      </p:sp>
      <p:sp>
        <p:nvSpPr>
          <p:cNvPr id="4" name="Tijdelijke aanduiding voor dianummer 3"/>
          <p:cNvSpPr>
            <a:spLocks noGrp="1"/>
          </p:cNvSpPr>
          <p:nvPr>
            <p:ph type="sldNum" sz="quarter" idx="5"/>
          </p:nvPr>
        </p:nvSpPr>
        <p:spPr/>
        <p:txBody>
          <a:bodyPr/>
          <a:lstStyle/>
          <a:p>
            <a:fld id="{0348D92C-9D78-4949-A446-1C6C86E63AD5}" type="slidenum">
              <a:rPr lang="nl-NL" smtClean="0"/>
              <a:t>8</a:t>
            </a:fld>
            <a:endParaRPr lang="nl-NL"/>
          </a:p>
        </p:txBody>
      </p:sp>
    </p:spTree>
    <p:extLst>
      <p:ext uri="{BB962C8B-B14F-4D97-AF65-F5344CB8AC3E}">
        <p14:creationId xmlns:p14="http://schemas.microsoft.com/office/powerpoint/2010/main" val="12470162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56F35C-0A16-2F37-1B56-0F5EBC894D82}"/>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E5427C69-1E0E-9AA6-79BD-AD42227D5B37}"/>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Tijdelijke aanduiding voor notities 2">
            <a:extLst>
              <a:ext uri="{FF2B5EF4-FFF2-40B4-BE49-F238E27FC236}">
                <a16:creationId xmlns:a16="http://schemas.microsoft.com/office/drawing/2014/main" id="{015BD4D7-C325-D4A7-2377-15896475CCD8}"/>
              </a:ext>
            </a:extLst>
          </p:cNvPr>
          <p:cNvSpPr>
            <a:spLocks noGrp="1"/>
          </p:cNvSpPr>
          <p:nvPr>
            <p:ph type="body" idx="1"/>
          </p:nvPr>
        </p:nvSpPr>
        <p:spPr>
          <a:xfrm>
            <a:off x="685800" y="4400550"/>
            <a:ext cx="5486400" cy="3600450"/>
          </a:xfrm>
          <a:prstGeom prst="rect">
            <a:avLst/>
          </a:prstGeom>
        </p:spPr>
        <p:txBody>
          <a:bodyPr/>
          <a:lstStyle/>
          <a:p>
            <a:r>
              <a:rPr lang="nl-NL"/>
              <a:t>Boodschap: Het resultaat? Slechts een kwart eet dagelijks voldoende groente. 1 op de 7 kinderen heeft overgewicht. Elke week raken honderden kinderen verslaafd aan nicotine. 1 op de 7 jongeren doet aan bingedrinken. Mentale klachten, stress en slaapproblemen nemen fors toe.</a:t>
            </a:r>
          </a:p>
          <a:p>
            <a:r>
              <a:rPr lang="nl-NL">
                <a:highlight>
                  <a:srgbClr val="F5F5F5"/>
                </a:highlight>
              </a:rPr>
              <a:t>Dit zijn geen losse problemen. Ze worden mede veroorzaakt door de omgeving waarin kinderen opgroeien. En k</a:t>
            </a:r>
            <a:r>
              <a:rPr lang="nl-NL"/>
              <a:t>inderen in kwetsbare situaties worden bovendien vaak het hardst geraakt. De ongelijkheid groeit, en daarmee ook de druk op zorg en samenleving. </a:t>
            </a:r>
            <a:endParaRPr lang="nl-NL">
              <a:cs typeface="+mn-lt"/>
            </a:endParaRPr>
          </a:p>
          <a:p>
            <a:br>
              <a:rPr lang="nl-NL">
                <a:cs typeface="+mn-lt"/>
              </a:rPr>
            </a:br>
            <a:r>
              <a:rPr lang="nl-NL"/>
              <a:t>Hoeveel invloed heeft die omgeving eigenlijk? Dat laat het volgende filmpje zien</a:t>
            </a:r>
          </a:p>
          <a:p>
            <a:endParaRPr lang="nl-NL">
              <a:cs typeface="+mn-lt"/>
            </a:endParaRPr>
          </a:p>
          <a:p>
            <a:endParaRPr lang="nl-NL" b="1"/>
          </a:p>
          <a:p>
            <a:r>
              <a:rPr lang="nl-NL">
                <a:hlinkClick r:id="rId3"/>
              </a:rPr>
              <a:t>Overgewicht | Jongeren | Volksgezondheid en Zorg</a:t>
            </a:r>
            <a:endParaRPr lang="nl-NL"/>
          </a:p>
          <a:p>
            <a:r>
              <a:rPr lang="nl-NL">
                <a:hlinkClick r:id="rId4"/>
              </a:rPr>
              <a:t>Kwart 18- tot 25-jarigen te zwaar | CBS</a:t>
            </a:r>
            <a:endParaRPr lang="nl-NL"/>
          </a:p>
          <a:p>
            <a:r>
              <a:rPr lang="nl-NL">
                <a:hlinkClick r:id="rId5"/>
              </a:rPr>
              <a:t>Rookvrije Generatie</a:t>
            </a:r>
            <a:endParaRPr lang="nl-NL">
              <a:hlinkClick r:id="rId6"/>
            </a:endParaRPr>
          </a:p>
          <a:p>
            <a:r>
              <a:rPr lang="nl-NL">
                <a:hlinkClick r:id="rId6"/>
              </a:rPr>
              <a:t>Cijfers alcoholgebruik jongeren - Expertisecentrum Alcohol</a:t>
            </a:r>
            <a:endParaRPr lang="nl-NL"/>
          </a:p>
        </p:txBody>
      </p:sp>
    </p:spTree>
    <p:extLst>
      <p:ext uri="{BB962C8B-B14F-4D97-AF65-F5344CB8AC3E}">
        <p14:creationId xmlns:p14="http://schemas.microsoft.com/office/powerpoint/2010/main" val="16542568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4661D5-35EE-D720-4FD3-B0EBA7D0FBB9}"/>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71AFC4EF-68F2-4F38-5C8D-D5CAC9ADF890}"/>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91BCA837-D527-7A94-15C9-CEE49E876BE3}"/>
              </a:ext>
            </a:extLst>
          </p:cNvPr>
          <p:cNvSpPr>
            <a:spLocks noGrp="1"/>
          </p:cNvSpPr>
          <p:nvPr>
            <p:ph type="body" idx="1"/>
          </p:nvPr>
        </p:nvSpPr>
        <p:spPr/>
        <p:txBody>
          <a:bodyPr/>
          <a:lstStyle/>
          <a:p>
            <a:r>
              <a:rPr lang="nl-NL"/>
              <a:t>Er is dus een probleem – maar mensen zijn toch zelf verantwoordelijk voor hun keuzes? </a:t>
            </a:r>
          </a:p>
          <a:p>
            <a:r>
              <a:rPr lang="nl-NL"/>
              <a:t>Filmpje laat zien waarom de omgeving en de manier waarop voeding wordt aangeboden heeft invloed heeft om iemands keuze gedrag</a:t>
            </a:r>
            <a:br>
              <a:rPr lang="nl-NL">
                <a:cs typeface="+mn-lt"/>
              </a:rPr>
            </a:br>
            <a:br>
              <a:rPr lang="nl-NL">
                <a:cs typeface="+mn-lt"/>
              </a:rPr>
            </a:br>
            <a:r>
              <a:rPr lang="nl-NL"/>
              <a:t>Na het filmpje </a:t>
            </a:r>
            <a:r>
              <a:rPr lang="nl-NL" err="1"/>
              <a:t>evt</a:t>
            </a:r>
            <a:r>
              <a:rPr lang="nl-NL"/>
              <a:t> kort bespreken:</a:t>
            </a:r>
          </a:p>
          <a:p>
            <a:pPr marL="171450" indent="-171450">
              <a:buFont typeface="Arial"/>
              <a:buChar char="•"/>
            </a:pPr>
            <a:r>
              <a:rPr lang="nl-NL"/>
              <a:t>Wat viel je op?</a:t>
            </a:r>
          </a:p>
          <a:p>
            <a:pPr marL="171450" indent="-171450">
              <a:buFont typeface="Arial"/>
              <a:buChar char="•"/>
            </a:pPr>
            <a:r>
              <a:rPr lang="nl-NL"/>
              <a:t>Welke invloed heeft jullie locatie?</a:t>
            </a:r>
          </a:p>
          <a:p>
            <a:pPr marL="171450" indent="-171450">
              <a:buFont typeface="Arial"/>
              <a:buChar char="•"/>
            </a:pPr>
            <a:r>
              <a:rPr lang="nl-NL"/>
              <a:t>Welke keuzes maken jullie nu al makkelijker?</a:t>
            </a:r>
          </a:p>
          <a:p>
            <a:r>
              <a:rPr lang="nl-NL"/>
              <a:t>Houd dit gesprek kort en herkenbaar. Het doel is bewustwording, niet dat vrijwilligers zich verantwoordelijk of schuldig voelen.</a:t>
            </a:r>
          </a:p>
          <a:p>
            <a:endParaRPr lang="nl-NL">
              <a:cs typeface="+mn-lt"/>
            </a:endParaRPr>
          </a:p>
          <a:p>
            <a:endParaRPr lang="nl-NL"/>
          </a:p>
        </p:txBody>
      </p:sp>
      <p:sp>
        <p:nvSpPr>
          <p:cNvPr id="4" name="Tijdelijke aanduiding voor dianummer 3">
            <a:extLst>
              <a:ext uri="{FF2B5EF4-FFF2-40B4-BE49-F238E27FC236}">
                <a16:creationId xmlns:a16="http://schemas.microsoft.com/office/drawing/2014/main" id="{97F0DFB2-8A93-E826-4615-B95869BEAEC2}"/>
              </a:ext>
            </a:extLst>
          </p:cNvPr>
          <p:cNvSpPr>
            <a:spLocks noGrp="1"/>
          </p:cNvSpPr>
          <p:nvPr>
            <p:ph type="sldNum" sz="quarter" idx="5"/>
          </p:nvPr>
        </p:nvSpPr>
        <p:spPr/>
        <p:txBody>
          <a:bodyPr/>
          <a:lstStyle/>
          <a:p>
            <a:fld id="{0348D92C-9D78-4949-A446-1C6C86E63AD5}" type="slidenum">
              <a:rPr lang="nl-NL" smtClean="0"/>
              <a:t>10</a:t>
            </a:fld>
            <a:endParaRPr lang="nl-NL"/>
          </a:p>
        </p:txBody>
      </p:sp>
    </p:spTree>
    <p:extLst>
      <p:ext uri="{BB962C8B-B14F-4D97-AF65-F5344CB8AC3E}">
        <p14:creationId xmlns:p14="http://schemas.microsoft.com/office/powerpoint/2010/main" val="28516227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7E87AB-23F7-511C-09A5-1BBA1D6EE52D}"/>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E2418E55-61C5-A905-CDB6-D394FAAD234E}"/>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4742F661-C6D1-F0C0-EF52-B2863ED8401C}"/>
              </a:ext>
            </a:extLst>
          </p:cNvPr>
          <p:cNvSpPr>
            <a:spLocks noGrp="1"/>
          </p:cNvSpPr>
          <p:nvPr>
            <p:ph type="body" idx="1"/>
          </p:nvPr>
        </p:nvSpPr>
        <p:spPr/>
        <p:txBody>
          <a:bodyPr/>
          <a:lstStyle/>
          <a:p>
            <a:pPr lvl="1"/>
            <a:r>
              <a:rPr lang="nl-NL">
                <a:solidFill>
                  <a:srgbClr val="000000"/>
                </a:solidFill>
                <a:ea typeface="+mn-lt"/>
                <a:cs typeface="+mn-lt"/>
              </a:rPr>
              <a:t>Boodschap: </a:t>
            </a:r>
            <a:r>
              <a:rPr lang="nl-NL">
                <a:solidFill>
                  <a:srgbClr val="000000"/>
                </a:solidFill>
              </a:rPr>
              <a:t>Zoals te zien in het filmpje, is wat kinderen (en volwassenen) eten en doen niet enkel afhankelijk eigen individuele keuzes.</a:t>
            </a:r>
            <a:endParaRPr lang="nl-NL">
              <a:solidFill>
                <a:srgbClr val="000000"/>
              </a:solidFill>
              <a:ea typeface="+mn-lt"/>
              <a:cs typeface="+mn-lt"/>
            </a:endParaRPr>
          </a:p>
          <a:p>
            <a:pPr lvl="1"/>
            <a:r>
              <a:rPr lang="nl-NL" b="1">
                <a:solidFill>
                  <a:srgbClr val="000000"/>
                </a:solidFill>
              </a:rPr>
              <a:t>Kinderen maken hun keuzes niet alleen.</a:t>
            </a:r>
            <a:endParaRPr lang="nl-NL" b="1"/>
          </a:p>
          <a:p>
            <a:pPr lvl="1"/>
            <a:r>
              <a:rPr lang="nl-NL">
                <a:solidFill>
                  <a:srgbClr val="000000"/>
                </a:solidFill>
              </a:rPr>
              <a:t>Wat zij eten, drinken en normaal vinden, wordt beïnvloed door hun omgeving: thuis, op school, op de sportclub en in de buurt. Al deze omgevingen hebben invloed. Geen enkele plek kan het probleem alleen oplossen. Maar iedere plek kan wel bijdragen aan de oplossing. Dat betekent dat ook jouw locatie verschil kan maken.</a:t>
            </a:r>
            <a:endParaRPr lang="nl-NL"/>
          </a:p>
          <a:p>
            <a:pPr lvl="1"/>
            <a:endParaRPr lang="nl-NL">
              <a:solidFill>
                <a:srgbClr val="000000"/>
              </a:solidFill>
            </a:endParaRPr>
          </a:p>
          <a:p>
            <a:pPr lvl="1"/>
            <a:r>
              <a:rPr lang="nl-NL" b="1">
                <a:solidFill>
                  <a:srgbClr val="000000"/>
                </a:solidFill>
              </a:rPr>
              <a:t>Jouw locatie is onderdeel van de oplossing </a:t>
            </a:r>
            <a:br>
              <a:rPr lang="nl-NL">
                <a:cs typeface="+mn-lt"/>
              </a:rPr>
            </a:br>
            <a:r>
              <a:rPr lang="nl-NL"/>
              <a:t>Jullie locatie is onderdeel van een lokaal en landelijk netwerk dat samen werkt aan een gezonde jeugd.</a:t>
            </a:r>
          </a:p>
          <a:p>
            <a:pPr lvl="1"/>
            <a:r>
              <a:rPr lang="nl-NL">
                <a:solidFill>
                  <a:srgbClr val="000000"/>
                </a:solidFill>
              </a:rPr>
              <a:t>Op sport- en buurtlocaties komen kinderen samen, bewegen en eten ze, maken ze plezier en zien ze wat anderen doen. Daardoor kan juist hier de gezonde keuze steeds gewoner worden. Het gaat niet alleen om wat er in de kantine staat. Ook jullie afspraken, voorbeeldgedrag, communicatie en activiteiten bepalen wat kinderen normaal gaan vinden.</a:t>
            </a:r>
            <a:endParaRPr lang="nl-NL"/>
          </a:p>
          <a:p>
            <a:pPr lvl="1"/>
            <a:endParaRPr lang="nl-NL">
              <a:solidFill>
                <a:srgbClr val="000000"/>
              </a:solidFill>
            </a:endParaRPr>
          </a:p>
          <a:p>
            <a:pPr lvl="1"/>
            <a:r>
              <a:rPr lang="nl-NL">
                <a:solidFill>
                  <a:srgbClr val="000000"/>
                </a:solidFill>
              </a:rPr>
              <a:t> </a:t>
            </a:r>
            <a:r>
              <a:rPr lang="nl-NL" b="1">
                <a:solidFill>
                  <a:srgbClr val="000000"/>
                </a:solidFill>
              </a:rPr>
              <a:t>Samen maken we de gezonde keuze de makkelijke keuze.</a:t>
            </a:r>
            <a:endParaRPr lang="nl-NL" b="1"/>
          </a:p>
          <a:p>
            <a:pPr lvl="1"/>
            <a:r>
              <a:rPr lang="nl-NL">
                <a:solidFill>
                  <a:srgbClr val="000000"/>
                </a:solidFill>
              </a:rPr>
              <a:t>JOGG brengt lokaal en landelijk gemeenten en partners bij elkaar om ervoor te zorgen dat kinderen opgroeien in een omgeving waarin gezond leven makkelijker wordt.</a:t>
            </a:r>
            <a:endParaRPr lang="nl-NL"/>
          </a:p>
          <a:p>
            <a:pPr lvl="1"/>
            <a:r>
              <a:rPr lang="nl-NL">
                <a:solidFill>
                  <a:srgbClr val="000000"/>
                </a:solidFill>
              </a:rPr>
              <a:t>Als vrijwilliger kun je hier heel direct aan bijdragen. Jullie lossen niet het hele gezondheidsprobleem op, maar leveren vanuit je eigen plek een bijdrage. Andere partners doen dat vanuit hun rol, zodat ieders losse stappen onderdeel worden van een grotere verandering.</a:t>
            </a:r>
            <a:endParaRPr lang="nl-NL"/>
          </a:p>
          <a:p>
            <a:pPr lvl="1"/>
            <a:r>
              <a:rPr lang="nl-NL">
                <a:solidFill>
                  <a:srgbClr val="000000"/>
                </a:solidFill>
              </a:rPr>
              <a:t>En als JOGG-coach gezonde locaties help ik jouw locatie met praktische stappen via de Teamfit-werkwijze, passend bij wat voor jullie haalbaar is. </a:t>
            </a:r>
            <a:endParaRPr lang="nl-NL"/>
          </a:p>
        </p:txBody>
      </p:sp>
      <p:sp>
        <p:nvSpPr>
          <p:cNvPr id="4" name="Tijdelijke aanduiding voor dianummer 3">
            <a:extLst>
              <a:ext uri="{FF2B5EF4-FFF2-40B4-BE49-F238E27FC236}">
                <a16:creationId xmlns:a16="http://schemas.microsoft.com/office/drawing/2014/main" id="{84103168-ED18-A641-399E-EC206EB3D47C}"/>
              </a:ext>
            </a:extLst>
          </p:cNvPr>
          <p:cNvSpPr>
            <a:spLocks noGrp="1"/>
          </p:cNvSpPr>
          <p:nvPr>
            <p:ph type="sldNum" sz="quarter" idx="5"/>
          </p:nvPr>
        </p:nvSpPr>
        <p:spPr/>
        <p:txBody>
          <a:bodyPr/>
          <a:lstStyle/>
          <a:p>
            <a:fld id="{0348D92C-9D78-4949-A446-1C6C86E63AD5}" type="slidenum">
              <a:rPr lang="nl-NL" smtClean="0"/>
              <a:t>11</a:t>
            </a:fld>
            <a:endParaRPr lang="nl-NL"/>
          </a:p>
        </p:txBody>
      </p:sp>
    </p:spTree>
    <p:extLst>
      <p:ext uri="{BB962C8B-B14F-4D97-AF65-F5344CB8AC3E}">
        <p14:creationId xmlns:p14="http://schemas.microsoft.com/office/powerpoint/2010/main" val="4308897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Tijdelijke aanduiding voor notities 2"/>
          <p:cNvSpPr>
            <a:spLocks noGrp="1"/>
          </p:cNvSpPr>
          <p:nvPr>
            <p:ph type="body" idx="1"/>
          </p:nvPr>
        </p:nvSpPr>
        <p:spPr>
          <a:xfrm>
            <a:off x="685800" y="4400550"/>
            <a:ext cx="5486400" cy="3600450"/>
          </a:xfrm>
          <a:prstGeom prst="rect">
            <a:avLst/>
          </a:prstGeom>
        </p:spPr>
        <p:txBody>
          <a:bodyPr/>
          <a:lstStyle/>
          <a:p>
            <a:endParaRPr lang="nl-NL"/>
          </a:p>
        </p:txBody>
      </p:sp>
    </p:spTree>
    <p:extLst>
      <p:ext uri="{BB962C8B-B14F-4D97-AF65-F5344CB8AC3E}">
        <p14:creationId xmlns:p14="http://schemas.microsoft.com/office/powerpoint/2010/main" val="5598720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b="0" i="0" kern="1200">
                <a:solidFill>
                  <a:schemeClr val="tx1"/>
                </a:solidFill>
                <a:effectLst/>
                <a:latin typeface="+mn-lt"/>
                <a:ea typeface="+mn-ea"/>
                <a:cs typeface="+mn-cs"/>
              </a:rPr>
              <a:t>De sportomgeving is meer dan alleen bewegen. Hier ontwikkelen kinderen en jongeren gewoonten, beïnvloed door wat ze zien, eten en drinken. Een omgeving die gezonde keuzes makkelijker maakt, helpt bij gezond opgroeien. Denk aan een gezonder voedingsaanbod in de kantine en bij sportevenementen, rookvrije terreinen, verantwoord omgaan met alcohol en gezonde sportsponsoring. </a:t>
            </a:r>
            <a:endParaRPr lang="nl-NL"/>
          </a:p>
        </p:txBody>
      </p:sp>
      <p:sp>
        <p:nvSpPr>
          <p:cNvPr id="4" name="Tijdelijke aanduiding voor dianummer 3"/>
          <p:cNvSpPr>
            <a:spLocks noGrp="1"/>
          </p:cNvSpPr>
          <p:nvPr>
            <p:ph type="sldNum" sz="quarter" idx="5"/>
          </p:nvPr>
        </p:nvSpPr>
        <p:spPr/>
        <p:txBody>
          <a:bodyPr/>
          <a:lstStyle/>
          <a:p>
            <a:fld id="{0348D92C-9D78-4949-A446-1C6C86E63AD5}" type="slidenum">
              <a:rPr lang="nl-NL" smtClean="0"/>
              <a:t>13</a:t>
            </a:fld>
            <a:endParaRPr lang="nl-NL"/>
          </a:p>
        </p:txBody>
      </p:sp>
    </p:spTree>
    <p:extLst>
      <p:ext uri="{BB962C8B-B14F-4D97-AF65-F5344CB8AC3E}">
        <p14:creationId xmlns:p14="http://schemas.microsoft.com/office/powerpoint/2010/main" val="6962485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0" i="0" kern="1200">
                <a:solidFill>
                  <a:schemeClr val="tx1"/>
                </a:solidFill>
                <a:effectLst/>
                <a:latin typeface="+mn-lt"/>
                <a:ea typeface="+mn-ea"/>
                <a:cs typeface="+mn-cs"/>
              </a:rPr>
              <a:t>En dat hoef je niet alleen te doen. Als JOGG-coach gezonde locaties help ik locaties stap voor stap om hun aanbod en omgeving gezonder te maken. Daarbij maak ik gebruik van Teamfit als praktische werkwijze, zodat de gezonde keuze de makkelijke keuze wordt.</a:t>
            </a:r>
          </a:p>
          <a:p>
            <a:endParaRPr lang="nl-NL"/>
          </a:p>
        </p:txBody>
      </p:sp>
      <p:sp>
        <p:nvSpPr>
          <p:cNvPr id="4" name="Tijdelijke aanduiding voor dianummer 3"/>
          <p:cNvSpPr>
            <a:spLocks noGrp="1"/>
          </p:cNvSpPr>
          <p:nvPr>
            <p:ph type="sldNum" sz="quarter" idx="5"/>
          </p:nvPr>
        </p:nvSpPr>
        <p:spPr/>
        <p:txBody>
          <a:bodyPr/>
          <a:lstStyle/>
          <a:p>
            <a:fld id="{0348D92C-9D78-4949-A446-1C6C86E63AD5}" type="slidenum">
              <a:rPr lang="nl-NL" smtClean="0"/>
              <a:t>14</a:t>
            </a:fld>
            <a:endParaRPr lang="nl-NL"/>
          </a:p>
        </p:txBody>
      </p:sp>
    </p:spTree>
    <p:extLst>
      <p:ext uri="{BB962C8B-B14F-4D97-AF65-F5344CB8AC3E}">
        <p14:creationId xmlns:p14="http://schemas.microsoft.com/office/powerpoint/2010/main" val="33672722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D5326E-214A-4FBD-A791-BCA6A9986337}"/>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88C965C6-66A6-E9FF-A746-30128D91FF7F}"/>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3C5FA86A-3BAB-10DD-3455-CF05782FF295}"/>
              </a:ext>
            </a:extLst>
          </p:cNvPr>
          <p:cNvSpPr>
            <a:spLocks noGrp="1"/>
          </p:cNvSpPr>
          <p:nvPr>
            <p:ph type="body" idx="1"/>
          </p:nvPr>
        </p:nvSpPr>
        <p:spPr/>
        <p:txBody>
          <a:bodyPr/>
          <a:lstStyle/>
          <a:p>
            <a:r>
              <a:rPr lang="nl-NL" sz="1200" b="0" i="0" kern="1200">
                <a:solidFill>
                  <a:schemeClr val="tx1"/>
                </a:solidFill>
                <a:effectLst/>
                <a:latin typeface="+mn-lt"/>
                <a:ea typeface="+mn-ea"/>
                <a:cs typeface="+mn-cs"/>
              </a:rPr>
              <a:t>✔ </a:t>
            </a:r>
            <a:r>
              <a:rPr lang="nl-NL" sz="1200" b="1" i="0" kern="1200">
                <a:solidFill>
                  <a:schemeClr val="tx1"/>
                </a:solidFill>
                <a:effectLst/>
                <a:latin typeface="+mn-lt"/>
                <a:ea typeface="+mn-ea"/>
                <a:cs typeface="+mn-cs"/>
              </a:rPr>
              <a:t>2.600+ locaties </a:t>
            </a:r>
            <a:r>
              <a:rPr lang="nl-NL" sz="1200" b="0" i="0" kern="1200">
                <a:solidFill>
                  <a:schemeClr val="tx1"/>
                </a:solidFill>
                <a:effectLst/>
                <a:latin typeface="+mn-lt"/>
                <a:ea typeface="+mn-ea"/>
                <a:cs typeface="+mn-cs"/>
              </a:rPr>
              <a:t>door heel Nederland werken met de Teamfit‑werkwijze</a:t>
            </a:r>
          </a:p>
          <a:p>
            <a:endParaRPr lang="nl-NL" sz="1200" b="0" i="0" kern="1200">
              <a:solidFill>
                <a:schemeClr val="tx1"/>
              </a:solidFill>
              <a:effectLst/>
              <a:latin typeface="+mn-lt"/>
              <a:ea typeface="+mn-ea"/>
              <a:cs typeface="+mn-cs"/>
            </a:endParaRPr>
          </a:p>
          <a:p>
            <a:r>
              <a:rPr lang="nl-NL"/>
              <a:t>[Deel wat er speelt in jouw regio]</a:t>
            </a:r>
          </a:p>
          <a:p>
            <a:pPr marL="0" marR="0" lvl="0" indent="0" algn="l" defTabSz="914400" rtl="0" eaLnBrk="1" fontAlgn="auto" latinLnBrk="0" hangingPunct="1">
              <a:lnSpc>
                <a:spcPct val="100000"/>
              </a:lnSpc>
              <a:spcBef>
                <a:spcPts val="0"/>
              </a:spcBef>
              <a:spcAft>
                <a:spcPts val="0"/>
              </a:spcAft>
              <a:buClrTx/>
              <a:buSzTx/>
              <a:buFontTx/>
              <a:buNone/>
              <a:tabLst/>
              <a:defRPr/>
            </a:pPr>
            <a:r>
              <a:rPr lang="nl-NL"/>
              <a:t>[xx aantal] Teamfit locaties in de gemeente XX / provincie XX gingen je al voor</a:t>
            </a:r>
          </a:p>
          <a:p>
            <a:endParaRPr lang="nl-NL"/>
          </a:p>
          <a:p>
            <a:r>
              <a:rPr lang="nl-NL"/>
              <a:t>Doe je ook mee?</a:t>
            </a:r>
          </a:p>
          <a:p>
            <a:endParaRPr lang="nl-NL"/>
          </a:p>
        </p:txBody>
      </p:sp>
      <p:sp>
        <p:nvSpPr>
          <p:cNvPr id="4" name="Tijdelijke aanduiding voor dianummer 3">
            <a:extLst>
              <a:ext uri="{FF2B5EF4-FFF2-40B4-BE49-F238E27FC236}">
                <a16:creationId xmlns:a16="http://schemas.microsoft.com/office/drawing/2014/main" id="{DF2D7C01-EF61-CD15-495E-4EBF3BED24D7}"/>
              </a:ext>
            </a:extLst>
          </p:cNvPr>
          <p:cNvSpPr>
            <a:spLocks noGrp="1"/>
          </p:cNvSpPr>
          <p:nvPr>
            <p:ph type="sldNum" sz="quarter" idx="5"/>
          </p:nvPr>
        </p:nvSpPr>
        <p:spPr/>
        <p:txBody>
          <a:bodyPr/>
          <a:lstStyle/>
          <a:p>
            <a:fld id="{0348D92C-9D78-4949-A446-1C6C86E63AD5}" type="slidenum">
              <a:rPr lang="nl-NL" smtClean="0"/>
              <a:t>15</a:t>
            </a:fld>
            <a:endParaRPr lang="nl-NL"/>
          </a:p>
        </p:txBody>
      </p:sp>
    </p:spTree>
    <p:extLst>
      <p:ext uri="{BB962C8B-B14F-4D97-AF65-F5344CB8AC3E}">
        <p14:creationId xmlns:p14="http://schemas.microsoft.com/office/powerpoint/2010/main" val="36923871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5CDE0E-3393-EFF8-F800-C45780991F67}"/>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E3E9E7D1-6989-F8E8-E368-2469A3BB350B}"/>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Tijdelijke aanduiding voor notities 2">
            <a:extLst>
              <a:ext uri="{FF2B5EF4-FFF2-40B4-BE49-F238E27FC236}">
                <a16:creationId xmlns:a16="http://schemas.microsoft.com/office/drawing/2014/main" id="{E0D6CB94-977E-0894-6A3F-67155B706DB9}"/>
              </a:ext>
            </a:extLst>
          </p:cNvPr>
          <p:cNvSpPr>
            <a:spLocks noGrp="1"/>
          </p:cNvSpPr>
          <p:nvPr>
            <p:ph type="body" idx="1"/>
          </p:nvPr>
        </p:nvSpPr>
        <p:spPr>
          <a:xfrm>
            <a:off x="685800" y="4400550"/>
            <a:ext cx="5486400" cy="3600450"/>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0" i="0" kern="1200">
                <a:solidFill>
                  <a:schemeClr val="tx1"/>
                </a:solidFill>
                <a:effectLst/>
                <a:latin typeface="+mn-lt"/>
                <a:ea typeface="+mn-ea"/>
                <a:cs typeface="+mn-cs"/>
              </a:rPr>
              <a:t>We weten dat steeds meer bezoekers het belangrijk vinden dat een sportlocatie naast het vertrouwde kantineaanbod ook lekkere en gezondere keuzes aanbiedt. Als die keuzes er niet zijn, nemen bezoekers vaak zelf eten en drinken mee. Daar ligt dus een mooie kans om beter aan te sluiten bij hun behoefte. En belangrijk om te weten: ervaringen van locaties die met Teamfit hun aanbod hebben aangepast, laten zien dat dit niet ten koste hoeft te gaan van de omzet.</a:t>
            </a:r>
          </a:p>
          <a:p>
            <a:endParaRPr lang="nl-NL">
              <a:hlinkClick r:id="rId3"/>
            </a:endParaRPr>
          </a:p>
          <a:p>
            <a:r>
              <a:rPr lang="nl-NL">
                <a:hlinkClick r:id="rId3"/>
              </a:rPr>
              <a:t>JOGG-Academy | </a:t>
            </a:r>
            <a:r>
              <a:rPr lang="nl-NL" err="1">
                <a:hlinkClick r:id="rId3"/>
              </a:rPr>
              <a:t>Factsheet</a:t>
            </a:r>
            <a:r>
              <a:rPr lang="nl-NL">
                <a:hlinkClick r:id="rId3"/>
              </a:rPr>
              <a:t> verkoop gezondere producten bij sportverenigingen</a:t>
            </a:r>
            <a:endParaRPr lang="nl-NL"/>
          </a:p>
          <a:p>
            <a:endParaRPr lang="nl-NL"/>
          </a:p>
          <a:p>
            <a:r>
              <a:rPr lang="nl-NL"/>
              <a:t>Zie </a:t>
            </a:r>
            <a:r>
              <a:rPr lang="nl-NL" err="1"/>
              <a:t>factsheet</a:t>
            </a:r>
            <a:r>
              <a:rPr lang="nl-NL"/>
              <a:t> volgende slide</a:t>
            </a:r>
          </a:p>
        </p:txBody>
      </p:sp>
    </p:spTree>
    <p:extLst>
      <p:ext uri="{BB962C8B-B14F-4D97-AF65-F5344CB8AC3E}">
        <p14:creationId xmlns:p14="http://schemas.microsoft.com/office/powerpoint/2010/main" val="2310158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3BBE31-DE78-3A31-D7DD-2B3307FB2B3D}"/>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FF26DCFD-8A2C-BEF4-0C1C-44805D1D7470}"/>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FAC89CD3-8CE7-F422-1626-3280EE7FD65B}"/>
              </a:ext>
            </a:extLst>
          </p:cNvPr>
          <p:cNvSpPr>
            <a:spLocks noGrp="1"/>
          </p:cNvSpPr>
          <p:nvPr>
            <p:ph type="body" idx="1"/>
          </p:nvPr>
        </p:nvSpPr>
        <p:spPr/>
        <p:txBody>
          <a:bodyPr/>
          <a:lstStyle/>
          <a:p>
            <a:r>
              <a:rPr lang="nl-NL"/>
              <a:t>Dit is een </a:t>
            </a:r>
            <a:r>
              <a:rPr lang="nl-NL" err="1"/>
              <a:t>factsheet</a:t>
            </a:r>
            <a:r>
              <a:rPr lang="nl-NL"/>
              <a:t> n.a.v. een onderzoek wat gedaan is bij meer dan 1000 bezoekers van een sportkantine. Interessant om te zien dat 77% van de ondervraagden aangeeft het (heel) belangrijk te vinden dat er gezondere voedingskeuzes aanwezig zijn in de sportkantine. Dat 21% van de mensen zelf eigen eten meeneemt omdat er geen gezondere opties verkrijgbaar zijn. En dat 25% van de jongeren overtuigd kan worden om gezonder te eten, als er ook lekkere en gezondere keuzes in de kantine verkrijgbaar zijn. Het is goed om daar als vereniging bewust van te zijn! </a:t>
            </a:r>
          </a:p>
        </p:txBody>
      </p:sp>
      <p:sp>
        <p:nvSpPr>
          <p:cNvPr id="4" name="Tijdelijke aanduiding voor dianummer 3">
            <a:extLst>
              <a:ext uri="{FF2B5EF4-FFF2-40B4-BE49-F238E27FC236}">
                <a16:creationId xmlns:a16="http://schemas.microsoft.com/office/drawing/2014/main" id="{6F22AA06-F1B0-0C5B-4F61-4276FD6385C0}"/>
              </a:ext>
            </a:extLst>
          </p:cNvPr>
          <p:cNvSpPr>
            <a:spLocks noGrp="1"/>
          </p:cNvSpPr>
          <p:nvPr>
            <p:ph type="sldNum" sz="quarter" idx="5"/>
          </p:nvPr>
        </p:nvSpPr>
        <p:spPr/>
        <p:txBody>
          <a:bodyPr/>
          <a:lstStyle/>
          <a:p>
            <a:fld id="{0348D92C-9D78-4949-A446-1C6C86E63AD5}" type="slidenum">
              <a:rPr lang="nl-NL" smtClean="0"/>
              <a:t>17</a:t>
            </a:fld>
            <a:endParaRPr lang="nl-NL"/>
          </a:p>
        </p:txBody>
      </p:sp>
    </p:spTree>
    <p:extLst>
      <p:ext uri="{BB962C8B-B14F-4D97-AF65-F5344CB8AC3E}">
        <p14:creationId xmlns:p14="http://schemas.microsoft.com/office/powerpoint/2010/main" val="33434566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E710A6-7DF7-F033-A358-F570484EF529}"/>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A41054CE-F7C7-52EC-01F2-29E9F2121B3E}"/>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Tijdelijke aanduiding voor notities 2">
            <a:extLst>
              <a:ext uri="{FF2B5EF4-FFF2-40B4-BE49-F238E27FC236}">
                <a16:creationId xmlns:a16="http://schemas.microsoft.com/office/drawing/2014/main" id="{828A270A-D947-1CEE-BE29-CF2D2A4267D0}"/>
              </a:ext>
            </a:extLst>
          </p:cNvPr>
          <p:cNvSpPr>
            <a:spLocks noGrp="1"/>
          </p:cNvSpPr>
          <p:nvPr>
            <p:ph type="body" idx="1"/>
          </p:nvPr>
        </p:nvSpPr>
        <p:spPr>
          <a:xfrm>
            <a:off x="685800" y="4400550"/>
            <a:ext cx="5486400" cy="3600450"/>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0" i="0" kern="1200">
                <a:solidFill>
                  <a:schemeClr val="tx1"/>
                </a:solidFill>
                <a:effectLst/>
                <a:latin typeface="+mn-lt"/>
                <a:ea typeface="+mn-ea"/>
                <a:cs typeface="+mn-cs"/>
              </a:rPr>
              <a:t>Een rookvrije sportomgeving kan rekenen op veel draagvlak. Bijna 9 op de 10 Nederlanders is voorstander van rookvrije buitensportterreinen waar kinderen sporten. Daarnaast vindt twee derde van de Nederlanders een rookvrije locatie gastvrij. Een rookvrij sportterrein draagt niet alleen bij aan een gezondere omgeving, maar ook aan een prettige en veilige plek voor sporters, vrijwilligers en bezoekers. Door roken uit het zicht te halen, geven sportverenigingen bovendien een positief voorbeeld aan kinderen en jongeren.</a:t>
            </a:r>
            <a:endParaRPr lang="nl-NL">
              <a:hlinkClick r:id="rId3"/>
            </a:endParaRPr>
          </a:p>
          <a:p>
            <a:endParaRPr lang="nl-NL">
              <a:hlinkClick r:id="rId3"/>
            </a:endParaRPr>
          </a:p>
          <a:p>
            <a:r>
              <a:rPr lang="nl-NL">
                <a:hlinkClick r:id="rId3"/>
              </a:rPr>
              <a:t>Sport - Rookvrije Generatie</a:t>
            </a:r>
            <a:endParaRPr lang="nl-NL"/>
          </a:p>
        </p:txBody>
      </p:sp>
    </p:spTree>
    <p:extLst>
      <p:ext uri="{BB962C8B-B14F-4D97-AF65-F5344CB8AC3E}">
        <p14:creationId xmlns:p14="http://schemas.microsoft.com/office/powerpoint/2010/main" val="12261287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388E61-3A09-F23C-919B-DCADE0D75C7A}"/>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CAF07597-265B-2BDB-2D71-B7360D8DBA70}"/>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Tijdelijke aanduiding voor notities 2">
            <a:extLst>
              <a:ext uri="{FF2B5EF4-FFF2-40B4-BE49-F238E27FC236}">
                <a16:creationId xmlns:a16="http://schemas.microsoft.com/office/drawing/2014/main" id="{EECB7B9E-980A-5797-A1E4-23B2E38FA01F}"/>
              </a:ext>
            </a:extLst>
          </p:cNvPr>
          <p:cNvSpPr>
            <a:spLocks noGrp="1"/>
          </p:cNvSpPr>
          <p:nvPr>
            <p:ph type="body" idx="1"/>
          </p:nvPr>
        </p:nvSpPr>
        <p:spPr>
          <a:xfrm>
            <a:off x="685800" y="4400550"/>
            <a:ext cx="5486400" cy="3600450"/>
          </a:xfrm>
          <a:prstGeom prst="rect">
            <a:avLst/>
          </a:prstGeom>
        </p:spPr>
        <p:txBody>
          <a:bodyPr/>
          <a:lstStyle/>
          <a:p>
            <a:pPr lvl="0" fontAlgn="t"/>
            <a:r>
              <a:rPr lang="nl-NL" sz="1200" b="0" i="0" kern="1200">
                <a:solidFill>
                  <a:schemeClr val="tx1"/>
                </a:solidFill>
                <a:effectLst/>
                <a:latin typeface="+mn-lt"/>
                <a:ea typeface="+mn-ea"/>
                <a:cs typeface="+mn-cs"/>
              </a:rPr>
              <a:t>Wist je dat 77% van de bezoekers het belangrijk vindt dat sportverenigingen verantwoord omgaan met alcohol? Wist je dat bijna de helft van de bezoekers (49%) het niet schenken van alcohol aan jongeren onder de 18 jaar ziet als de belangrijkste maatregel voor verantwoord alcoholbeleid? Wist je dat 1 op de 4 bezoekers vindt dat sportverenigingen meer alcoholvrije alternatieven zouden moeten aanbieden? </a:t>
            </a:r>
          </a:p>
          <a:p>
            <a:pPr lvl="0" fontAlgn="t"/>
            <a:endParaRPr lang="nl-NL" sz="1200" b="0" i="0" kern="1200">
              <a:solidFill>
                <a:schemeClr val="tx1"/>
              </a:solidFill>
              <a:effectLst/>
              <a:latin typeface="+mn-lt"/>
              <a:ea typeface="+mn-ea"/>
              <a:cs typeface="+mn-cs"/>
            </a:endParaRPr>
          </a:p>
          <a:p>
            <a:pPr lvl="0" fontAlgn="t"/>
            <a:r>
              <a:rPr lang="nl-NL" sz="1200" b="0" i="0" kern="1200">
                <a:solidFill>
                  <a:schemeClr val="tx1"/>
                </a:solidFill>
                <a:effectLst/>
                <a:latin typeface="+mn-lt"/>
                <a:ea typeface="+mn-ea"/>
                <a:cs typeface="+mn-cs"/>
              </a:rPr>
              <a:t>Bron; Whitepaper Markteffect – op te vragen bij JOGG</a:t>
            </a:r>
          </a:p>
        </p:txBody>
      </p:sp>
    </p:spTree>
    <p:extLst>
      <p:ext uri="{BB962C8B-B14F-4D97-AF65-F5344CB8AC3E}">
        <p14:creationId xmlns:p14="http://schemas.microsoft.com/office/powerpoint/2010/main" val="6343653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fontAlgn="t"/>
            <a:r>
              <a:rPr lang="nl-NL" sz="1200" b="0" i="0" kern="1200">
                <a:solidFill>
                  <a:schemeClr val="tx1"/>
                </a:solidFill>
                <a:effectLst/>
                <a:latin typeface="+mn-lt"/>
                <a:ea typeface="+mn-ea"/>
                <a:cs typeface="+mn-cs"/>
              </a:rPr>
              <a:t>Op heel veel sportclubs en buurtlocaties speelt eigenlijk hetzelfde: we willen een fijne plek zijn voor iedereen. Voor kinderen, ouders, vrijwilligers.</a:t>
            </a:r>
          </a:p>
          <a:p>
            <a:pPr fontAlgn="t"/>
            <a:r>
              <a:rPr lang="nl-NL" sz="1200" b="0" i="0" kern="1200">
                <a:solidFill>
                  <a:schemeClr val="tx1"/>
                </a:solidFill>
                <a:effectLst/>
                <a:latin typeface="+mn-lt"/>
                <a:ea typeface="+mn-ea"/>
                <a:cs typeface="+mn-cs"/>
              </a:rPr>
              <a:t>En we willen ook bijdragen aan een gezonde jeugd. Want juist deze plekken maken daarin het verschil. Hier komen kinderen vaak, hier zien ze wat normaal is.</a:t>
            </a:r>
          </a:p>
          <a:p>
            <a:pPr fontAlgn="t"/>
            <a:r>
              <a:rPr lang="nl-NL" sz="1200" b="0" i="0" kern="1200">
                <a:solidFill>
                  <a:schemeClr val="tx1"/>
                </a:solidFill>
                <a:effectLst/>
                <a:latin typeface="+mn-lt"/>
                <a:ea typeface="+mn-ea"/>
                <a:cs typeface="+mn-cs"/>
              </a:rPr>
              <a:t>Het mooie is: je hoeft geen grote veranderingen te doen om impact te maken. Kleine stappen kunnen al een groot verschil maken.</a:t>
            </a:r>
          </a:p>
          <a:p>
            <a:endParaRPr lang="nl-NL"/>
          </a:p>
        </p:txBody>
      </p:sp>
      <p:sp>
        <p:nvSpPr>
          <p:cNvPr id="4" name="Tijdelijke aanduiding voor dianummer 3"/>
          <p:cNvSpPr>
            <a:spLocks noGrp="1"/>
          </p:cNvSpPr>
          <p:nvPr>
            <p:ph type="sldNum" sz="quarter" idx="5"/>
          </p:nvPr>
        </p:nvSpPr>
        <p:spPr/>
        <p:txBody>
          <a:bodyPr/>
          <a:lstStyle/>
          <a:p>
            <a:fld id="{0348D92C-9D78-4949-A446-1C6C86E63AD5}" type="slidenum">
              <a:rPr lang="nl-NL" smtClean="0"/>
              <a:t>20</a:t>
            </a:fld>
            <a:endParaRPr lang="nl-NL"/>
          </a:p>
        </p:txBody>
      </p:sp>
    </p:spTree>
    <p:extLst>
      <p:ext uri="{BB962C8B-B14F-4D97-AF65-F5344CB8AC3E}">
        <p14:creationId xmlns:p14="http://schemas.microsoft.com/office/powerpoint/2010/main" val="42214637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fontAlgn="t"/>
            <a:r>
              <a:rPr lang="nl-NL" sz="1200" b="0" i="0" kern="1200">
                <a:solidFill>
                  <a:schemeClr val="tx1"/>
                </a:solidFill>
                <a:effectLst/>
                <a:latin typeface="+mn-lt"/>
                <a:ea typeface="+mn-ea"/>
                <a:cs typeface="+mn-cs"/>
              </a:rPr>
              <a:t>Tegelijkertijd horen we ook vaak twijfels.</a:t>
            </a:r>
          </a:p>
          <a:p>
            <a:pPr fontAlgn="t"/>
            <a:r>
              <a:rPr lang="nl-NL" sz="1200" b="0" i="0" kern="1200">
                <a:solidFill>
                  <a:schemeClr val="tx1"/>
                </a:solidFill>
                <a:effectLst/>
                <a:latin typeface="+mn-lt"/>
                <a:ea typeface="+mn-ea"/>
                <a:cs typeface="+mn-cs"/>
              </a:rPr>
              <a:t>Gaat dan alles op de schop? Verdwijnt de bitterbal? En wat betekent het voor de omzet?</a:t>
            </a:r>
          </a:p>
          <a:p>
            <a:pPr fontAlgn="t"/>
            <a:r>
              <a:rPr lang="nl-NL" sz="1200" b="0" i="0" kern="1200">
                <a:solidFill>
                  <a:schemeClr val="tx1"/>
                </a:solidFill>
                <a:effectLst/>
                <a:latin typeface="+mn-lt"/>
                <a:ea typeface="+mn-ea"/>
                <a:cs typeface="+mn-cs"/>
              </a:rPr>
              <a:t>Dat is niet waar het om gaat.</a:t>
            </a:r>
          </a:p>
          <a:p>
            <a:pPr fontAlgn="t"/>
            <a:r>
              <a:rPr lang="nl-NL" sz="1200" b="0" i="0" kern="1200">
                <a:solidFill>
                  <a:schemeClr val="tx1"/>
                </a:solidFill>
                <a:effectLst/>
                <a:latin typeface="+mn-lt"/>
                <a:ea typeface="+mn-ea"/>
                <a:cs typeface="+mn-cs"/>
              </a:rPr>
              <a:t>Het gaat niet om weghalen, maar om balans. Wat er al is, kan gewoon blijven. We zorgen er alleen voor dat er daarnaast ook goede, gezondere keuzes zijn.</a:t>
            </a:r>
          </a:p>
          <a:p>
            <a:pPr fontAlgn="t"/>
            <a:r>
              <a:rPr lang="nl-NL" sz="1200" b="0" i="0" kern="1200">
                <a:solidFill>
                  <a:schemeClr val="tx1"/>
                </a:solidFill>
                <a:effectLst/>
                <a:latin typeface="+mn-lt"/>
                <a:ea typeface="+mn-ea"/>
                <a:cs typeface="+mn-cs"/>
              </a:rPr>
              <a:t>Zodat je stap voor stap beweegt, op een manier die bij jullie past.</a:t>
            </a:r>
          </a:p>
          <a:p>
            <a:endParaRPr lang="nl-NL"/>
          </a:p>
        </p:txBody>
      </p:sp>
      <p:sp>
        <p:nvSpPr>
          <p:cNvPr id="4" name="Tijdelijke aanduiding voor dianummer 3"/>
          <p:cNvSpPr>
            <a:spLocks noGrp="1"/>
          </p:cNvSpPr>
          <p:nvPr>
            <p:ph type="sldNum" sz="quarter" idx="5"/>
          </p:nvPr>
        </p:nvSpPr>
        <p:spPr/>
        <p:txBody>
          <a:bodyPr/>
          <a:lstStyle/>
          <a:p>
            <a:fld id="{0348D92C-9D78-4949-A446-1C6C86E63AD5}" type="slidenum">
              <a:rPr lang="nl-NL" smtClean="0"/>
              <a:t>21</a:t>
            </a:fld>
            <a:endParaRPr lang="nl-NL"/>
          </a:p>
        </p:txBody>
      </p:sp>
    </p:spTree>
    <p:extLst>
      <p:ext uri="{BB962C8B-B14F-4D97-AF65-F5344CB8AC3E}">
        <p14:creationId xmlns:p14="http://schemas.microsoft.com/office/powerpoint/2010/main" val="29121575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C07DD9-B2FA-9BDF-1BA9-02EB750AB056}"/>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89E0683A-7EE6-71C4-B3A2-53A570A56ED8}"/>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7E3E03A4-0363-1C7E-990F-BBE2DB98F4C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Als je binnenkomt bij een sportlocatie dan is dit zo ongeveer het standaard assortiment wat je ziet in de kantine. Herkenbaar? </a:t>
            </a:r>
          </a:p>
          <a:p>
            <a:pPr marL="0" marR="0" lvl="0" indent="0" algn="l" defTabSz="914400" rtl="0" eaLnBrk="1" fontAlgn="auto" latinLnBrk="0" hangingPunct="1">
              <a:lnSpc>
                <a:spcPct val="100000"/>
              </a:lnSpc>
              <a:spcBef>
                <a:spcPts val="0"/>
              </a:spcBef>
              <a:spcAft>
                <a:spcPts val="0"/>
              </a:spcAft>
              <a:buClrTx/>
              <a:buSzTx/>
              <a:buFontTx/>
              <a:buNone/>
              <a:tabLst/>
              <a:defRPr/>
            </a:pPr>
            <a:r>
              <a:rPr lang="nl-NL"/>
              <a:t>Bij de ene kantine is het assortiment groter dan bij de andere kantine maar dit is wat we met elkaar ‘normaal’ zijn gaan vinden. Dat is ook een beetje de cultuur die ontstaan is bij de Nederlandse sportverenigingen. Maar het kan ook anders. Laten we er met elkaar voor zorgen dat de combinatie ‘water en fruit’ in een kantine net zo normaal wordt als ‘bier en bitterballen’. </a:t>
            </a:r>
          </a:p>
          <a:p>
            <a:endParaRPr lang="nl-NL"/>
          </a:p>
        </p:txBody>
      </p:sp>
      <p:sp>
        <p:nvSpPr>
          <p:cNvPr id="4" name="Tijdelijke aanduiding voor dianummer 3">
            <a:extLst>
              <a:ext uri="{FF2B5EF4-FFF2-40B4-BE49-F238E27FC236}">
                <a16:creationId xmlns:a16="http://schemas.microsoft.com/office/drawing/2014/main" id="{BB99C2CF-4070-6427-4461-A534B85DEFB1}"/>
              </a:ext>
            </a:extLst>
          </p:cNvPr>
          <p:cNvSpPr>
            <a:spLocks noGrp="1"/>
          </p:cNvSpPr>
          <p:nvPr>
            <p:ph type="sldNum" sz="quarter" idx="5"/>
          </p:nvPr>
        </p:nvSpPr>
        <p:spPr/>
        <p:txBody>
          <a:bodyPr/>
          <a:lstStyle/>
          <a:p>
            <a:fld id="{0348D92C-9D78-4949-A446-1C6C86E63AD5}" type="slidenum">
              <a:rPr lang="nl-NL" smtClean="0"/>
              <a:t>22</a:t>
            </a:fld>
            <a:endParaRPr lang="nl-NL"/>
          </a:p>
        </p:txBody>
      </p:sp>
    </p:spTree>
    <p:extLst>
      <p:ext uri="{BB962C8B-B14F-4D97-AF65-F5344CB8AC3E}">
        <p14:creationId xmlns:p14="http://schemas.microsoft.com/office/powerpoint/2010/main" val="25452024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A91B65-BA53-402C-4AF7-7C9E5D848BAB}"/>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07B16F2C-C8AE-AD86-3C7D-8AC07B56497F}"/>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0E839A24-ABA7-073C-290F-4479A3C089D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b="0"/>
              <a:t>Nadat de inventarisatie is gedaan en de sportvereniging gaat aan de slag met de </a:t>
            </a:r>
            <a:r>
              <a:rPr lang="nl-NL" b="0" err="1"/>
              <a:t>challenges</a:t>
            </a:r>
            <a:r>
              <a:rPr lang="nl-NL" b="0"/>
              <a:t>, dan kan het assortiment er op deze manier uit gaan zien. </a:t>
            </a:r>
            <a:r>
              <a:rPr lang="nl-NL"/>
              <a:t> </a:t>
            </a:r>
            <a:r>
              <a:rPr lang="nl-NL" b="0"/>
              <a:t>Zoals je ziet, is er veel hetzelfde gebleven m</a:t>
            </a:r>
            <a:r>
              <a:rPr lang="nl-NL"/>
              <a:t>aar toch zijn er ook veranderingen doorgevoerd die voor de meeste verenigingen haalbaar zijn. Een bruine tosti naast de witte tosti. Fruit op de bar. Een candybar zonder suiker en met minder calorieën naast de andere candybars en meer zero dranken in het assortiment dan voorheen. Allemaal kleine stappen richting een gezondere sportomgeving. </a:t>
            </a:r>
          </a:p>
        </p:txBody>
      </p:sp>
      <p:sp>
        <p:nvSpPr>
          <p:cNvPr id="4" name="Tijdelijke aanduiding voor dianummer 3">
            <a:extLst>
              <a:ext uri="{FF2B5EF4-FFF2-40B4-BE49-F238E27FC236}">
                <a16:creationId xmlns:a16="http://schemas.microsoft.com/office/drawing/2014/main" id="{14E51EE1-1F28-486D-1D5E-0C360BC61F15}"/>
              </a:ext>
            </a:extLst>
          </p:cNvPr>
          <p:cNvSpPr>
            <a:spLocks noGrp="1"/>
          </p:cNvSpPr>
          <p:nvPr>
            <p:ph type="sldNum" sz="quarter" idx="5"/>
          </p:nvPr>
        </p:nvSpPr>
        <p:spPr/>
        <p:txBody>
          <a:bodyPr/>
          <a:lstStyle/>
          <a:p>
            <a:fld id="{0348D92C-9D78-4949-A446-1C6C86E63AD5}" type="slidenum">
              <a:rPr lang="nl-NL" smtClean="0"/>
              <a:t>23</a:t>
            </a:fld>
            <a:endParaRPr lang="nl-NL"/>
          </a:p>
        </p:txBody>
      </p:sp>
    </p:spTree>
    <p:extLst>
      <p:ext uri="{BB962C8B-B14F-4D97-AF65-F5344CB8AC3E}">
        <p14:creationId xmlns:p14="http://schemas.microsoft.com/office/powerpoint/2010/main" val="27301288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fontAlgn="t"/>
            <a:r>
              <a:rPr lang="nl-NL" sz="1200" b="0" i="0" kern="1200">
                <a:solidFill>
                  <a:schemeClr val="tx1"/>
                </a:solidFill>
                <a:effectLst/>
                <a:latin typeface="+mn-lt"/>
                <a:ea typeface="+mn-ea"/>
                <a:cs typeface="+mn-cs"/>
              </a:rPr>
              <a:t>Wat levert dat op?</a:t>
            </a:r>
          </a:p>
          <a:p>
            <a:pPr fontAlgn="t"/>
            <a:r>
              <a:rPr lang="nl-NL" sz="1200" b="0" i="0" kern="1200">
                <a:solidFill>
                  <a:schemeClr val="tx1"/>
                </a:solidFill>
                <a:effectLst/>
                <a:latin typeface="+mn-lt"/>
                <a:ea typeface="+mn-ea"/>
                <a:cs typeface="+mn-cs"/>
              </a:rPr>
              <a:t>Een locatie die nog aantrekkelijker wordt voor leden en bezoekers. Waar ouders zich prettig bij voelen en waar het aanbod beter aansluit bij wat mensen eigenlijk al willen.</a:t>
            </a:r>
          </a:p>
          <a:p>
            <a:pPr fontAlgn="t"/>
            <a:r>
              <a:rPr lang="nl-NL" sz="1200" b="0" i="0" kern="1200">
                <a:solidFill>
                  <a:schemeClr val="tx1"/>
                </a:solidFill>
                <a:effectLst/>
                <a:latin typeface="+mn-lt"/>
                <a:ea typeface="+mn-ea"/>
                <a:cs typeface="+mn-cs"/>
              </a:rPr>
              <a:t>Zonder extra gedoe en zonder dat inkomsten onder druk staan.</a:t>
            </a:r>
          </a:p>
          <a:p>
            <a:pPr fontAlgn="t"/>
            <a:r>
              <a:rPr lang="nl-NL" sz="1200" b="0" i="0" kern="1200">
                <a:solidFill>
                  <a:schemeClr val="tx1"/>
                </a:solidFill>
                <a:effectLst/>
                <a:latin typeface="+mn-lt"/>
                <a:ea typeface="+mn-ea"/>
                <a:cs typeface="+mn-cs"/>
              </a:rPr>
              <a:t>En misschien nog wel belangrijker: het wordt iets waar je als club of locatie trots op kunt zijn.</a:t>
            </a:r>
          </a:p>
          <a:p>
            <a:pPr fontAlgn="t"/>
            <a:r>
              <a:rPr lang="nl-NL" sz="1200" b="0" i="0" kern="1200">
                <a:solidFill>
                  <a:schemeClr val="tx1"/>
                </a:solidFill>
                <a:effectLst/>
                <a:latin typeface="+mn-lt"/>
                <a:ea typeface="+mn-ea"/>
                <a:cs typeface="+mn-cs"/>
              </a:rPr>
              <a:t>Zo werk je stap voor stap mee aan een omgeving waarin gezond, leuk en lekker gewoon samen kunnen gaan.</a:t>
            </a:r>
          </a:p>
          <a:p>
            <a:endParaRPr lang="nl-NL"/>
          </a:p>
        </p:txBody>
      </p:sp>
      <p:sp>
        <p:nvSpPr>
          <p:cNvPr id="4" name="Tijdelijke aanduiding voor dianummer 3"/>
          <p:cNvSpPr>
            <a:spLocks noGrp="1"/>
          </p:cNvSpPr>
          <p:nvPr>
            <p:ph type="sldNum" sz="quarter" idx="5"/>
          </p:nvPr>
        </p:nvSpPr>
        <p:spPr/>
        <p:txBody>
          <a:bodyPr/>
          <a:lstStyle/>
          <a:p>
            <a:fld id="{0348D92C-9D78-4949-A446-1C6C86E63AD5}" type="slidenum">
              <a:rPr lang="nl-NL" smtClean="0"/>
              <a:t>24</a:t>
            </a:fld>
            <a:endParaRPr lang="nl-NL"/>
          </a:p>
        </p:txBody>
      </p:sp>
    </p:spTree>
    <p:extLst>
      <p:ext uri="{BB962C8B-B14F-4D97-AF65-F5344CB8AC3E}">
        <p14:creationId xmlns:p14="http://schemas.microsoft.com/office/powerpoint/2010/main" val="305081786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Tijdelijke aanduiding voor notities 2"/>
          <p:cNvSpPr>
            <a:spLocks noGrp="1"/>
          </p:cNvSpPr>
          <p:nvPr>
            <p:ph type="body" idx="1"/>
          </p:nvPr>
        </p:nvSpPr>
        <p:spPr>
          <a:xfrm>
            <a:off x="685800" y="4400550"/>
            <a:ext cx="5486400" cy="3600450"/>
          </a:xfrm>
          <a:prstGeom prst="rect">
            <a:avLst/>
          </a:prstGeom>
        </p:spPr>
        <p:txBody>
          <a:bodyPr/>
          <a:lstStyle/>
          <a:p>
            <a:pPr fontAlgn="t"/>
            <a:r>
              <a:rPr lang="nl-NL" sz="1200" b="0" i="0" kern="1200">
                <a:solidFill>
                  <a:schemeClr val="tx1"/>
                </a:solidFill>
                <a:effectLst/>
                <a:latin typeface="+mn-lt"/>
                <a:ea typeface="+mn-ea"/>
                <a:cs typeface="+mn-cs"/>
              </a:rPr>
              <a:t>De Teamfit‑werkwijze helpt daar praktisch bij.</a:t>
            </a:r>
          </a:p>
          <a:p>
            <a:pPr fontAlgn="t"/>
            <a:r>
              <a:rPr lang="nl-NL" sz="1200" b="0" i="0" kern="1200">
                <a:solidFill>
                  <a:schemeClr val="tx1"/>
                </a:solidFill>
                <a:effectLst/>
                <a:latin typeface="+mn-lt"/>
                <a:ea typeface="+mn-ea"/>
                <a:cs typeface="+mn-cs"/>
              </a:rPr>
              <a:t>Je kijkt samen: wat gaat al goed en waar liggen kansen? En vervolgens kies je kleine, haalbare stappen.</a:t>
            </a:r>
          </a:p>
          <a:p>
            <a:pPr fontAlgn="t"/>
            <a:r>
              <a:rPr lang="nl-NL" sz="1200" b="0" i="0" kern="1200">
                <a:solidFill>
                  <a:schemeClr val="tx1"/>
                </a:solidFill>
                <a:effectLst/>
                <a:latin typeface="+mn-lt"/>
                <a:ea typeface="+mn-ea"/>
                <a:cs typeface="+mn-cs"/>
              </a:rPr>
              <a:t>Bijvoorbeeld: water net wat zichtbaarder maken, een extra optie toevoegen of iets slimmer presenteren.</a:t>
            </a:r>
          </a:p>
          <a:p>
            <a:pPr fontAlgn="t"/>
            <a:r>
              <a:rPr lang="nl-NL" sz="1200" b="0" i="0" kern="1200">
                <a:solidFill>
                  <a:schemeClr val="tx1"/>
                </a:solidFill>
                <a:effectLst/>
                <a:latin typeface="+mn-lt"/>
                <a:ea typeface="+mn-ea"/>
                <a:cs typeface="+mn-cs"/>
              </a:rPr>
              <a:t>Mensen kiezen namelijk niet alleen bewust, maar ook op basis van wat ze zien en hoe makkelijk iets is.</a:t>
            </a:r>
          </a:p>
          <a:p>
            <a:pPr fontAlgn="t"/>
            <a:r>
              <a:rPr lang="nl-NL" sz="1200" b="0" i="0" kern="1200">
                <a:solidFill>
                  <a:schemeClr val="tx1"/>
                </a:solidFill>
                <a:effectLst/>
                <a:latin typeface="+mn-lt"/>
                <a:ea typeface="+mn-ea"/>
                <a:cs typeface="+mn-cs"/>
              </a:rPr>
              <a:t>Met de Teamfit‑tool krijg je overzicht en ideeën. En daarnaast is er een JOGG‑coach die met je meedenkt en helpt om stappen te zetten die echt passen bij jullie locatie.</a:t>
            </a:r>
          </a:p>
          <a:p>
            <a:endParaRPr lang="nl-NL"/>
          </a:p>
        </p:txBody>
      </p:sp>
    </p:spTree>
    <p:extLst>
      <p:ext uri="{BB962C8B-B14F-4D97-AF65-F5344CB8AC3E}">
        <p14:creationId xmlns:p14="http://schemas.microsoft.com/office/powerpoint/2010/main" val="220170191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fontAlgn="t"/>
            <a:r>
              <a:rPr lang="nl-NL" sz="1200" b="0" i="0" kern="1200">
                <a:solidFill>
                  <a:schemeClr val="tx1"/>
                </a:solidFill>
                <a:effectLst/>
                <a:latin typeface="+mn-lt"/>
                <a:ea typeface="+mn-ea"/>
                <a:cs typeface="+mn-cs"/>
              </a:rPr>
              <a:t>Wil je starten, dan maken we het ook makkelijk.</a:t>
            </a:r>
          </a:p>
          <a:p>
            <a:pPr fontAlgn="t"/>
            <a:r>
              <a:rPr lang="nl-NL" sz="1200" b="0" i="0" kern="1200">
                <a:solidFill>
                  <a:schemeClr val="tx1"/>
                </a:solidFill>
                <a:effectLst/>
                <a:latin typeface="+mn-lt"/>
                <a:ea typeface="+mn-ea"/>
                <a:cs typeface="+mn-cs"/>
              </a:rPr>
              <a:t>We beginnen met een eerste kennismaking op locatie. Samen brengen we in kaart waar je staat.. </a:t>
            </a:r>
            <a:endParaRPr lang="nl-NL"/>
          </a:p>
          <a:p>
            <a:endParaRPr lang="nl-NL"/>
          </a:p>
          <a:p>
            <a:endParaRPr lang="nl-NL"/>
          </a:p>
          <a:p>
            <a:endParaRPr lang="nl-NL"/>
          </a:p>
        </p:txBody>
      </p:sp>
      <p:sp>
        <p:nvSpPr>
          <p:cNvPr id="4" name="Tijdelijke aanduiding voor dianummer 3"/>
          <p:cNvSpPr>
            <a:spLocks noGrp="1"/>
          </p:cNvSpPr>
          <p:nvPr>
            <p:ph type="sldNum" sz="quarter" idx="5"/>
          </p:nvPr>
        </p:nvSpPr>
        <p:spPr/>
        <p:txBody>
          <a:bodyPr/>
          <a:lstStyle/>
          <a:p>
            <a:fld id="{0348D92C-9D78-4949-A446-1C6C86E63AD5}" type="slidenum">
              <a:rPr lang="nl-NL" smtClean="0"/>
              <a:t>26</a:t>
            </a:fld>
            <a:endParaRPr lang="nl-NL"/>
          </a:p>
        </p:txBody>
      </p:sp>
    </p:spTree>
    <p:extLst>
      <p:ext uri="{BB962C8B-B14F-4D97-AF65-F5344CB8AC3E}">
        <p14:creationId xmlns:p14="http://schemas.microsoft.com/office/powerpoint/2010/main" val="393483271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fontAlgn="t"/>
            <a:r>
              <a:rPr lang="nl-NL" sz="1200" b="0" i="0" kern="1200">
                <a:solidFill>
                  <a:schemeClr val="tx1"/>
                </a:solidFill>
                <a:effectLst/>
                <a:latin typeface="+mn-lt"/>
                <a:ea typeface="+mn-ea"/>
                <a:cs typeface="+mn-cs"/>
              </a:rPr>
              <a:t>Daarna spar je met de JOGG‑coach en kies je één of meerdere thema’s en de eerste stappen (</a:t>
            </a:r>
            <a:r>
              <a:rPr lang="nl-NL" sz="1200" b="0" i="0" kern="1200" err="1">
                <a:solidFill>
                  <a:schemeClr val="tx1"/>
                </a:solidFill>
                <a:effectLst/>
                <a:latin typeface="+mn-lt"/>
                <a:ea typeface="+mn-ea"/>
                <a:cs typeface="+mn-cs"/>
              </a:rPr>
              <a:t>challenges</a:t>
            </a:r>
            <a:r>
              <a:rPr lang="nl-NL" sz="1200" b="0" i="0" kern="1200">
                <a:solidFill>
                  <a:schemeClr val="tx1"/>
                </a:solidFill>
                <a:effectLst/>
                <a:latin typeface="+mn-lt"/>
                <a:ea typeface="+mn-ea"/>
                <a:cs typeface="+mn-cs"/>
              </a:rPr>
              <a:t>) die haalbaar zijn. De Mijn Teamfit tool helpt hierbij en bevat tips en inspiratie om blijvend stappen te maken.</a:t>
            </a:r>
          </a:p>
          <a:p>
            <a:pPr fontAlgn="t"/>
            <a:endParaRPr lang="nl-NL" sz="1200" b="0" i="0" kern="1200">
              <a:solidFill>
                <a:schemeClr val="tx1"/>
              </a:solidFill>
              <a:effectLst/>
              <a:latin typeface="+mn-lt"/>
              <a:ea typeface="+mn-ea"/>
              <a:cs typeface="+mn-cs"/>
            </a:endParaRPr>
          </a:p>
          <a:p>
            <a:pPr fontAlgn="t"/>
            <a:r>
              <a:rPr lang="nl-NL" sz="1200" b="0" i="0" kern="1200">
                <a:solidFill>
                  <a:schemeClr val="tx1"/>
                </a:solidFill>
                <a:effectLst/>
                <a:latin typeface="+mn-lt"/>
                <a:ea typeface="+mn-ea"/>
                <a:cs typeface="+mn-cs"/>
              </a:rPr>
              <a:t>Dus klein beginnen, en van daaruit verder.</a:t>
            </a:r>
          </a:p>
          <a:p>
            <a:pPr fontAlgn="t"/>
            <a:r>
              <a:rPr lang="nl-NL" sz="1200" b="0" i="0" kern="1200">
                <a:solidFill>
                  <a:schemeClr val="tx1"/>
                </a:solidFill>
                <a:effectLst/>
                <a:latin typeface="+mn-lt"/>
                <a:ea typeface="+mn-ea"/>
                <a:cs typeface="+mn-cs"/>
              </a:rPr>
              <a:t>Zo blijft het overzichtelijk en past het bij jullie praktijk.</a:t>
            </a:r>
          </a:p>
        </p:txBody>
      </p:sp>
      <p:sp>
        <p:nvSpPr>
          <p:cNvPr id="4" name="Tijdelijke aanduiding voor dianummer 3"/>
          <p:cNvSpPr>
            <a:spLocks noGrp="1"/>
          </p:cNvSpPr>
          <p:nvPr>
            <p:ph type="sldNum" sz="quarter" idx="5"/>
          </p:nvPr>
        </p:nvSpPr>
        <p:spPr/>
        <p:txBody>
          <a:bodyPr/>
          <a:lstStyle/>
          <a:p>
            <a:fld id="{0348D92C-9D78-4949-A446-1C6C86E63AD5}" type="slidenum">
              <a:rPr lang="nl-NL" smtClean="0"/>
              <a:t>27</a:t>
            </a:fld>
            <a:endParaRPr lang="nl-NL"/>
          </a:p>
        </p:txBody>
      </p:sp>
    </p:spTree>
    <p:extLst>
      <p:ext uri="{BB962C8B-B14F-4D97-AF65-F5344CB8AC3E}">
        <p14:creationId xmlns:p14="http://schemas.microsoft.com/office/powerpoint/2010/main" val="12040858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8549C5-3E13-F002-A152-8FEB3DC3FE63}"/>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D5C3340B-A089-E91F-7739-DCC4EAFE10EB}"/>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4973BB89-2330-3EE1-547B-544042C6221C}"/>
              </a:ext>
            </a:extLst>
          </p:cNvPr>
          <p:cNvSpPr>
            <a:spLocks noGrp="1"/>
          </p:cNvSpPr>
          <p:nvPr>
            <p:ph type="body" idx="1"/>
          </p:nvPr>
        </p:nvSpPr>
        <p:spPr/>
        <p:txBody>
          <a:bodyPr/>
          <a:lstStyle/>
          <a:p>
            <a:r>
              <a:rPr lang="nl-NL" sz="1200" b="0" i="0" kern="1200">
                <a:solidFill>
                  <a:schemeClr val="tx1"/>
                </a:solidFill>
                <a:effectLst/>
                <a:latin typeface="+mn-lt"/>
                <a:ea typeface="+mn-ea"/>
                <a:cs typeface="+mn-cs"/>
              </a:rPr>
              <a:t>Ga je aan de slag met thema voeding, dan zijn er een aantal </a:t>
            </a:r>
            <a:r>
              <a:rPr lang="nl-NL" sz="1200" b="0" i="0" kern="1200" err="1">
                <a:solidFill>
                  <a:schemeClr val="tx1"/>
                </a:solidFill>
                <a:effectLst/>
                <a:latin typeface="+mn-lt"/>
                <a:ea typeface="+mn-ea"/>
                <a:cs typeface="+mn-cs"/>
              </a:rPr>
              <a:t>challenges</a:t>
            </a:r>
            <a:r>
              <a:rPr lang="nl-NL" sz="1200" b="0" i="0" kern="1200">
                <a:solidFill>
                  <a:schemeClr val="tx1"/>
                </a:solidFill>
                <a:effectLst/>
                <a:latin typeface="+mn-lt"/>
                <a:ea typeface="+mn-ea"/>
                <a:cs typeface="+mn-cs"/>
              </a:rPr>
              <a:t> waar je die zelf kunt kiezen. Aan de hand van deze </a:t>
            </a:r>
            <a:r>
              <a:rPr lang="nl-NL" sz="1200" b="0" i="0" kern="1200" err="1">
                <a:solidFill>
                  <a:schemeClr val="tx1"/>
                </a:solidFill>
                <a:effectLst/>
                <a:latin typeface="+mn-lt"/>
                <a:ea typeface="+mn-ea"/>
                <a:cs typeface="+mn-cs"/>
              </a:rPr>
              <a:t>challenges</a:t>
            </a:r>
            <a:r>
              <a:rPr lang="nl-NL" sz="1200" b="0" i="0" kern="1200">
                <a:solidFill>
                  <a:schemeClr val="tx1"/>
                </a:solidFill>
                <a:effectLst/>
                <a:latin typeface="+mn-lt"/>
                <a:ea typeface="+mn-ea"/>
                <a:cs typeface="+mn-cs"/>
              </a:rPr>
              <a:t> ga je stap voor stap aan de slag.</a:t>
            </a:r>
          </a:p>
        </p:txBody>
      </p:sp>
      <p:sp>
        <p:nvSpPr>
          <p:cNvPr id="4" name="Tijdelijke aanduiding voor dianummer 3">
            <a:extLst>
              <a:ext uri="{FF2B5EF4-FFF2-40B4-BE49-F238E27FC236}">
                <a16:creationId xmlns:a16="http://schemas.microsoft.com/office/drawing/2014/main" id="{ADB164E1-A262-C2E7-A3E9-E2810DBF1DF4}"/>
              </a:ext>
            </a:extLst>
          </p:cNvPr>
          <p:cNvSpPr>
            <a:spLocks noGrp="1"/>
          </p:cNvSpPr>
          <p:nvPr>
            <p:ph type="sldNum" sz="quarter" idx="5"/>
          </p:nvPr>
        </p:nvSpPr>
        <p:spPr/>
        <p:txBody>
          <a:bodyPr/>
          <a:lstStyle/>
          <a:p>
            <a:fld id="{0348D92C-9D78-4949-A446-1C6C86E63AD5}" type="slidenum">
              <a:rPr lang="nl-NL" smtClean="0"/>
              <a:t>28</a:t>
            </a:fld>
            <a:endParaRPr lang="nl-NL"/>
          </a:p>
        </p:txBody>
      </p:sp>
    </p:spTree>
    <p:extLst>
      <p:ext uri="{BB962C8B-B14F-4D97-AF65-F5344CB8AC3E}">
        <p14:creationId xmlns:p14="http://schemas.microsoft.com/office/powerpoint/2010/main" val="188621674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b="0"/>
              <a:t>Zo kun je ook kiezen om met alcohol aan de slag te gaan. Bij dit thema gaat het niet over het verbannen van alcohol in de sportkantine, maar over verantwoord alcohol schenken. </a:t>
            </a:r>
          </a:p>
          <a:p>
            <a:endParaRPr lang="nl-NL"/>
          </a:p>
        </p:txBody>
      </p:sp>
      <p:sp>
        <p:nvSpPr>
          <p:cNvPr id="4" name="Tijdelijke aanduiding voor dianummer 3"/>
          <p:cNvSpPr>
            <a:spLocks noGrp="1"/>
          </p:cNvSpPr>
          <p:nvPr>
            <p:ph type="sldNum" sz="quarter" idx="5"/>
          </p:nvPr>
        </p:nvSpPr>
        <p:spPr/>
        <p:txBody>
          <a:bodyPr/>
          <a:lstStyle/>
          <a:p>
            <a:fld id="{0348D92C-9D78-4949-A446-1C6C86E63AD5}" type="slidenum">
              <a:rPr lang="nl-NL" smtClean="0"/>
              <a:t>29</a:t>
            </a:fld>
            <a:endParaRPr lang="nl-NL"/>
          </a:p>
        </p:txBody>
      </p:sp>
    </p:spTree>
    <p:extLst>
      <p:ext uri="{BB962C8B-B14F-4D97-AF65-F5344CB8AC3E}">
        <p14:creationId xmlns:p14="http://schemas.microsoft.com/office/powerpoint/2010/main" val="4744173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Of met de </a:t>
            </a:r>
            <a:r>
              <a:rPr lang="nl-NL" err="1"/>
              <a:t>challenges</a:t>
            </a:r>
            <a:r>
              <a:rPr lang="nl-NL"/>
              <a:t> op het thema Rookvrij. Om als locatie toewerken naar een geheel of gedeeltelijk rookvrij sportterrein.</a:t>
            </a:r>
          </a:p>
          <a:p>
            <a:endParaRPr lang="nl-NL"/>
          </a:p>
        </p:txBody>
      </p:sp>
      <p:sp>
        <p:nvSpPr>
          <p:cNvPr id="4" name="Tijdelijke aanduiding voor dianummer 3"/>
          <p:cNvSpPr>
            <a:spLocks noGrp="1"/>
          </p:cNvSpPr>
          <p:nvPr>
            <p:ph type="sldNum" sz="quarter" idx="5"/>
          </p:nvPr>
        </p:nvSpPr>
        <p:spPr/>
        <p:txBody>
          <a:bodyPr/>
          <a:lstStyle/>
          <a:p>
            <a:fld id="{0348D92C-9D78-4949-A446-1C6C86E63AD5}" type="slidenum">
              <a:rPr lang="nl-NL" smtClean="0"/>
              <a:t>30</a:t>
            </a:fld>
            <a:endParaRPr lang="nl-NL"/>
          </a:p>
        </p:txBody>
      </p:sp>
    </p:spTree>
    <p:extLst>
      <p:ext uri="{BB962C8B-B14F-4D97-AF65-F5344CB8AC3E}">
        <p14:creationId xmlns:p14="http://schemas.microsoft.com/office/powerpoint/2010/main" val="282903449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In Mijn Teamfit maak je als locatie zelf de keuze met welke </a:t>
            </a:r>
            <a:r>
              <a:rPr lang="nl-NL" err="1"/>
              <a:t>challenges</a:t>
            </a:r>
            <a:r>
              <a:rPr lang="nl-NL"/>
              <a:t> je aan de slag gaat.</a:t>
            </a:r>
          </a:p>
        </p:txBody>
      </p:sp>
      <p:sp>
        <p:nvSpPr>
          <p:cNvPr id="4" name="Tijdelijke aanduiding voor dianummer 3"/>
          <p:cNvSpPr>
            <a:spLocks noGrp="1"/>
          </p:cNvSpPr>
          <p:nvPr>
            <p:ph type="sldNum" sz="quarter" idx="5"/>
          </p:nvPr>
        </p:nvSpPr>
        <p:spPr/>
        <p:txBody>
          <a:bodyPr/>
          <a:lstStyle/>
          <a:p>
            <a:fld id="{0348D92C-9D78-4949-A446-1C6C86E63AD5}" type="slidenum">
              <a:rPr lang="nl-NL" smtClean="0"/>
              <a:t>31</a:t>
            </a:fld>
            <a:endParaRPr lang="nl-NL"/>
          </a:p>
        </p:txBody>
      </p:sp>
    </p:spTree>
    <p:extLst>
      <p:ext uri="{BB962C8B-B14F-4D97-AF65-F5344CB8AC3E}">
        <p14:creationId xmlns:p14="http://schemas.microsoft.com/office/powerpoint/2010/main" val="369644945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b="0"/>
              <a:t>Elke </a:t>
            </a:r>
            <a:r>
              <a:rPr lang="nl-NL" b="0" err="1"/>
              <a:t>challenges</a:t>
            </a:r>
            <a:r>
              <a:rPr lang="nl-NL" b="0"/>
              <a:t> bestaat uit één of meerdere stappen. De coach en de online omgeving ondersteunen elke </a:t>
            </a:r>
            <a:r>
              <a:rPr lang="nl-NL" b="0" err="1"/>
              <a:t>challenge</a:t>
            </a:r>
            <a:r>
              <a:rPr lang="nl-NL" b="0"/>
              <a:t> met tips en inspiratie om aan de slag te gaan. Bij elke </a:t>
            </a:r>
            <a:r>
              <a:rPr lang="nl-NL" b="0" err="1"/>
              <a:t>challenge</a:t>
            </a:r>
            <a:r>
              <a:rPr lang="nl-NL" b="0"/>
              <a:t> bevat een ‘meer informatie’ pagina met praktische documenten en linkjes. </a:t>
            </a:r>
          </a:p>
          <a:p>
            <a:endParaRPr lang="nl-NL"/>
          </a:p>
        </p:txBody>
      </p:sp>
      <p:sp>
        <p:nvSpPr>
          <p:cNvPr id="4" name="Tijdelijke aanduiding voor dianummer 3"/>
          <p:cNvSpPr>
            <a:spLocks noGrp="1"/>
          </p:cNvSpPr>
          <p:nvPr>
            <p:ph type="sldNum" sz="quarter" idx="5"/>
          </p:nvPr>
        </p:nvSpPr>
        <p:spPr/>
        <p:txBody>
          <a:bodyPr/>
          <a:lstStyle/>
          <a:p>
            <a:fld id="{0348D92C-9D78-4949-A446-1C6C86E63AD5}" type="slidenum">
              <a:rPr lang="nl-NL" smtClean="0"/>
              <a:t>32</a:t>
            </a:fld>
            <a:endParaRPr lang="nl-NL"/>
          </a:p>
        </p:txBody>
      </p:sp>
    </p:spTree>
    <p:extLst>
      <p:ext uri="{BB962C8B-B14F-4D97-AF65-F5344CB8AC3E}">
        <p14:creationId xmlns:p14="http://schemas.microsoft.com/office/powerpoint/2010/main" val="215514270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Het gaat er niet alleen om, dat er gezondere producten in het assortiment worden opgenomen maar ook hoe je deze producten presenteert. Dat wat vooraan ligt of bovenaan in de koeling staat, wordt eerder gezien én gekocht. Dus zet die betere keuze producten zo neer, dat ze direct te zien zijn bij binnenkomst in de kantine. Op die manier kan je de bezoeker onbewust verleiden tot een betere keuze! </a:t>
            </a:r>
          </a:p>
          <a:p>
            <a:endParaRPr lang="nl-NL"/>
          </a:p>
        </p:txBody>
      </p:sp>
      <p:sp>
        <p:nvSpPr>
          <p:cNvPr id="4" name="Tijdelijke aanduiding voor dianummer 3"/>
          <p:cNvSpPr>
            <a:spLocks noGrp="1"/>
          </p:cNvSpPr>
          <p:nvPr>
            <p:ph type="sldNum" sz="quarter" idx="5"/>
          </p:nvPr>
        </p:nvSpPr>
        <p:spPr/>
        <p:txBody>
          <a:bodyPr/>
          <a:lstStyle/>
          <a:p>
            <a:fld id="{0348D92C-9D78-4949-A446-1C6C86E63AD5}" type="slidenum">
              <a:rPr lang="nl-NL" smtClean="0"/>
              <a:t>33</a:t>
            </a:fld>
            <a:endParaRPr lang="nl-NL"/>
          </a:p>
        </p:txBody>
      </p:sp>
    </p:spTree>
    <p:extLst>
      <p:ext uri="{BB962C8B-B14F-4D97-AF65-F5344CB8AC3E}">
        <p14:creationId xmlns:p14="http://schemas.microsoft.com/office/powerpoint/2010/main" val="52726295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Steeds meer ouders vinden het belangrijk, dat er óók een gezondere keuze verkrijgbaar is in de kantine. Dus kijk eens naar het huidige assortiment en bekijk of alle producten even goed verkocht worden. Is het nodig dat er 4 soorten chips en 6 verschillende candybars verkrijgbaar zijn? Of kan je het aantal producten verminderen én aanvullen met een gezondere keuze zoals de popcorn naast de chips en de Hero </a:t>
            </a:r>
            <a:r>
              <a:rPr lang="nl-NL" err="1"/>
              <a:t>B’tween</a:t>
            </a:r>
            <a:r>
              <a:rPr lang="nl-NL"/>
              <a:t> zero naast de Mars / </a:t>
            </a:r>
            <a:r>
              <a:rPr lang="nl-NL" err="1"/>
              <a:t>Snickers</a:t>
            </a:r>
            <a:r>
              <a:rPr lang="nl-NL"/>
              <a:t> etc. Op die manier is er voor iedereen wat </a:t>
            </a:r>
            <a:r>
              <a:rPr lang="nl-NL" err="1"/>
              <a:t>wils</a:t>
            </a:r>
            <a:r>
              <a:rPr lang="nl-NL"/>
              <a:t> te verkrijgen in de kantine. </a:t>
            </a:r>
          </a:p>
          <a:p>
            <a:endParaRPr lang="nl-NL"/>
          </a:p>
        </p:txBody>
      </p:sp>
      <p:sp>
        <p:nvSpPr>
          <p:cNvPr id="4" name="Tijdelijke aanduiding voor dianummer 3"/>
          <p:cNvSpPr>
            <a:spLocks noGrp="1"/>
          </p:cNvSpPr>
          <p:nvPr>
            <p:ph type="sldNum" sz="quarter" idx="5"/>
          </p:nvPr>
        </p:nvSpPr>
        <p:spPr/>
        <p:txBody>
          <a:bodyPr/>
          <a:lstStyle/>
          <a:p>
            <a:fld id="{0348D92C-9D78-4949-A446-1C6C86E63AD5}" type="slidenum">
              <a:rPr lang="nl-NL" smtClean="0"/>
              <a:t>34</a:t>
            </a:fld>
            <a:endParaRPr lang="nl-NL"/>
          </a:p>
        </p:txBody>
      </p:sp>
    </p:spTree>
    <p:extLst>
      <p:ext uri="{BB962C8B-B14F-4D97-AF65-F5344CB8AC3E}">
        <p14:creationId xmlns:p14="http://schemas.microsoft.com/office/powerpoint/2010/main" val="129996105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Heb je gezondere producten in het assortiment opgenomen? Maak er dan een gezonde combideal van met bijvoorbeeld een bruine tosti of zakje popcorn met een flesje water tegen een prijs die net wat lager en aantrekkelijker is dan de normale prijzen bij elkaar opgeteld. Met een leuke poster in een display op de bar en op de tafels, kan je bezoekers onbewust beïnvloeden om deze producten te kopen</a:t>
            </a:r>
          </a:p>
        </p:txBody>
      </p:sp>
      <p:sp>
        <p:nvSpPr>
          <p:cNvPr id="4" name="Tijdelijke aanduiding voor dianummer 3"/>
          <p:cNvSpPr>
            <a:spLocks noGrp="1"/>
          </p:cNvSpPr>
          <p:nvPr>
            <p:ph type="sldNum" sz="quarter" idx="5"/>
          </p:nvPr>
        </p:nvSpPr>
        <p:spPr/>
        <p:txBody>
          <a:bodyPr/>
          <a:lstStyle/>
          <a:p>
            <a:fld id="{0348D92C-9D78-4949-A446-1C6C86E63AD5}" type="slidenum">
              <a:rPr lang="nl-NL" smtClean="0"/>
              <a:t>35</a:t>
            </a:fld>
            <a:endParaRPr lang="nl-NL"/>
          </a:p>
        </p:txBody>
      </p:sp>
    </p:spTree>
    <p:extLst>
      <p:ext uri="{BB962C8B-B14F-4D97-AF65-F5344CB8AC3E}">
        <p14:creationId xmlns:p14="http://schemas.microsoft.com/office/powerpoint/2010/main" val="199992257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Het stimuleren van waterdrinken kan je eenvoudig doen door een kan met water in het zicht op of naast de bar te zetten. Wil je een smaakje aan het water geven, doe er dan wat fruit, munt, komkommer of andere soorten fruit of groente in. Het ziet er aantrekkelijk uit en het smaakt ook nog eens erg lekker. </a:t>
            </a:r>
          </a:p>
        </p:txBody>
      </p:sp>
      <p:sp>
        <p:nvSpPr>
          <p:cNvPr id="4" name="Tijdelijke aanduiding voor dianummer 3"/>
          <p:cNvSpPr>
            <a:spLocks noGrp="1"/>
          </p:cNvSpPr>
          <p:nvPr>
            <p:ph type="sldNum" sz="quarter" idx="5"/>
          </p:nvPr>
        </p:nvSpPr>
        <p:spPr/>
        <p:txBody>
          <a:bodyPr/>
          <a:lstStyle/>
          <a:p>
            <a:fld id="{0348D92C-9D78-4949-A446-1C6C86E63AD5}" type="slidenum">
              <a:rPr lang="nl-NL" smtClean="0"/>
              <a:t>36</a:t>
            </a:fld>
            <a:endParaRPr lang="nl-NL"/>
          </a:p>
        </p:txBody>
      </p:sp>
    </p:spTree>
    <p:extLst>
      <p:ext uri="{BB962C8B-B14F-4D97-AF65-F5344CB8AC3E}">
        <p14:creationId xmlns:p14="http://schemas.microsoft.com/office/powerpoint/2010/main" val="240145178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AEAFC4-7DD5-A66F-51C3-1B219CEDC803}"/>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38AF612C-9A36-7BD5-0BA4-976A897496D1}"/>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B11DEBD5-6B89-18EB-88FD-65FC5261ACC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Steeds meer ouders vinden het belangrijk, dat er óók een gezondere keuze verkrijgbaar is op de sportclub waar ze met hun kinderen komen. Dus kijk eens naar het huidige assortiment en bekijk of alle producten even goed verkocht worden. Is het nodig dat er 4 soorten chips en 6 verschillende candybars verkrijgbaar zijn? Of kan je het aantal producten verminderen én aanvullen met een gezondere keuze zoals de popcorn naast de chips en de Hero </a:t>
            </a:r>
            <a:r>
              <a:rPr lang="nl-NL" err="1"/>
              <a:t>B’tween</a:t>
            </a:r>
            <a:r>
              <a:rPr lang="nl-NL"/>
              <a:t> zero naast de Mars / </a:t>
            </a:r>
            <a:r>
              <a:rPr lang="nl-NL" err="1"/>
              <a:t>Snickers</a:t>
            </a:r>
            <a:r>
              <a:rPr lang="nl-NL"/>
              <a:t> etc. Op die manier is er voor ieder wat </a:t>
            </a:r>
            <a:r>
              <a:rPr lang="nl-NL" err="1"/>
              <a:t>wils</a:t>
            </a:r>
            <a:r>
              <a:rPr lang="nl-NL"/>
              <a:t> te verkrijgen.</a:t>
            </a:r>
          </a:p>
        </p:txBody>
      </p:sp>
      <p:sp>
        <p:nvSpPr>
          <p:cNvPr id="4" name="Tijdelijke aanduiding voor dianummer 3">
            <a:extLst>
              <a:ext uri="{FF2B5EF4-FFF2-40B4-BE49-F238E27FC236}">
                <a16:creationId xmlns:a16="http://schemas.microsoft.com/office/drawing/2014/main" id="{D958BCCC-EA7B-8A89-524C-775AEACC6CBC}"/>
              </a:ext>
            </a:extLst>
          </p:cNvPr>
          <p:cNvSpPr>
            <a:spLocks noGrp="1"/>
          </p:cNvSpPr>
          <p:nvPr>
            <p:ph type="sldNum" sz="quarter" idx="5"/>
          </p:nvPr>
        </p:nvSpPr>
        <p:spPr/>
        <p:txBody>
          <a:bodyPr/>
          <a:lstStyle/>
          <a:p>
            <a:fld id="{0348D92C-9D78-4949-A446-1C6C86E63AD5}" type="slidenum">
              <a:rPr lang="nl-NL" smtClean="0"/>
              <a:t>37</a:t>
            </a:fld>
            <a:endParaRPr lang="nl-NL"/>
          </a:p>
        </p:txBody>
      </p:sp>
    </p:spTree>
    <p:extLst>
      <p:ext uri="{BB962C8B-B14F-4D97-AF65-F5344CB8AC3E}">
        <p14:creationId xmlns:p14="http://schemas.microsoft.com/office/powerpoint/2010/main" val="243126505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De tosti is het meest verkochte eten in de sportkantine. Het leuke daarvan is, dat je verschillende stappen kan zetten met 1 product. Het witte brood vervangen door bruin of volkoren brood. De ham vervangen voor kip- of kalkoenfilet en de 40+ kaas voor 30+ kaas?! Het kan allemaal. Of durf het aan en stap eens helemaal over op de bruine tosti! Als er geen keuze is, kiezen de meeste mensen toch voor de (bruine) tosti. </a:t>
            </a:r>
          </a:p>
          <a:p>
            <a:endParaRPr lang="nl-NL"/>
          </a:p>
        </p:txBody>
      </p:sp>
      <p:sp>
        <p:nvSpPr>
          <p:cNvPr id="4" name="Tijdelijke aanduiding voor dianummer 3"/>
          <p:cNvSpPr>
            <a:spLocks noGrp="1"/>
          </p:cNvSpPr>
          <p:nvPr>
            <p:ph type="sldNum" sz="quarter" idx="5"/>
          </p:nvPr>
        </p:nvSpPr>
        <p:spPr/>
        <p:txBody>
          <a:bodyPr/>
          <a:lstStyle/>
          <a:p>
            <a:fld id="{0348D92C-9D78-4949-A446-1C6C86E63AD5}" type="slidenum">
              <a:rPr lang="nl-NL" smtClean="0"/>
              <a:t>38</a:t>
            </a:fld>
            <a:endParaRPr lang="nl-NL"/>
          </a:p>
        </p:txBody>
      </p:sp>
    </p:spTree>
    <p:extLst>
      <p:ext uri="{BB962C8B-B14F-4D97-AF65-F5344CB8AC3E}">
        <p14:creationId xmlns:p14="http://schemas.microsoft.com/office/powerpoint/2010/main" val="255555191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[Je hoeft als vereniging niet opnieuw het wiel uit te vinden en alles zelf uit te zoeken. Er is al heel veel materiaal beschikbaar. Neem eens een kijkje op de website van de Rookvrije Generatie voor het uitgebreide stappenplan en neem dit samen door met je JOGG-coach gezonde locaties. Of kijk eens in de online Teamfit tool achter de ‘lees meer’ knop, waar veel materiaal te vinden is zoals de inspiratielijsten van voorbeelden die voldoen aan de richtlijnen van het Voedingscentrum. </a:t>
            </a:r>
          </a:p>
          <a:p>
            <a:endParaRPr lang="nl-NL"/>
          </a:p>
        </p:txBody>
      </p:sp>
      <p:sp>
        <p:nvSpPr>
          <p:cNvPr id="4" name="Tijdelijke aanduiding voor dianummer 3"/>
          <p:cNvSpPr>
            <a:spLocks noGrp="1"/>
          </p:cNvSpPr>
          <p:nvPr>
            <p:ph type="sldNum" sz="quarter" idx="5"/>
          </p:nvPr>
        </p:nvSpPr>
        <p:spPr/>
        <p:txBody>
          <a:bodyPr/>
          <a:lstStyle/>
          <a:p>
            <a:fld id="{0348D92C-9D78-4949-A446-1C6C86E63AD5}" type="slidenum">
              <a:rPr lang="nl-NL" smtClean="0"/>
              <a:t>39</a:t>
            </a:fld>
            <a:endParaRPr lang="nl-NL"/>
          </a:p>
        </p:txBody>
      </p:sp>
    </p:spTree>
    <p:extLst>
      <p:ext uri="{BB962C8B-B14F-4D97-AF65-F5344CB8AC3E}">
        <p14:creationId xmlns:p14="http://schemas.microsoft.com/office/powerpoint/2010/main" val="181926039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b="0"/>
              <a:t>In een gezondere sportomgeving wordt ook verantwoord met alcohol omgegaan. We verbieden het schenken van alcohol uiteraard niet want we beseffen heel goed dat de omzet uit de kantine van groot belang is voor de club. Maar alcohol schenken onder de 18 jaar zou een ‘no-go’ moeten zijn voor de club. Hoe pak je dit aan als club? Neem met de JOGG-coach gezonde locaties de </a:t>
            </a:r>
            <a:r>
              <a:rPr lang="nl-NL" b="0" err="1"/>
              <a:t>challenges</a:t>
            </a:r>
            <a:r>
              <a:rPr lang="nl-NL" b="0"/>
              <a:t> / stappen uit de Teamfit tool door en bekijk samen waar er veranderingen / aanpassingen doorgevoerd kunnen worden. Een voorbeeld, is het duidelijk wat de schenktijden zijn en heeft elke </a:t>
            </a:r>
            <a:r>
              <a:rPr lang="nl-NL" b="0" err="1"/>
              <a:t>vrijwiliger</a:t>
            </a:r>
            <a:r>
              <a:rPr lang="nl-NL" b="0"/>
              <a:t> / barmedewerker die alcohol schenkt de IVA (Instructie Verantwoord Alcohol schenken) gevolgd? </a:t>
            </a:r>
            <a:endParaRPr lang="nl-NL" b="1"/>
          </a:p>
          <a:p>
            <a:endParaRPr lang="nl-NL"/>
          </a:p>
        </p:txBody>
      </p:sp>
      <p:sp>
        <p:nvSpPr>
          <p:cNvPr id="4" name="Tijdelijke aanduiding voor dianummer 3"/>
          <p:cNvSpPr>
            <a:spLocks noGrp="1"/>
          </p:cNvSpPr>
          <p:nvPr>
            <p:ph type="sldNum" sz="quarter" idx="5"/>
          </p:nvPr>
        </p:nvSpPr>
        <p:spPr/>
        <p:txBody>
          <a:bodyPr/>
          <a:lstStyle/>
          <a:p>
            <a:fld id="{0348D92C-9D78-4949-A446-1C6C86E63AD5}" type="slidenum">
              <a:rPr lang="nl-NL" smtClean="0"/>
              <a:t>40</a:t>
            </a:fld>
            <a:endParaRPr lang="nl-NL"/>
          </a:p>
        </p:txBody>
      </p:sp>
    </p:spTree>
    <p:extLst>
      <p:ext uri="{BB962C8B-B14F-4D97-AF65-F5344CB8AC3E}">
        <p14:creationId xmlns:p14="http://schemas.microsoft.com/office/powerpoint/2010/main" val="182813933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Hoe meer draagvlak er is binnen de vereniging om stappen te zetten richting een gezondere sportomgeving, hoe sneller het gaat. Vraag bij de vereniging eens na, wie het interessant vindt om mee te denken over dit thema. Verdeel de taken over verschillende vrijwilligers zodat niet alle verantwoording rust op de schouders van 1 persoon. </a:t>
            </a:r>
          </a:p>
        </p:txBody>
      </p:sp>
      <p:sp>
        <p:nvSpPr>
          <p:cNvPr id="4" name="Tijdelijke aanduiding voor dianummer 3"/>
          <p:cNvSpPr>
            <a:spLocks noGrp="1"/>
          </p:cNvSpPr>
          <p:nvPr>
            <p:ph type="sldNum" sz="quarter" idx="5"/>
          </p:nvPr>
        </p:nvSpPr>
        <p:spPr/>
        <p:txBody>
          <a:bodyPr/>
          <a:lstStyle/>
          <a:p>
            <a:fld id="{0348D92C-9D78-4949-A446-1C6C86E63AD5}" type="slidenum">
              <a:rPr lang="nl-NL" smtClean="0"/>
              <a:t>41</a:t>
            </a:fld>
            <a:endParaRPr lang="nl-NL"/>
          </a:p>
        </p:txBody>
      </p:sp>
    </p:spTree>
    <p:extLst>
      <p:ext uri="{BB962C8B-B14F-4D97-AF65-F5344CB8AC3E}">
        <p14:creationId xmlns:p14="http://schemas.microsoft.com/office/powerpoint/2010/main" val="160553384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Pas niet je hele assortiment in 1x aan maar kijk of er een product is wat niet goed verkoopt en vervang dit voor een gezondere keuze. Elk nieuw product heeft ook promotie nodig om verkocht te worden. Maak een kleine poster en zet deze op de bar om het product ‘in </a:t>
            </a:r>
            <a:r>
              <a:rPr lang="nl-NL" err="1"/>
              <a:t>the</a:t>
            </a:r>
            <a:r>
              <a:rPr lang="nl-NL"/>
              <a:t> picture’ te zetten of geef een sample van het product weg. Als de bezoeker het eenmaal geproefd heeft en het smaakt goed, dan verkoopt het ook beter. </a:t>
            </a:r>
          </a:p>
        </p:txBody>
      </p:sp>
      <p:sp>
        <p:nvSpPr>
          <p:cNvPr id="4" name="Tijdelijke aanduiding voor dianummer 3"/>
          <p:cNvSpPr>
            <a:spLocks noGrp="1"/>
          </p:cNvSpPr>
          <p:nvPr>
            <p:ph type="sldNum" sz="quarter" idx="5"/>
          </p:nvPr>
        </p:nvSpPr>
        <p:spPr/>
        <p:txBody>
          <a:bodyPr/>
          <a:lstStyle/>
          <a:p>
            <a:fld id="{0348D92C-9D78-4949-A446-1C6C86E63AD5}" type="slidenum">
              <a:rPr lang="nl-NL" smtClean="0"/>
              <a:t>42</a:t>
            </a:fld>
            <a:endParaRPr lang="nl-NL"/>
          </a:p>
        </p:txBody>
      </p:sp>
    </p:spTree>
    <p:extLst>
      <p:ext uri="{BB962C8B-B14F-4D97-AF65-F5344CB8AC3E}">
        <p14:creationId xmlns:p14="http://schemas.microsoft.com/office/powerpoint/2010/main" val="343806685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Een nieuw product heeft ook tijd nodig om populair te worden bij de bezoekers. Voeg je als vereniging een nieuwe product toe aan het assortiment, zorg er dan voor dat het ook zeker een aantal weken verkrijgbaar is. </a:t>
            </a:r>
          </a:p>
          <a:p>
            <a:endParaRPr lang="nl-NL"/>
          </a:p>
        </p:txBody>
      </p:sp>
      <p:sp>
        <p:nvSpPr>
          <p:cNvPr id="4" name="Tijdelijke aanduiding voor dianummer 3"/>
          <p:cNvSpPr>
            <a:spLocks noGrp="1"/>
          </p:cNvSpPr>
          <p:nvPr>
            <p:ph type="sldNum" sz="quarter" idx="5"/>
          </p:nvPr>
        </p:nvSpPr>
        <p:spPr/>
        <p:txBody>
          <a:bodyPr/>
          <a:lstStyle/>
          <a:p>
            <a:fld id="{0348D92C-9D78-4949-A446-1C6C86E63AD5}" type="slidenum">
              <a:rPr lang="nl-NL" smtClean="0"/>
              <a:t>43</a:t>
            </a:fld>
            <a:endParaRPr lang="nl-NL"/>
          </a:p>
        </p:txBody>
      </p:sp>
    </p:spTree>
    <p:extLst>
      <p:ext uri="{BB962C8B-B14F-4D97-AF65-F5344CB8AC3E}">
        <p14:creationId xmlns:p14="http://schemas.microsoft.com/office/powerpoint/2010/main" val="145432814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Tijdelijke aanduiding voor notities 2"/>
          <p:cNvSpPr>
            <a:spLocks noGrp="1"/>
          </p:cNvSpPr>
          <p:nvPr>
            <p:ph type="body" idx="1"/>
          </p:nvPr>
        </p:nvSpPr>
        <p:spPr>
          <a:xfrm>
            <a:off x="685800" y="4400550"/>
            <a:ext cx="5486400" cy="3600450"/>
          </a:xfrm>
          <a:prstGeom prst="rect">
            <a:avLst/>
          </a:prstGeom>
        </p:spPr>
        <p:txBody>
          <a:bodyPr/>
          <a:lstStyle/>
          <a:p>
            <a:endParaRPr lang="nl-NL"/>
          </a:p>
        </p:txBody>
      </p:sp>
    </p:spTree>
    <p:extLst>
      <p:ext uri="{BB962C8B-B14F-4D97-AF65-F5344CB8AC3E}">
        <p14:creationId xmlns:p14="http://schemas.microsoft.com/office/powerpoint/2010/main" val="75932459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 Sport">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92000" y="1837604"/>
            <a:ext cx="3240000" cy="2232000"/>
          </a:xfrm>
        </p:spPr>
        <p:txBody>
          <a:bodyPr anchor="t" anchorCtr="0"/>
          <a:lstStyle>
            <a:lvl1pPr algn="l">
              <a:defRPr sz="3200">
                <a:solidFill>
                  <a:schemeClr val="tx1"/>
                </a:solidFill>
              </a:defRPr>
            </a:lvl1pPr>
          </a:lstStyle>
          <a:p>
            <a:r>
              <a:rPr lang="nl-NL"/>
              <a:t>Titelstijl van model bewerken</a:t>
            </a:r>
            <a:endParaRPr lang="en-US"/>
          </a:p>
        </p:txBody>
      </p:sp>
      <p:sp>
        <p:nvSpPr>
          <p:cNvPr id="3" name="Tekstvak 2">
            <a:extLst>
              <a:ext uri="{FF2B5EF4-FFF2-40B4-BE49-F238E27FC236}">
                <a16:creationId xmlns:a16="http://schemas.microsoft.com/office/drawing/2014/main" id="{EEB82BB2-A01C-A8C5-CDE0-A4177B21FDC0}"/>
              </a:ext>
            </a:extLst>
          </p:cNvPr>
          <p:cNvSpPr txBox="1"/>
          <p:nvPr userDrawn="1"/>
        </p:nvSpPr>
        <p:spPr>
          <a:xfrm>
            <a:off x="887506" y="1111624"/>
            <a:ext cx="0" cy="0"/>
          </a:xfrm>
          <a:prstGeom prst="rect">
            <a:avLst/>
          </a:prstGeom>
          <a:noFill/>
        </p:spPr>
        <p:txBody>
          <a:bodyPr wrap="none" lIns="0" tIns="0" rIns="0" bIns="0" rtlCol="0">
            <a:noAutofit/>
          </a:bodyPr>
          <a:lstStyle/>
          <a:p>
            <a:pPr algn="l"/>
            <a:endParaRPr lang="nl-NL" sz="1500"/>
          </a:p>
        </p:txBody>
      </p:sp>
      <p:sp>
        <p:nvSpPr>
          <p:cNvPr id="4" name="Tekstvak 3">
            <a:extLst>
              <a:ext uri="{FF2B5EF4-FFF2-40B4-BE49-F238E27FC236}">
                <a16:creationId xmlns:a16="http://schemas.microsoft.com/office/drawing/2014/main" id="{E4A6D98D-611B-E39C-9FF7-F1F4643011A0}"/>
              </a:ext>
            </a:extLst>
          </p:cNvPr>
          <p:cNvSpPr txBox="1"/>
          <p:nvPr userDrawn="1"/>
        </p:nvSpPr>
        <p:spPr>
          <a:xfrm>
            <a:off x="2349500" y="965200"/>
            <a:ext cx="0" cy="0"/>
          </a:xfrm>
          <a:prstGeom prst="rect">
            <a:avLst/>
          </a:prstGeom>
          <a:noFill/>
        </p:spPr>
        <p:txBody>
          <a:bodyPr wrap="none" lIns="0" tIns="0" rIns="0" bIns="0" rtlCol="0">
            <a:noAutofit/>
          </a:bodyPr>
          <a:lstStyle/>
          <a:p>
            <a:pPr algn="l"/>
            <a:endParaRPr lang="nl-NL" sz="1500"/>
          </a:p>
        </p:txBody>
      </p:sp>
      <p:sp>
        <p:nvSpPr>
          <p:cNvPr id="5" name="Tekstvak 4">
            <a:extLst>
              <a:ext uri="{FF2B5EF4-FFF2-40B4-BE49-F238E27FC236}">
                <a16:creationId xmlns:a16="http://schemas.microsoft.com/office/drawing/2014/main" id="{859572CF-D300-51EC-5948-2EE340D7B29D}"/>
              </a:ext>
            </a:extLst>
          </p:cNvPr>
          <p:cNvSpPr txBox="1"/>
          <p:nvPr userDrawn="1"/>
        </p:nvSpPr>
        <p:spPr>
          <a:xfrm>
            <a:off x="1803400" y="1079500"/>
            <a:ext cx="0" cy="0"/>
          </a:xfrm>
          <a:prstGeom prst="rect">
            <a:avLst/>
          </a:prstGeom>
          <a:noFill/>
        </p:spPr>
        <p:txBody>
          <a:bodyPr wrap="none" lIns="0" tIns="0" rIns="0" bIns="0" rtlCol="0">
            <a:noAutofit/>
          </a:bodyPr>
          <a:lstStyle/>
          <a:p>
            <a:pPr algn="l"/>
            <a:endParaRPr lang="nl-NL" sz="1500"/>
          </a:p>
        </p:txBody>
      </p:sp>
      <p:pic>
        <p:nvPicPr>
          <p:cNvPr id="10" name="Picture 9">
            <a:extLst>
              <a:ext uri="{FF2B5EF4-FFF2-40B4-BE49-F238E27FC236}">
                <a16:creationId xmlns:a16="http://schemas.microsoft.com/office/drawing/2014/main" id="{260957E9-9212-8450-1224-2BD85F2B72B6}"/>
              </a:ext>
            </a:extLst>
          </p:cNvPr>
          <p:cNvPicPr>
            <a:picLocks noChangeAspect="1"/>
          </p:cNvPicPr>
          <p:nvPr userDrawn="1"/>
        </p:nvPicPr>
        <p:blipFill>
          <a:blip r:embed="rId2"/>
          <a:stretch>
            <a:fillRect/>
          </a:stretch>
        </p:blipFill>
        <p:spPr>
          <a:xfrm>
            <a:off x="763624" y="511692"/>
            <a:ext cx="2527964" cy="801429"/>
          </a:xfrm>
          <a:prstGeom prst="rect">
            <a:avLst/>
          </a:prstGeom>
        </p:spPr>
      </p:pic>
    </p:spTree>
    <p:extLst>
      <p:ext uri="{BB962C8B-B14F-4D97-AF65-F5344CB8AC3E}">
        <p14:creationId xmlns:p14="http://schemas.microsoft.com/office/powerpoint/2010/main" val="3795073892"/>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e">
    <p:spTree>
      <p:nvGrpSpPr>
        <p:cNvPr id="1" name=""/>
        <p:cNvGrpSpPr/>
        <p:nvPr/>
      </p:nvGrpSpPr>
      <p:grpSpPr>
        <a:xfrm>
          <a:off x="0" y="0"/>
          <a:ext cx="0" cy="0"/>
          <a:chOff x="0" y="0"/>
          <a:chExt cx="0" cy="0"/>
        </a:xfrm>
      </p:grpSpPr>
      <p:sp>
        <p:nvSpPr>
          <p:cNvPr id="6" name="Afgeronde rechthoek 5">
            <a:extLst>
              <a:ext uri="{FF2B5EF4-FFF2-40B4-BE49-F238E27FC236}">
                <a16:creationId xmlns:a16="http://schemas.microsoft.com/office/drawing/2014/main" id="{04516957-AD2F-D844-B21A-63FEB30E0CAA}"/>
              </a:ext>
            </a:extLst>
          </p:cNvPr>
          <p:cNvSpPr/>
          <p:nvPr userDrawn="1"/>
        </p:nvSpPr>
        <p:spPr>
          <a:xfrm>
            <a:off x="126380" y="126000"/>
            <a:ext cx="8892000" cy="4892400"/>
          </a:xfrm>
          <a:prstGeom prst="roundRect">
            <a:avLst>
              <a:gd name="adj" fmla="val 713"/>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le 1"/>
          <p:cNvSpPr>
            <a:spLocks noGrp="1"/>
          </p:cNvSpPr>
          <p:nvPr>
            <p:ph type="title" hasCustomPrompt="1"/>
          </p:nvPr>
        </p:nvSpPr>
        <p:spPr>
          <a:xfrm>
            <a:off x="792000" y="1944000"/>
            <a:ext cx="7308000" cy="1224000"/>
          </a:xfrm>
        </p:spPr>
        <p:txBody>
          <a:bodyPr anchor="ctr" anchorCtr="0"/>
          <a:lstStyle>
            <a:lvl1pPr>
              <a:defRPr sz="4200">
                <a:solidFill>
                  <a:schemeClr val="tx1"/>
                </a:solidFill>
              </a:defRPr>
            </a:lvl1pPr>
          </a:lstStyle>
          <a:p>
            <a:r>
              <a:rPr lang="nl-NL"/>
              <a:t>Titelstijl van model bewerken</a:t>
            </a:r>
            <a:endParaRPr lang="en-US"/>
          </a:p>
        </p:txBody>
      </p:sp>
    </p:spTree>
    <p:extLst>
      <p:ext uri="{BB962C8B-B14F-4D97-AF65-F5344CB8AC3E}">
        <p14:creationId xmlns:p14="http://schemas.microsoft.com/office/powerpoint/2010/main" val="31519484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el en teks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92001" y="468000"/>
            <a:ext cx="5040000" cy="756000"/>
          </a:xfrm>
        </p:spPr>
        <p:txBody>
          <a:bodyPr/>
          <a:lstStyle>
            <a:lvl1pPr>
              <a:defRPr sz="2800">
                <a:solidFill>
                  <a:schemeClr val="tx2"/>
                </a:solidFill>
              </a:defRPr>
            </a:lvl1pPr>
          </a:lstStyle>
          <a:p>
            <a:r>
              <a:rPr lang="nl-NL"/>
              <a:t>Titelstijl van model bewerken</a:t>
            </a:r>
            <a:endParaRPr lang="en-US"/>
          </a:p>
        </p:txBody>
      </p:sp>
      <p:sp>
        <p:nvSpPr>
          <p:cNvPr id="3" name="Content Placeholder 2"/>
          <p:cNvSpPr>
            <a:spLocks noGrp="1"/>
          </p:cNvSpPr>
          <p:nvPr>
            <p:ph idx="1"/>
          </p:nvPr>
        </p:nvSpPr>
        <p:spPr>
          <a:xfrm>
            <a:off x="792000" y="1908000"/>
            <a:ext cx="5040000" cy="2520000"/>
          </a:xfrm>
        </p:spPr>
        <p:txBody>
          <a:bodyPr/>
          <a:lstStyle>
            <a:lvl1pPr marL="0" indent="0">
              <a:lnSpc>
                <a:spcPct val="110000"/>
              </a:lnSpc>
              <a:buClr>
                <a:schemeClr val="tx2"/>
              </a:buClr>
              <a:buSzPct val="120000"/>
              <a:buFontTx/>
              <a:buNone/>
              <a:defRPr sz="1500"/>
            </a:lvl1pPr>
            <a:lvl2pPr marL="0" indent="0">
              <a:lnSpc>
                <a:spcPct val="110000"/>
              </a:lnSpc>
              <a:buClr>
                <a:schemeClr val="tx2"/>
              </a:buClr>
              <a:buSzPct val="120000"/>
              <a:buFontTx/>
              <a:buNone/>
              <a:defRPr sz="1500"/>
            </a:lvl2pPr>
            <a:lvl3pPr marL="0" indent="0">
              <a:lnSpc>
                <a:spcPct val="110000"/>
              </a:lnSpc>
              <a:buClr>
                <a:schemeClr val="tx2"/>
              </a:buClr>
              <a:buSzPct val="120000"/>
              <a:buFontTx/>
              <a:buNone/>
              <a:defRPr sz="1500"/>
            </a:lvl3pPr>
            <a:lvl4pPr marL="0" indent="0">
              <a:lnSpc>
                <a:spcPct val="110000"/>
              </a:lnSpc>
              <a:buClr>
                <a:schemeClr val="tx2"/>
              </a:buClr>
              <a:buSzPct val="120000"/>
              <a:buFontTx/>
              <a:buNone/>
              <a:defRPr sz="1500"/>
            </a:lvl4pPr>
            <a:lvl5pPr marL="0" indent="0">
              <a:lnSpc>
                <a:spcPct val="110000"/>
              </a:lnSpc>
              <a:buClr>
                <a:schemeClr val="tx2"/>
              </a:buClr>
              <a:buSzPct val="120000"/>
              <a:buFontTx/>
              <a:buNone/>
              <a:defRPr sz="1500"/>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p:cNvSpPr>
            <a:spLocks noGrp="1"/>
          </p:cNvSpPr>
          <p:nvPr>
            <p:ph type="dt" sz="half" idx="10"/>
          </p:nvPr>
        </p:nvSpPr>
        <p:spPr/>
        <p:txBody>
          <a:bodyPr/>
          <a:lstStyle/>
          <a:p>
            <a:r>
              <a:rPr lang="nl-NL"/>
              <a:t>Teamfit is een werkwijze van JOGG</a:t>
            </a:r>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14F1411D-0280-154F-AEAC-4C20B7AA46B2}" type="slidenum">
              <a:rPr lang="nl-NL" smtClean="0"/>
              <a:t>‹nr.›</a:t>
            </a:fld>
            <a:endParaRPr lang="nl-NL"/>
          </a:p>
        </p:txBody>
      </p:sp>
    </p:spTree>
    <p:extLst>
      <p:ext uri="{BB962C8B-B14F-4D97-AF65-F5344CB8AC3E}">
        <p14:creationId xmlns:p14="http://schemas.microsoft.com/office/powerpoint/2010/main" val="40981478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en tekst bree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92001" y="468000"/>
            <a:ext cx="7128000" cy="756000"/>
          </a:xfrm>
        </p:spPr>
        <p:txBody>
          <a:bodyPr/>
          <a:lstStyle>
            <a:lvl1pPr>
              <a:defRPr sz="2800">
                <a:solidFill>
                  <a:schemeClr val="tx2"/>
                </a:solidFill>
              </a:defRPr>
            </a:lvl1pPr>
          </a:lstStyle>
          <a:p>
            <a:r>
              <a:rPr lang="nl-NL"/>
              <a:t>Titelstijl van model bewerken</a:t>
            </a:r>
            <a:endParaRPr lang="en-US"/>
          </a:p>
        </p:txBody>
      </p:sp>
      <p:sp>
        <p:nvSpPr>
          <p:cNvPr id="3" name="Content Placeholder 2"/>
          <p:cNvSpPr>
            <a:spLocks noGrp="1"/>
          </p:cNvSpPr>
          <p:nvPr>
            <p:ph idx="1"/>
          </p:nvPr>
        </p:nvSpPr>
        <p:spPr>
          <a:xfrm>
            <a:off x="792000" y="1512000"/>
            <a:ext cx="7128000" cy="2916000"/>
          </a:xfrm>
        </p:spPr>
        <p:txBody>
          <a:bodyPr/>
          <a:lstStyle>
            <a:lvl1pPr marL="0" indent="0">
              <a:lnSpc>
                <a:spcPct val="110000"/>
              </a:lnSpc>
              <a:buClr>
                <a:schemeClr val="tx2"/>
              </a:buClr>
              <a:buSzPct val="120000"/>
              <a:buFontTx/>
              <a:buNone/>
              <a:defRPr sz="1500"/>
            </a:lvl1pPr>
            <a:lvl2pPr marL="180000" indent="-180000">
              <a:lnSpc>
                <a:spcPct val="110000"/>
              </a:lnSpc>
              <a:buClr>
                <a:schemeClr val="tx2"/>
              </a:buClr>
              <a:buSzPct val="120000"/>
              <a:buFont typeface="Arial" panose="020B0604020202020204" pitchFamily="34" charset="0"/>
              <a:buChar char="•"/>
              <a:defRPr sz="1500"/>
            </a:lvl2pPr>
            <a:lvl3pPr marL="0" indent="0">
              <a:lnSpc>
                <a:spcPct val="110000"/>
              </a:lnSpc>
              <a:buClr>
                <a:schemeClr val="tx2"/>
              </a:buClr>
              <a:buSzPct val="120000"/>
              <a:buFontTx/>
              <a:buNone/>
              <a:defRPr sz="1500"/>
            </a:lvl3pPr>
            <a:lvl4pPr marL="0" indent="0">
              <a:lnSpc>
                <a:spcPct val="110000"/>
              </a:lnSpc>
              <a:buClr>
                <a:schemeClr val="tx2"/>
              </a:buClr>
              <a:buSzPct val="120000"/>
              <a:buFontTx/>
              <a:buNone/>
              <a:defRPr sz="1500"/>
            </a:lvl4pPr>
            <a:lvl5pPr marL="0" indent="0">
              <a:lnSpc>
                <a:spcPct val="110000"/>
              </a:lnSpc>
              <a:buClr>
                <a:schemeClr val="tx2"/>
              </a:buClr>
              <a:buSzPct val="120000"/>
              <a:buFontTx/>
              <a:buNone/>
              <a:defRPr sz="1500"/>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p:cNvSpPr>
            <a:spLocks noGrp="1"/>
          </p:cNvSpPr>
          <p:nvPr>
            <p:ph type="dt" sz="half" idx="10"/>
          </p:nvPr>
        </p:nvSpPr>
        <p:spPr/>
        <p:txBody>
          <a:bodyPr/>
          <a:lstStyle/>
          <a:p>
            <a:r>
              <a:rPr lang="nl-NL"/>
              <a:t>Teamfit is een werkwijze van JOGG</a:t>
            </a:r>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14F1411D-0280-154F-AEAC-4C20B7AA46B2}" type="slidenum">
              <a:rPr lang="nl-NL" smtClean="0"/>
              <a:t>‹nr.›</a:t>
            </a:fld>
            <a:endParaRPr lang="nl-NL"/>
          </a:p>
        </p:txBody>
      </p:sp>
    </p:spTree>
    <p:extLst>
      <p:ext uri="{BB962C8B-B14F-4D97-AF65-F5344CB8AC3E}">
        <p14:creationId xmlns:p14="http://schemas.microsoft.com/office/powerpoint/2010/main" val="9462190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el, tekst en afbeelding">
    <p:spTree>
      <p:nvGrpSpPr>
        <p:cNvPr id="1" name=""/>
        <p:cNvGrpSpPr/>
        <p:nvPr/>
      </p:nvGrpSpPr>
      <p:grpSpPr>
        <a:xfrm>
          <a:off x="0" y="0"/>
          <a:ext cx="0" cy="0"/>
          <a:chOff x="0" y="0"/>
          <a:chExt cx="0" cy="0"/>
        </a:xfrm>
      </p:grpSpPr>
      <p:sp>
        <p:nvSpPr>
          <p:cNvPr id="7" name="Picture Placeholder 2">
            <a:extLst>
              <a:ext uri="{FF2B5EF4-FFF2-40B4-BE49-F238E27FC236}">
                <a16:creationId xmlns:a16="http://schemas.microsoft.com/office/drawing/2014/main" id="{2A3572AD-2752-C9E2-20BA-5411C7DE22C9}"/>
              </a:ext>
            </a:extLst>
          </p:cNvPr>
          <p:cNvSpPr>
            <a:spLocks noGrp="1"/>
          </p:cNvSpPr>
          <p:nvPr>
            <p:ph type="pic" idx="13" hasCustomPrompt="1"/>
          </p:nvPr>
        </p:nvSpPr>
        <p:spPr>
          <a:xfrm>
            <a:off x="4644003" y="125550"/>
            <a:ext cx="4374000" cy="4892400"/>
          </a:xfrm>
          <a:prstGeom prst="roundRect">
            <a:avLst>
              <a:gd name="adj" fmla="val 1020"/>
            </a:avLst>
          </a:prstGeom>
          <a:solidFill>
            <a:schemeClr val="bg1">
              <a:lumMod val="85000"/>
            </a:schemeClr>
          </a:solidFill>
        </p:spPr>
        <p:txBody>
          <a:bodyPr lIns="360000" tIns="360000" rIns="360000" anchor="t"/>
          <a:lstStyle>
            <a:lvl1pPr marL="0" indent="0" algn="ctr">
              <a:lnSpc>
                <a:spcPct val="100000"/>
              </a:lnSpc>
              <a:spcBef>
                <a:spcPts val="0"/>
              </a:spcBef>
              <a:buNone/>
              <a:defRPr sz="16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Sleep de afbeelding naar de tijdelijke aanduiding of klik op het pictogram als u een afbeelding wilt toevoegen</a:t>
            </a:r>
            <a:endParaRPr lang="en-US"/>
          </a:p>
        </p:txBody>
      </p:sp>
      <p:sp>
        <p:nvSpPr>
          <p:cNvPr id="2" name="Title 1"/>
          <p:cNvSpPr>
            <a:spLocks noGrp="1"/>
          </p:cNvSpPr>
          <p:nvPr>
            <p:ph type="title" hasCustomPrompt="1"/>
          </p:nvPr>
        </p:nvSpPr>
        <p:spPr>
          <a:xfrm>
            <a:off x="324000" y="468000"/>
            <a:ext cx="3924001" cy="756000"/>
          </a:xfrm>
        </p:spPr>
        <p:txBody>
          <a:bodyPr/>
          <a:lstStyle>
            <a:lvl1pPr>
              <a:defRPr sz="2800">
                <a:solidFill>
                  <a:schemeClr val="tx2"/>
                </a:solidFill>
              </a:defRPr>
            </a:lvl1pPr>
          </a:lstStyle>
          <a:p>
            <a:r>
              <a:rPr lang="nl-NL"/>
              <a:t>Titelstijl van model bewerken</a:t>
            </a:r>
            <a:endParaRPr lang="en-US"/>
          </a:p>
        </p:txBody>
      </p:sp>
      <p:sp>
        <p:nvSpPr>
          <p:cNvPr id="3" name="Content Placeholder 2"/>
          <p:cNvSpPr>
            <a:spLocks noGrp="1"/>
          </p:cNvSpPr>
          <p:nvPr>
            <p:ph idx="1"/>
          </p:nvPr>
        </p:nvSpPr>
        <p:spPr>
          <a:xfrm>
            <a:off x="323999" y="1512000"/>
            <a:ext cx="3924001" cy="2916000"/>
          </a:xfrm>
        </p:spPr>
        <p:txBody>
          <a:bodyPr/>
          <a:lstStyle>
            <a:lvl1pPr marL="0" indent="0">
              <a:lnSpc>
                <a:spcPct val="110000"/>
              </a:lnSpc>
              <a:buClr>
                <a:schemeClr val="tx2"/>
              </a:buClr>
              <a:buSzPct val="120000"/>
              <a:buFontTx/>
              <a:buNone/>
              <a:defRPr sz="1500"/>
            </a:lvl1pPr>
            <a:lvl2pPr marL="180000" indent="-180000">
              <a:lnSpc>
                <a:spcPct val="110000"/>
              </a:lnSpc>
              <a:buClr>
                <a:schemeClr val="tx2"/>
              </a:buClr>
              <a:buSzPct val="120000"/>
              <a:buFont typeface="Arial" panose="020B0604020202020204" pitchFamily="34" charset="0"/>
              <a:buChar char="•"/>
              <a:defRPr sz="1500"/>
            </a:lvl2pPr>
            <a:lvl3pPr marL="0" indent="0">
              <a:lnSpc>
                <a:spcPct val="110000"/>
              </a:lnSpc>
              <a:buClr>
                <a:schemeClr val="tx2"/>
              </a:buClr>
              <a:buSzPct val="120000"/>
              <a:buFontTx/>
              <a:buNone/>
              <a:defRPr sz="1500"/>
            </a:lvl3pPr>
            <a:lvl4pPr marL="0" indent="0">
              <a:lnSpc>
                <a:spcPct val="110000"/>
              </a:lnSpc>
              <a:buClr>
                <a:schemeClr val="tx2"/>
              </a:buClr>
              <a:buSzPct val="120000"/>
              <a:buFontTx/>
              <a:buNone/>
              <a:defRPr sz="1500"/>
            </a:lvl4pPr>
            <a:lvl5pPr marL="0" indent="0">
              <a:lnSpc>
                <a:spcPct val="110000"/>
              </a:lnSpc>
              <a:buClr>
                <a:schemeClr val="tx2"/>
              </a:buClr>
              <a:buSzPct val="120000"/>
              <a:buFontTx/>
              <a:buNone/>
              <a:defRPr sz="1500"/>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p:cNvSpPr>
            <a:spLocks noGrp="1"/>
          </p:cNvSpPr>
          <p:nvPr>
            <p:ph type="dt" sz="half" idx="10"/>
          </p:nvPr>
        </p:nvSpPr>
        <p:spPr/>
        <p:txBody>
          <a:bodyPr/>
          <a:lstStyle>
            <a:lvl1pPr>
              <a:defRPr>
                <a:solidFill>
                  <a:schemeClr val="bg1"/>
                </a:solidFill>
              </a:defRPr>
            </a:lvl1pPr>
          </a:lstStyle>
          <a:p>
            <a:r>
              <a:rPr lang="nl-NL"/>
              <a:t>Teamfit is een werkwijze van JOGG</a:t>
            </a:r>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14F1411D-0280-154F-AEAC-4C20B7AA46B2}" type="slidenum">
              <a:rPr lang="nl-NL" smtClean="0"/>
              <a:pPr/>
              <a:t>‹nr.›</a:t>
            </a:fld>
            <a:endParaRPr lang="nl-NL"/>
          </a:p>
        </p:txBody>
      </p:sp>
    </p:spTree>
    <p:extLst>
      <p:ext uri="{BB962C8B-B14F-4D97-AF65-F5344CB8AC3E}">
        <p14:creationId xmlns:p14="http://schemas.microsoft.com/office/powerpoint/2010/main" val="30617432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tro kleu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nl-NL"/>
              <a:t>Teamfit is een werkwijze van JOGG</a:t>
            </a:r>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14F1411D-0280-154F-AEAC-4C20B7AA46B2}" type="slidenum">
              <a:rPr lang="nl-NL" smtClean="0"/>
              <a:t>‹nr.›</a:t>
            </a:fld>
            <a:endParaRPr lang="nl-NL"/>
          </a:p>
        </p:txBody>
      </p:sp>
      <p:sp>
        <p:nvSpPr>
          <p:cNvPr id="9" name="Text Placeholder 3">
            <a:extLst>
              <a:ext uri="{FF2B5EF4-FFF2-40B4-BE49-F238E27FC236}">
                <a16:creationId xmlns:a16="http://schemas.microsoft.com/office/drawing/2014/main" id="{41AFFEDE-8C67-9349-A20D-6B3D32E8F092}"/>
              </a:ext>
            </a:extLst>
          </p:cNvPr>
          <p:cNvSpPr>
            <a:spLocks noGrp="1"/>
          </p:cNvSpPr>
          <p:nvPr>
            <p:ph type="body" sz="half" idx="2" hasCustomPrompt="1"/>
          </p:nvPr>
        </p:nvSpPr>
        <p:spPr>
          <a:xfrm>
            <a:off x="792000" y="1548000"/>
            <a:ext cx="3456000" cy="2088000"/>
          </a:xfrm>
        </p:spPr>
        <p:txBody>
          <a:bodyPr anchor="ctr" anchorCtr="0"/>
          <a:lstStyle>
            <a:lvl1pPr marL="0" indent="0">
              <a:lnSpc>
                <a:spcPct val="95000"/>
              </a:lnSpc>
              <a:buNone/>
              <a:defRPr sz="2800">
                <a:solidFill>
                  <a:schemeClr val="tx2"/>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tekststijl van het model te bewerken</a:t>
            </a:r>
          </a:p>
        </p:txBody>
      </p:sp>
    </p:spTree>
    <p:extLst>
      <p:ext uri="{BB962C8B-B14F-4D97-AF65-F5344CB8AC3E}">
        <p14:creationId xmlns:p14="http://schemas.microsoft.com/office/powerpoint/2010/main" val="20559201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el en opsomming groot">
    <p:spTree>
      <p:nvGrpSpPr>
        <p:cNvPr id="1" name=""/>
        <p:cNvGrpSpPr/>
        <p:nvPr/>
      </p:nvGrpSpPr>
      <p:grpSpPr>
        <a:xfrm>
          <a:off x="0" y="0"/>
          <a:ext cx="0" cy="0"/>
          <a:chOff x="0" y="0"/>
          <a:chExt cx="0" cy="0"/>
        </a:xfrm>
      </p:grpSpPr>
      <p:sp>
        <p:nvSpPr>
          <p:cNvPr id="6" name="Afgeronde rechthoek 5">
            <a:extLst>
              <a:ext uri="{FF2B5EF4-FFF2-40B4-BE49-F238E27FC236}">
                <a16:creationId xmlns:a16="http://schemas.microsoft.com/office/drawing/2014/main" id="{04516957-AD2F-D844-B21A-63FEB30E0CAA}"/>
              </a:ext>
            </a:extLst>
          </p:cNvPr>
          <p:cNvSpPr/>
          <p:nvPr userDrawn="1"/>
        </p:nvSpPr>
        <p:spPr>
          <a:xfrm>
            <a:off x="126380" y="126000"/>
            <a:ext cx="8892000" cy="4892400"/>
          </a:xfrm>
          <a:prstGeom prst="roundRect">
            <a:avLst>
              <a:gd name="adj" fmla="val 713"/>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Title 1">
            <a:extLst>
              <a:ext uri="{FF2B5EF4-FFF2-40B4-BE49-F238E27FC236}">
                <a16:creationId xmlns:a16="http://schemas.microsoft.com/office/drawing/2014/main" id="{E3867A37-49B7-C42E-7353-303FD5711E25}"/>
              </a:ext>
            </a:extLst>
          </p:cNvPr>
          <p:cNvSpPr>
            <a:spLocks noGrp="1"/>
          </p:cNvSpPr>
          <p:nvPr>
            <p:ph type="title" hasCustomPrompt="1"/>
          </p:nvPr>
        </p:nvSpPr>
        <p:spPr>
          <a:xfrm>
            <a:off x="792001" y="786978"/>
            <a:ext cx="7128000" cy="432000"/>
          </a:xfrm>
        </p:spPr>
        <p:txBody>
          <a:bodyPr anchor="t" anchorCtr="0"/>
          <a:lstStyle>
            <a:lvl1pPr>
              <a:defRPr sz="2800">
                <a:solidFill>
                  <a:schemeClr val="tx1"/>
                </a:solidFill>
              </a:defRPr>
            </a:lvl1pPr>
          </a:lstStyle>
          <a:p>
            <a:r>
              <a:rPr lang="nl-NL"/>
              <a:t>Titelstijl van model bewerken</a:t>
            </a:r>
            <a:endParaRPr lang="en-US"/>
          </a:p>
        </p:txBody>
      </p:sp>
      <p:sp>
        <p:nvSpPr>
          <p:cNvPr id="9" name="Tijdelijke aanduiding voor tekst 8">
            <a:extLst>
              <a:ext uri="{FF2B5EF4-FFF2-40B4-BE49-F238E27FC236}">
                <a16:creationId xmlns:a16="http://schemas.microsoft.com/office/drawing/2014/main" id="{D6700BDC-A995-D1A1-FFB6-E518176785DF}"/>
              </a:ext>
            </a:extLst>
          </p:cNvPr>
          <p:cNvSpPr>
            <a:spLocks noGrp="1"/>
          </p:cNvSpPr>
          <p:nvPr>
            <p:ph type="body" sz="quarter" idx="10" hasCustomPrompt="1"/>
          </p:nvPr>
        </p:nvSpPr>
        <p:spPr>
          <a:xfrm>
            <a:off x="792001" y="1470977"/>
            <a:ext cx="7128000" cy="2916000"/>
          </a:xfrm>
        </p:spPr>
        <p:txBody>
          <a:bodyPr/>
          <a:lstStyle>
            <a:lvl1pPr marL="0" indent="0">
              <a:lnSpc>
                <a:spcPct val="100000"/>
              </a:lnSpc>
              <a:buFontTx/>
              <a:buNone/>
              <a:defRPr sz="1500">
                <a:latin typeface="+mn-lt"/>
              </a:defRPr>
            </a:lvl1pPr>
            <a:lvl2pPr indent="-360000">
              <a:lnSpc>
                <a:spcPct val="100000"/>
              </a:lnSpc>
              <a:buSzPct val="65000"/>
              <a:defRPr sz="1500">
                <a:latin typeface="+mn-lt"/>
              </a:defRPr>
            </a:lvl2pPr>
            <a:lvl3pPr>
              <a:lnSpc>
                <a:spcPct val="100000"/>
              </a:lnSpc>
              <a:buSzPct val="65000"/>
              <a:defRPr sz="1500">
                <a:latin typeface="+mn-lt"/>
              </a:defRPr>
            </a:lvl3pPr>
            <a:lvl4pPr>
              <a:lnSpc>
                <a:spcPct val="100000"/>
              </a:lnSpc>
              <a:buSzPct val="65000"/>
              <a:defRPr sz="1500">
                <a:latin typeface="+mn-lt"/>
              </a:defRPr>
            </a:lvl4pPr>
            <a:lvl5pPr>
              <a:lnSpc>
                <a:spcPct val="100000"/>
              </a:lnSpc>
              <a:buSzPct val="65000"/>
              <a:defRPr sz="1500">
                <a:latin typeface="+mn-lt"/>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Date Placeholder 1">
            <a:extLst>
              <a:ext uri="{FF2B5EF4-FFF2-40B4-BE49-F238E27FC236}">
                <a16:creationId xmlns:a16="http://schemas.microsoft.com/office/drawing/2014/main" id="{AB623B4F-F6E0-24B6-2594-7B1CD3E8E842}"/>
              </a:ext>
            </a:extLst>
          </p:cNvPr>
          <p:cNvSpPr>
            <a:spLocks noGrp="1"/>
          </p:cNvSpPr>
          <p:nvPr>
            <p:ph type="dt" sz="half" idx="11"/>
          </p:nvPr>
        </p:nvSpPr>
        <p:spPr>
          <a:xfrm rot="16200000">
            <a:off x="7272000" y="2466000"/>
            <a:ext cx="2984399" cy="180000"/>
          </a:xfrm>
        </p:spPr>
        <p:txBody>
          <a:bodyPr/>
          <a:lstStyle>
            <a:lvl1pPr>
              <a:defRPr>
                <a:solidFill>
                  <a:schemeClr val="tx1"/>
                </a:solidFill>
              </a:defRPr>
            </a:lvl1pPr>
          </a:lstStyle>
          <a:p>
            <a:r>
              <a:rPr lang="nl-NL"/>
              <a:t>Teamfit is een werkwijze van JOGG</a:t>
            </a:r>
          </a:p>
          <a:p>
            <a:endParaRPr lang="nl-NL"/>
          </a:p>
        </p:txBody>
      </p:sp>
      <p:sp>
        <p:nvSpPr>
          <p:cNvPr id="5" name="Footer Placeholder 2">
            <a:extLst>
              <a:ext uri="{FF2B5EF4-FFF2-40B4-BE49-F238E27FC236}">
                <a16:creationId xmlns:a16="http://schemas.microsoft.com/office/drawing/2014/main" id="{BAC09E82-6D44-A8A1-867B-CC63316641E1}"/>
              </a:ext>
            </a:extLst>
          </p:cNvPr>
          <p:cNvSpPr>
            <a:spLocks noGrp="1"/>
          </p:cNvSpPr>
          <p:nvPr>
            <p:ph type="ftr" sz="quarter" idx="12"/>
          </p:nvPr>
        </p:nvSpPr>
        <p:spPr>
          <a:xfrm>
            <a:off x="324000" y="4734000"/>
            <a:ext cx="3086100" cy="180000"/>
          </a:xfrm>
        </p:spPr>
        <p:txBody>
          <a:bodyPr/>
          <a:lstStyle>
            <a:lvl1pPr>
              <a:defRPr>
                <a:solidFill>
                  <a:schemeClr val="tx1"/>
                </a:solidFill>
              </a:defRPr>
            </a:lvl1pPr>
          </a:lstStyle>
          <a:p>
            <a:endParaRPr lang="nl-NL">
              <a:solidFill>
                <a:schemeClr val="tx1"/>
              </a:solidFill>
            </a:endParaRPr>
          </a:p>
        </p:txBody>
      </p:sp>
      <p:sp>
        <p:nvSpPr>
          <p:cNvPr id="8" name="Slide Number Placeholder 3">
            <a:extLst>
              <a:ext uri="{FF2B5EF4-FFF2-40B4-BE49-F238E27FC236}">
                <a16:creationId xmlns:a16="http://schemas.microsoft.com/office/drawing/2014/main" id="{08F3CDC6-699F-D962-1211-4CF9EA7D3F8B}"/>
              </a:ext>
            </a:extLst>
          </p:cNvPr>
          <p:cNvSpPr>
            <a:spLocks noGrp="1"/>
          </p:cNvSpPr>
          <p:nvPr>
            <p:ph type="sldNum" sz="quarter" idx="13"/>
          </p:nvPr>
        </p:nvSpPr>
        <p:spPr>
          <a:xfrm>
            <a:off x="8100000" y="4605687"/>
            <a:ext cx="720000" cy="288000"/>
          </a:xfrm>
        </p:spPr>
        <p:txBody>
          <a:bodyPr/>
          <a:lstStyle>
            <a:lvl1pPr>
              <a:defRPr>
                <a:solidFill>
                  <a:schemeClr val="tx1"/>
                </a:solidFill>
              </a:defRPr>
            </a:lvl1pPr>
          </a:lstStyle>
          <a:p>
            <a:fld id="{14F1411D-0280-154F-AEAC-4C20B7AA46B2}" type="slidenum">
              <a:rPr lang="nl-NL" smtClean="0"/>
              <a:pPr/>
              <a:t>‹nr.›</a:t>
            </a:fld>
            <a:endParaRPr lang="nl-NL"/>
          </a:p>
        </p:txBody>
      </p:sp>
    </p:spTree>
    <p:extLst>
      <p:ext uri="{BB962C8B-B14F-4D97-AF65-F5344CB8AC3E}">
        <p14:creationId xmlns:p14="http://schemas.microsoft.com/office/powerpoint/2010/main" val="34379243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actsheet">
    <p:spTree>
      <p:nvGrpSpPr>
        <p:cNvPr id="1" name=""/>
        <p:cNvGrpSpPr/>
        <p:nvPr/>
      </p:nvGrpSpPr>
      <p:grpSpPr>
        <a:xfrm>
          <a:off x="0" y="0"/>
          <a:ext cx="0" cy="0"/>
          <a:chOff x="0" y="0"/>
          <a:chExt cx="0" cy="0"/>
        </a:xfrm>
      </p:grpSpPr>
      <p:sp>
        <p:nvSpPr>
          <p:cNvPr id="11" name="Afgeronde rechthoek 10">
            <a:extLst>
              <a:ext uri="{FF2B5EF4-FFF2-40B4-BE49-F238E27FC236}">
                <a16:creationId xmlns:a16="http://schemas.microsoft.com/office/drawing/2014/main" id="{32DA2C67-EE46-A245-81A1-89ACCE3C622F}"/>
              </a:ext>
            </a:extLst>
          </p:cNvPr>
          <p:cNvSpPr/>
          <p:nvPr userDrawn="1"/>
        </p:nvSpPr>
        <p:spPr>
          <a:xfrm>
            <a:off x="126380" y="126000"/>
            <a:ext cx="8892000" cy="4892400"/>
          </a:xfrm>
          <a:prstGeom prst="roundRect">
            <a:avLst>
              <a:gd name="adj" fmla="val 713"/>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Date Placeholder 2"/>
          <p:cNvSpPr>
            <a:spLocks noGrp="1"/>
          </p:cNvSpPr>
          <p:nvPr>
            <p:ph type="dt" sz="half" idx="10"/>
          </p:nvPr>
        </p:nvSpPr>
        <p:spPr/>
        <p:txBody>
          <a:bodyPr/>
          <a:lstStyle>
            <a:lvl1pPr>
              <a:defRPr>
                <a:solidFill>
                  <a:schemeClr val="tx1"/>
                </a:solidFill>
              </a:defRPr>
            </a:lvl1pPr>
          </a:lstStyle>
          <a:p>
            <a:r>
              <a:rPr lang="nl-NL"/>
              <a:t>Teamfit is een werkwijze van JOGG</a:t>
            </a:r>
            <a:endParaRPr lang="nl-NL">
              <a:solidFill>
                <a:schemeClr val="tx1"/>
              </a:solidFill>
            </a:endParaRPr>
          </a:p>
        </p:txBody>
      </p:sp>
      <p:sp>
        <p:nvSpPr>
          <p:cNvPr id="4" name="Footer Placeholder 3"/>
          <p:cNvSpPr>
            <a:spLocks noGrp="1"/>
          </p:cNvSpPr>
          <p:nvPr>
            <p:ph type="ftr" sz="quarter" idx="11"/>
          </p:nvPr>
        </p:nvSpPr>
        <p:spPr>
          <a:xfrm>
            <a:off x="324000" y="5400000"/>
            <a:ext cx="3086100" cy="180000"/>
          </a:xfrm>
        </p:spPr>
        <p:txBody>
          <a:bodyPr/>
          <a:lstStyle>
            <a:lvl1pPr>
              <a:defRPr>
                <a:solidFill>
                  <a:srgbClr val="ECECEC"/>
                </a:solidFill>
              </a:defRPr>
            </a:lvl1pPr>
          </a:lstStyle>
          <a:p>
            <a:endParaRPr lang="nl-NL"/>
          </a:p>
        </p:txBody>
      </p:sp>
      <p:sp>
        <p:nvSpPr>
          <p:cNvPr id="5" name="Slide Number Placeholder 4"/>
          <p:cNvSpPr>
            <a:spLocks noGrp="1"/>
          </p:cNvSpPr>
          <p:nvPr>
            <p:ph type="sldNum" sz="quarter" idx="12"/>
          </p:nvPr>
        </p:nvSpPr>
        <p:spPr/>
        <p:txBody>
          <a:bodyPr/>
          <a:lstStyle>
            <a:lvl1pPr>
              <a:defRPr>
                <a:solidFill>
                  <a:schemeClr val="tx1"/>
                </a:solidFill>
              </a:defRPr>
            </a:lvl1pPr>
          </a:lstStyle>
          <a:p>
            <a:fld id="{14F1411D-0280-154F-AEAC-4C20B7AA46B2}" type="slidenum">
              <a:rPr lang="nl-NL" smtClean="0"/>
              <a:pPr/>
              <a:t>‹nr.›</a:t>
            </a:fld>
            <a:endParaRPr lang="nl-NL"/>
          </a:p>
        </p:txBody>
      </p:sp>
      <p:sp>
        <p:nvSpPr>
          <p:cNvPr id="14" name="Picture Placeholder 2">
            <a:extLst>
              <a:ext uri="{FF2B5EF4-FFF2-40B4-BE49-F238E27FC236}">
                <a16:creationId xmlns:a16="http://schemas.microsoft.com/office/drawing/2014/main" id="{04B83A93-7E4E-CD9C-5312-CEA46B23678F}"/>
              </a:ext>
            </a:extLst>
          </p:cNvPr>
          <p:cNvSpPr>
            <a:spLocks noGrp="1"/>
          </p:cNvSpPr>
          <p:nvPr>
            <p:ph type="pic" idx="13" hasCustomPrompt="1"/>
          </p:nvPr>
        </p:nvSpPr>
        <p:spPr>
          <a:xfrm>
            <a:off x="1296000" y="306000"/>
            <a:ext cx="6552000" cy="4500000"/>
          </a:xfrm>
          <a:prstGeom prst="roundRect">
            <a:avLst>
              <a:gd name="adj" fmla="val 1020"/>
            </a:avLst>
          </a:prstGeom>
          <a:solidFill>
            <a:schemeClr val="bg1">
              <a:lumMod val="85000"/>
            </a:schemeClr>
          </a:solidFill>
        </p:spPr>
        <p:txBody>
          <a:bodyPr lIns="360000" tIns="360000" rIns="360000" anchor="t"/>
          <a:lstStyle>
            <a:lvl1pPr marL="0" indent="0" algn="ctr">
              <a:lnSpc>
                <a:spcPct val="100000"/>
              </a:lnSpc>
              <a:spcBef>
                <a:spcPts val="0"/>
              </a:spcBef>
              <a:buNone/>
              <a:defRPr sz="16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Sleep de afbeelding naar de tijdelijke aanduiding of klik op het pictogram als u een afbeelding wilt toevoegen</a:t>
            </a:r>
            <a:endParaRPr lang="en-US"/>
          </a:p>
        </p:txBody>
      </p:sp>
    </p:spTree>
    <p:extLst>
      <p:ext uri="{BB962C8B-B14F-4D97-AF65-F5344CB8AC3E}">
        <p14:creationId xmlns:p14="http://schemas.microsoft.com/office/powerpoint/2010/main" val="19132462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tap 1 en 2">
    <p:spTree>
      <p:nvGrpSpPr>
        <p:cNvPr id="1" name=""/>
        <p:cNvGrpSpPr/>
        <p:nvPr/>
      </p:nvGrpSpPr>
      <p:grpSpPr>
        <a:xfrm>
          <a:off x="0" y="0"/>
          <a:ext cx="0" cy="0"/>
          <a:chOff x="0" y="0"/>
          <a:chExt cx="0" cy="0"/>
        </a:xfrm>
      </p:grpSpPr>
      <p:sp>
        <p:nvSpPr>
          <p:cNvPr id="13" name="Vrije vorm 12">
            <a:extLst>
              <a:ext uri="{FF2B5EF4-FFF2-40B4-BE49-F238E27FC236}">
                <a16:creationId xmlns:a16="http://schemas.microsoft.com/office/drawing/2014/main" id="{B01A1646-E943-9EDF-515D-E7B7C941205B}"/>
              </a:ext>
            </a:extLst>
          </p:cNvPr>
          <p:cNvSpPr/>
          <p:nvPr userDrawn="1"/>
        </p:nvSpPr>
        <p:spPr>
          <a:xfrm>
            <a:off x="125998" y="125550"/>
            <a:ext cx="4374000" cy="4892400"/>
          </a:xfrm>
          <a:custGeom>
            <a:avLst/>
            <a:gdLst>
              <a:gd name="connsiteX0" fmla="*/ 44615 w 4374000"/>
              <a:gd name="connsiteY0" fmla="*/ 0 h 4892400"/>
              <a:gd name="connsiteX1" fmla="*/ 4329385 w 4374000"/>
              <a:gd name="connsiteY1" fmla="*/ 0 h 4892400"/>
              <a:gd name="connsiteX2" fmla="*/ 4374000 w 4374000"/>
              <a:gd name="connsiteY2" fmla="*/ 44615 h 4892400"/>
              <a:gd name="connsiteX3" fmla="*/ 4374000 w 4374000"/>
              <a:gd name="connsiteY3" fmla="*/ 4847785 h 4892400"/>
              <a:gd name="connsiteX4" fmla="*/ 4329385 w 4374000"/>
              <a:gd name="connsiteY4" fmla="*/ 4892400 h 4892400"/>
              <a:gd name="connsiteX5" fmla="*/ 44615 w 4374000"/>
              <a:gd name="connsiteY5" fmla="*/ 4892400 h 4892400"/>
              <a:gd name="connsiteX6" fmla="*/ 0 w 4374000"/>
              <a:gd name="connsiteY6" fmla="*/ 4847785 h 4892400"/>
              <a:gd name="connsiteX7" fmla="*/ 0 w 4374000"/>
              <a:gd name="connsiteY7" fmla="*/ 44615 h 4892400"/>
              <a:gd name="connsiteX8" fmla="*/ 44615 w 4374000"/>
              <a:gd name="connsiteY8" fmla="*/ 0 h 489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74000" h="4892400">
                <a:moveTo>
                  <a:pt x="44615" y="0"/>
                </a:moveTo>
                <a:lnTo>
                  <a:pt x="4329385" y="0"/>
                </a:lnTo>
                <a:cubicBezTo>
                  <a:pt x="4354025" y="0"/>
                  <a:pt x="4374000" y="19975"/>
                  <a:pt x="4374000" y="44615"/>
                </a:cubicBezTo>
                <a:lnTo>
                  <a:pt x="4374000" y="4847785"/>
                </a:lnTo>
                <a:cubicBezTo>
                  <a:pt x="4374000" y="4872425"/>
                  <a:pt x="4354025" y="4892400"/>
                  <a:pt x="4329385" y="4892400"/>
                </a:cubicBezTo>
                <a:lnTo>
                  <a:pt x="44615" y="4892400"/>
                </a:lnTo>
                <a:cubicBezTo>
                  <a:pt x="19975" y="4892400"/>
                  <a:pt x="0" y="4872425"/>
                  <a:pt x="0" y="4847785"/>
                </a:cubicBezTo>
                <a:lnTo>
                  <a:pt x="0" y="44615"/>
                </a:lnTo>
                <a:cubicBezTo>
                  <a:pt x="0" y="19975"/>
                  <a:pt x="19975" y="0"/>
                  <a:pt x="44615"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19" name="Vrije vorm 18">
            <a:extLst>
              <a:ext uri="{FF2B5EF4-FFF2-40B4-BE49-F238E27FC236}">
                <a16:creationId xmlns:a16="http://schemas.microsoft.com/office/drawing/2014/main" id="{29520375-7874-0BF4-9B37-B853CC003F19}"/>
              </a:ext>
            </a:extLst>
          </p:cNvPr>
          <p:cNvSpPr/>
          <p:nvPr userDrawn="1"/>
        </p:nvSpPr>
        <p:spPr>
          <a:xfrm>
            <a:off x="4644002" y="125550"/>
            <a:ext cx="4374000" cy="4892400"/>
          </a:xfrm>
          <a:custGeom>
            <a:avLst/>
            <a:gdLst>
              <a:gd name="connsiteX0" fmla="*/ 44615 w 4374000"/>
              <a:gd name="connsiteY0" fmla="*/ 0 h 4892400"/>
              <a:gd name="connsiteX1" fmla="*/ 4329385 w 4374000"/>
              <a:gd name="connsiteY1" fmla="*/ 0 h 4892400"/>
              <a:gd name="connsiteX2" fmla="*/ 4374000 w 4374000"/>
              <a:gd name="connsiteY2" fmla="*/ 44615 h 4892400"/>
              <a:gd name="connsiteX3" fmla="*/ 4374000 w 4374000"/>
              <a:gd name="connsiteY3" fmla="*/ 4847785 h 4892400"/>
              <a:gd name="connsiteX4" fmla="*/ 4329385 w 4374000"/>
              <a:gd name="connsiteY4" fmla="*/ 4892400 h 4892400"/>
              <a:gd name="connsiteX5" fmla="*/ 44615 w 4374000"/>
              <a:gd name="connsiteY5" fmla="*/ 4892400 h 4892400"/>
              <a:gd name="connsiteX6" fmla="*/ 0 w 4374000"/>
              <a:gd name="connsiteY6" fmla="*/ 4847785 h 4892400"/>
              <a:gd name="connsiteX7" fmla="*/ 0 w 4374000"/>
              <a:gd name="connsiteY7" fmla="*/ 44615 h 4892400"/>
              <a:gd name="connsiteX8" fmla="*/ 44615 w 4374000"/>
              <a:gd name="connsiteY8" fmla="*/ 0 h 489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74000" h="4892400">
                <a:moveTo>
                  <a:pt x="44615" y="0"/>
                </a:moveTo>
                <a:lnTo>
                  <a:pt x="4329385" y="0"/>
                </a:lnTo>
                <a:cubicBezTo>
                  <a:pt x="4354025" y="0"/>
                  <a:pt x="4374000" y="19975"/>
                  <a:pt x="4374000" y="44615"/>
                </a:cubicBezTo>
                <a:lnTo>
                  <a:pt x="4374000" y="4847785"/>
                </a:lnTo>
                <a:cubicBezTo>
                  <a:pt x="4374000" y="4872425"/>
                  <a:pt x="4354025" y="4892400"/>
                  <a:pt x="4329385" y="4892400"/>
                </a:cubicBezTo>
                <a:lnTo>
                  <a:pt x="44615" y="4892400"/>
                </a:lnTo>
                <a:cubicBezTo>
                  <a:pt x="19975" y="4892400"/>
                  <a:pt x="0" y="4872425"/>
                  <a:pt x="0" y="4847785"/>
                </a:cubicBezTo>
                <a:lnTo>
                  <a:pt x="0" y="44615"/>
                </a:lnTo>
                <a:cubicBezTo>
                  <a:pt x="0" y="19975"/>
                  <a:pt x="19975" y="0"/>
                  <a:pt x="44615" y="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4" name="Date Placeholder 3"/>
          <p:cNvSpPr>
            <a:spLocks noGrp="1"/>
          </p:cNvSpPr>
          <p:nvPr>
            <p:ph type="dt" sz="half" idx="10"/>
          </p:nvPr>
        </p:nvSpPr>
        <p:spPr/>
        <p:txBody>
          <a:bodyPr/>
          <a:lstStyle>
            <a:lvl1pPr>
              <a:defRPr>
                <a:solidFill>
                  <a:schemeClr val="tx1"/>
                </a:solidFill>
              </a:defRPr>
            </a:lvl1pPr>
          </a:lstStyle>
          <a:p>
            <a:r>
              <a:rPr lang="nl-NL" err="1"/>
              <a:t>Teamfit</a:t>
            </a:r>
            <a:r>
              <a:rPr lang="nl-NL"/>
              <a:t> is een werkwijze van JOGG</a:t>
            </a:r>
          </a:p>
        </p:txBody>
      </p:sp>
      <p:sp>
        <p:nvSpPr>
          <p:cNvPr id="5" name="Footer Placeholder 4"/>
          <p:cNvSpPr>
            <a:spLocks noGrp="1"/>
          </p:cNvSpPr>
          <p:nvPr>
            <p:ph type="ftr" sz="quarter" idx="11"/>
          </p:nvPr>
        </p:nvSpPr>
        <p:spPr/>
        <p:txBody>
          <a:bodyPr/>
          <a:lstStyle>
            <a:lvl1pPr>
              <a:defRPr>
                <a:solidFill>
                  <a:schemeClr val="tx1"/>
                </a:solidFill>
              </a:defRPr>
            </a:lvl1pPr>
          </a:lstStyle>
          <a:p>
            <a:endParaRPr lang="nl-NL">
              <a:solidFill>
                <a:schemeClr val="tx1"/>
              </a:solidFill>
            </a:endParaRPr>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14F1411D-0280-154F-AEAC-4C20B7AA46B2}" type="slidenum">
              <a:rPr lang="nl-NL" smtClean="0"/>
              <a:pPr/>
              <a:t>‹nr.›</a:t>
            </a:fld>
            <a:endParaRPr lang="nl-NL"/>
          </a:p>
        </p:txBody>
      </p:sp>
      <p:sp>
        <p:nvSpPr>
          <p:cNvPr id="14" name="Title 1">
            <a:extLst>
              <a:ext uri="{FF2B5EF4-FFF2-40B4-BE49-F238E27FC236}">
                <a16:creationId xmlns:a16="http://schemas.microsoft.com/office/drawing/2014/main" id="{E5214DE5-285D-8E56-C32D-2E97975206E1}"/>
              </a:ext>
            </a:extLst>
          </p:cNvPr>
          <p:cNvSpPr>
            <a:spLocks noGrp="1"/>
          </p:cNvSpPr>
          <p:nvPr>
            <p:ph type="title" hasCustomPrompt="1"/>
          </p:nvPr>
        </p:nvSpPr>
        <p:spPr>
          <a:xfrm>
            <a:off x="4644002" y="590230"/>
            <a:ext cx="4374000" cy="504000"/>
          </a:xfrm>
        </p:spPr>
        <p:txBody>
          <a:bodyPr anchor="ctr" anchorCtr="0"/>
          <a:lstStyle>
            <a:lvl1pPr algn="ctr">
              <a:defRPr sz="2800">
                <a:solidFill>
                  <a:schemeClr val="tx1"/>
                </a:solidFill>
              </a:defRPr>
            </a:lvl1pPr>
          </a:lstStyle>
          <a:p>
            <a:r>
              <a:rPr lang="nl-NL"/>
              <a:t>Titelstijl bewerken</a:t>
            </a:r>
            <a:endParaRPr lang="en-US"/>
          </a:p>
        </p:txBody>
      </p:sp>
      <p:sp>
        <p:nvSpPr>
          <p:cNvPr id="16" name="Text Placeholder 4">
            <a:extLst>
              <a:ext uri="{FF2B5EF4-FFF2-40B4-BE49-F238E27FC236}">
                <a16:creationId xmlns:a16="http://schemas.microsoft.com/office/drawing/2014/main" id="{85D521EE-6B0E-16D6-F214-739D8B825C1F}"/>
              </a:ext>
            </a:extLst>
          </p:cNvPr>
          <p:cNvSpPr>
            <a:spLocks noGrp="1"/>
          </p:cNvSpPr>
          <p:nvPr>
            <p:ph type="body" sz="quarter" idx="3" hasCustomPrompt="1"/>
          </p:nvPr>
        </p:nvSpPr>
        <p:spPr>
          <a:xfrm>
            <a:off x="5139002" y="3744000"/>
            <a:ext cx="3384000" cy="792000"/>
          </a:xfrm>
        </p:spPr>
        <p:txBody>
          <a:bodyPr anchor="t" anchorCtr="0"/>
          <a:lstStyle>
            <a:lvl1pPr marL="0" indent="0" algn="ctr">
              <a:lnSpc>
                <a:spcPct val="110000"/>
              </a:lnSpc>
              <a:buNone/>
              <a:defRPr sz="150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l-NL"/>
              <a:t>Klikken om de tekst stijl van het model te bewerken</a:t>
            </a:r>
          </a:p>
        </p:txBody>
      </p:sp>
      <p:sp>
        <p:nvSpPr>
          <p:cNvPr id="12" name="Text Placeholder 4">
            <a:extLst>
              <a:ext uri="{FF2B5EF4-FFF2-40B4-BE49-F238E27FC236}">
                <a16:creationId xmlns:a16="http://schemas.microsoft.com/office/drawing/2014/main" id="{6959DBBC-E416-3C77-CAC7-A12F48B748A0}"/>
              </a:ext>
            </a:extLst>
          </p:cNvPr>
          <p:cNvSpPr>
            <a:spLocks noGrp="1"/>
          </p:cNvSpPr>
          <p:nvPr>
            <p:ph type="body" sz="quarter" idx="13" hasCustomPrompt="1"/>
          </p:nvPr>
        </p:nvSpPr>
        <p:spPr>
          <a:xfrm>
            <a:off x="613805" y="3744000"/>
            <a:ext cx="3384000" cy="792000"/>
          </a:xfrm>
        </p:spPr>
        <p:txBody>
          <a:bodyPr anchor="t" anchorCtr="0"/>
          <a:lstStyle>
            <a:lvl1pPr marL="0" indent="0" algn="ctr">
              <a:lnSpc>
                <a:spcPct val="110000"/>
              </a:lnSpc>
              <a:buNone/>
              <a:defRPr sz="150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l-NL"/>
              <a:t>Klikken om de tekst stijl van het model te bewerken</a:t>
            </a:r>
          </a:p>
        </p:txBody>
      </p:sp>
      <p:sp>
        <p:nvSpPr>
          <p:cNvPr id="17" name="Text Placeholder 4">
            <a:extLst>
              <a:ext uri="{FF2B5EF4-FFF2-40B4-BE49-F238E27FC236}">
                <a16:creationId xmlns:a16="http://schemas.microsoft.com/office/drawing/2014/main" id="{37DEC5E4-C2EE-30BA-318D-BAEECB800FF8}"/>
              </a:ext>
            </a:extLst>
          </p:cNvPr>
          <p:cNvSpPr>
            <a:spLocks noGrp="1"/>
          </p:cNvSpPr>
          <p:nvPr>
            <p:ph type="body" sz="quarter" idx="14" hasCustomPrompt="1"/>
          </p:nvPr>
        </p:nvSpPr>
        <p:spPr>
          <a:xfrm>
            <a:off x="125999" y="590231"/>
            <a:ext cx="4373999" cy="503999"/>
          </a:xfrm>
        </p:spPr>
        <p:txBody>
          <a:bodyPr anchor="ctr" anchorCtr="0"/>
          <a:lstStyle>
            <a:lvl1pPr marL="0" indent="0" algn="ctr">
              <a:lnSpc>
                <a:spcPct val="90000"/>
              </a:lnSpc>
              <a:buNone/>
              <a:defRPr sz="2800" b="0">
                <a:solidFill>
                  <a:schemeClr val="tx1"/>
                </a:solidFill>
                <a:latin typeface="+mj-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l-NL"/>
              <a:t>Titelstijl bewerken</a:t>
            </a:r>
          </a:p>
        </p:txBody>
      </p:sp>
      <p:sp>
        <p:nvSpPr>
          <p:cNvPr id="18" name="Picture Placeholder 2">
            <a:extLst>
              <a:ext uri="{FF2B5EF4-FFF2-40B4-BE49-F238E27FC236}">
                <a16:creationId xmlns:a16="http://schemas.microsoft.com/office/drawing/2014/main" id="{9F0F9F33-FA95-E2F5-9BD2-03B092BAF4EF}"/>
              </a:ext>
            </a:extLst>
          </p:cNvPr>
          <p:cNvSpPr>
            <a:spLocks noGrp="1"/>
          </p:cNvSpPr>
          <p:nvPr>
            <p:ph type="pic" idx="15"/>
          </p:nvPr>
        </p:nvSpPr>
        <p:spPr>
          <a:xfrm>
            <a:off x="5535002" y="1485257"/>
            <a:ext cx="2592000" cy="1980000"/>
          </a:xfrm>
          <a:prstGeom prst="roundRect">
            <a:avLst>
              <a:gd name="adj" fmla="val 1020"/>
            </a:avLst>
          </a:prstGeom>
          <a:noFill/>
        </p:spPr>
        <p:txBody>
          <a:bodyPr lIns="180000" tIns="144000" rIns="180000" anchor="t"/>
          <a:lstStyle>
            <a:lvl1pPr marL="0" indent="0" algn="ctr">
              <a:lnSpc>
                <a:spcPct val="100000"/>
              </a:lnSpc>
              <a:spcBef>
                <a:spcPts val="0"/>
              </a:spcBef>
              <a:buNone/>
              <a:defRPr sz="1200">
                <a:solidFill>
                  <a:schemeClr val="bg1"/>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a:p>
        </p:txBody>
      </p:sp>
      <p:sp>
        <p:nvSpPr>
          <p:cNvPr id="20" name="Picture Placeholder 2">
            <a:extLst>
              <a:ext uri="{FF2B5EF4-FFF2-40B4-BE49-F238E27FC236}">
                <a16:creationId xmlns:a16="http://schemas.microsoft.com/office/drawing/2014/main" id="{3DC67694-0D5B-D234-37D2-A9A1839B282A}"/>
              </a:ext>
            </a:extLst>
          </p:cNvPr>
          <p:cNvSpPr>
            <a:spLocks noGrp="1"/>
          </p:cNvSpPr>
          <p:nvPr>
            <p:ph type="pic" idx="16"/>
          </p:nvPr>
        </p:nvSpPr>
        <p:spPr>
          <a:xfrm>
            <a:off x="685805" y="1485257"/>
            <a:ext cx="3240000" cy="1980000"/>
          </a:xfrm>
          <a:prstGeom prst="roundRect">
            <a:avLst>
              <a:gd name="adj" fmla="val 1020"/>
            </a:avLst>
          </a:prstGeom>
          <a:noFill/>
        </p:spPr>
        <p:txBody>
          <a:bodyPr lIns="180000" tIns="144000" rIns="180000" anchor="t"/>
          <a:lstStyle>
            <a:lvl1pPr marL="0" indent="0" algn="ctr">
              <a:lnSpc>
                <a:spcPct val="100000"/>
              </a:lnSpc>
              <a:spcBef>
                <a:spcPts val="0"/>
              </a:spcBef>
              <a:buNone/>
              <a:defRPr sz="1200">
                <a:solidFill>
                  <a:schemeClr val="bg1"/>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a:p>
        </p:txBody>
      </p:sp>
    </p:spTree>
    <p:extLst>
      <p:ext uri="{BB962C8B-B14F-4D97-AF65-F5344CB8AC3E}">
        <p14:creationId xmlns:p14="http://schemas.microsoft.com/office/powerpoint/2010/main" val="15498184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tap 3 en 4">
    <p:spTree>
      <p:nvGrpSpPr>
        <p:cNvPr id="1" name=""/>
        <p:cNvGrpSpPr/>
        <p:nvPr/>
      </p:nvGrpSpPr>
      <p:grpSpPr>
        <a:xfrm>
          <a:off x="0" y="0"/>
          <a:ext cx="0" cy="0"/>
          <a:chOff x="0" y="0"/>
          <a:chExt cx="0" cy="0"/>
        </a:xfrm>
      </p:grpSpPr>
      <p:sp>
        <p:nvSpPr>
          <p:cNvPr id="13" name="Vrije vorm 12">
            <a:extLst>
              <a:ext uri="{FF2B5EF4-FFF2-40B4-BE49-F238E27FC236}">
                <a16:creationId xmlns:a16="http://schemas.microsoft.com/office/drawing/2014/main" id="{B01A1646-E943-9EDF-515D-E7B7C941205B}"/>
              </a:ext>
            </a:extLst>
          </p:cNvPr>
          <p:cNvSpPr/>
          <p:nvPr userDrawn="1"/>
        </p:nvSpPr>
        <p:spPr>
          <a:xfrm>
            <a:off x="125998" y="125550"/>
            <a:ext cx="4374000" cy="4892400"/>
          </a:xfrm>
          <a:custGeom>
            <a:avLst/>
            <a:gdLst>
              <a:gd name="connsiteX0" fmla="*/ 44615 w 4374000"/>
              <a:gd name="connsiteY0" fmla="*/ 0 h 4892400"/>
              <a:gd name="connsiteX1" fmla="*/ 4329385 w 4374000"/>
              <a:gd name="connsiteY1" fmla="*/ 0 h 4892400"/>
              <a:gd name="connsiteX2" fmla="*/ 4374000 w 4374000"/>
              <a:gd name="connsiteY2" fmla="*/ 44615 h 4892400"/>
              <a:gd name="connsiteX3" fmla="*/ 4374000 w 4374000"/>
              <a:gd name="connsiteY3" fmla="*/ 4847785 h 4892400"/>
              <a:gd name="connsiteX4" fmla="*/ 4329385 w 4374000"/>
              <a:gd name="connsiteY4" fmla="*/ 4892400 h 4892400"/>
              <a:gd name="connsiteX5" fmla="*/ 44615 w 4374000"/>
              <a:gd name="connsiteY5" fmla="*/ 4892400 h 4892400"/>
              <a:gd name="connsiteX6" fmla="*/ 0 w 4374000"/>
              <a:gd name="connsiteY6" fmla="*/ 4847785 h 4892400"/>
              <a:gd name="connsiteX7" fmla="*/ 0 w 4374000"/>
              <a:gd name="connsiteY7" fmla="*/ 44615 h 4892400"/>
              <a:gd name="connsiteX8" fmla="*/ 44615 w 4374000"/>
              <a:gd name="connsiteY8" fmla="*/ 0 h 489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74000" h="4892400">
                <a:moveTo>
                  <a:pt x="44615" y="0"/>
                </a:moveTo>
                <a:lnTo>
                  <a:pt x="4329385" y="0"/>
                </a:lnTo>
                <a:cubicBezTo>
                  <a:pt x="4354025" y="0"/>
                  <a:pt x="4374000" y="19975"/>
                  <a:pt x="4374000" y="44615"/>
                </a:cubicBezTo>
                <a:lnTo>
                  <a:pt x="4374000" y="4847785"/>
                </a:lnTo>
                <a:cubicBezTo>
                  <a:pt x="4374000" y="4872425"/>
                  <a:pt x="4354025" y="4892400"/>
                  <a:pt x="4329385" y="4892400"/>
                </a:cubicBezTo>
                <a:lnTo>
                  <a:pt x="44615" y="4892400"/>
                </a:lnTo>
                <a:cubicBezTo>
                  <a:pt x="19975" y="4892400"/>
                  <a:pt x="0" y="4872425"/>
                  <a:pt x="0" y="4847785"/>
                </a:cubicBezTo>
                <a:lnTo>
                  <a:pt x="0" y="44615"/>
                </a:lnTo>
                <a:cubicBezTo>
                  <a:pt x="0" y="19975"/>
                  <a:pt x="19975" y="0"/>
                  <a:pt x="44615" y="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19" name="Vrije vorm 18">
            <a:extLst>
              <a:ext uri="{FF2B5EF4-FFF2-40B4-BE49-F238E27FC236}">
                <a16:creationId xmlns:a16="http://schemas.microsoft.com/office/drawing/2014/main" id="{29520375-7874-0BF4-9B37-B853CC003F19}"/>
              </a:ext>
            </a:extLst>
          </p:cNvPr>
          <p:cNvSpPr/>
          <p:nvPr userDrawn="1"/>
        </p:nvSpPr>
        <p:spPr>
          <a:xfrm>
            <a:off x="4644002" y="125550"/>
            <a:ext cx="4374000" cy="4892400"/>
          </a:xfrm>
          <a:custGeom>
            <a:avLst/>
            <a:gdLst>
              <a:gd name="connsiteX0" fmla="*/ 44615 w 4374000"/>
              <a:gd name="connsiteY0" fmla="*/ 0 h 4892400"/>
              <a:gd name="connsiteX1" fmla="*/ 4329385 w 4374000"/>
              <a:gd name="connsiteY1" fmla="*/ 0 h 4892400"/>
              <a:gd name="connsiteX2" fmla="*/ 4374000 w 4374000"/>
              <a:gd name="connsiteY2" fmla="*/ 44615 h 4892400"/>
              <a:gd name="connsiteX3" fmla="*/ 4374000 w 4374000"/>
              <a:gd name="connsiteY3" fmla="*/ 4847785 h 4892400"/>
              <a:gd name="connsiteX4" fmla="*/ 4329385 w 4374000"/>
              <a:gd name="connsiteY4" fmla="*/ 4892400 h 4892400"/>
              <a:gd name="connsiteX5" fmla="*/ 44615 w 4374000"/>
              <a:gd name="connsiteY5" fmla="*/ 4892400 h 4892400"/>
              <a:gd name="connsiteX6" fmla="*/ 0 w 4374000"/>
              <a:gd name="connsiteY6" fmla="*/ 4847785 h 4892400"/>
              <a:gd name="connsiteX7" fmla="*/ 0 w 4374000"/>
              <a:gd name="connsiteY7" fmla="*/ 44615 h 4892400"/>
              <a:gd name="connsiteX8" fmla="*/ 44615 w 4374000"/>
              <a:gd name="connsiteY8" fmla="*/ 0 h 489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74000" h="4892400">
                <a:moveTo>
                  <a:pt x="44615" y="0"/>
                </a:moveTo>
                <a:lnTo>
                  <a:pt x="4329385" y="0"/>
                </a:lnTo>
                <a:cubicBezTo>
                  <a:pt x="4354025" y="0"/>
                  <a:pt x="4374000" y="19975"/>
                  <a:pt x="4374000" y="44615"/>
                </a:cubicBezTo>
                <a:lnTo>
                  <a:pt x="4374000" y="4847785"/>
                </a:lnTo>
                <a:cubicBezTo>
                  <a:pt x="4374000" y="4872425"/>
                  <a:pt x="4354025" y="4892400"/>
                  <a:pt x="4329385" y="4892400"/>
                </a:cubicBezTo>
                <a:lnTo>
                  <a:pt x="44615" y="4892400"/>
                </a:lnTo>
                <a:cubicBezTo>
                  <a:pt x="19975" y="4892400"/>
                  <a:pt x="0" y="4872425"/>
                  <a:pt x="0" y="4847785"/>
                </a:cubicBezTo>
                <a:lnTo>
                  <a:pt x="0" y="44615"/>
                </a:lnTo>
                <a:cubicBezTo>
                  <a:pt x="0" y="19975"/>
                  <a:pt x="19975" y="0"/>
                  <a:pt x="44615"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4" name="Date Placeholder 3"/>
          <p:cNvSpPr>
            <a:spLocks noGrp="1"/>
          </p:cNvSpPr>
          <p:nvPr>
            <p:ph type="dt" sz="half" idx="10"/>
          </p:nvPr>
        </p:nvSpPr>
        <p:spPr/>
        <p:txBody>
          <a:bodyPr/>
          <a:lstStyle>
            <a:lvl1pPr>
              <a:defRPr>
                <a:solidFill>
                  <a:schemeClr val="tx1"/>
                </a:solidFill>
              </a:defRPr>
            </a:lvl1pPr>
          </a:lstStyle>
          <a:p>
            <a:r>
              <a:rPr lang="nl-NL"/>
              <a:t>Teamfit is een werkwijze van JOGG</a:t>
            </a:r>
            <a:endParaRPr lang="nl-NL">
              <a:solidFill>
                <a:schemeClr val="tx1"/>
              </a:solidFill>
            </a:endParaRPr>
          </a:p>
        </p:txBody>
      </p:sp>
      <p:sp>
        <p:nvSpPr>
          <p:cNvPr id="5" name="Footer Placeholder 4"/>
          <p:cNvSpPr>
            <a:spLocks noGrp="1"/>
          </p:cNvSpPr>
          <p:nvPr>
            <p:ph type="ftr" sz="quarter" idx="11"/>
          </p:nvPr>
        </p:nvSpPr>
        <p:spPr/>
        <p:txBody>
          <a:bodyPr/>
          <a:lstStyle>
            <a:lvl1pPr>
              <a:defRPr>
                <a:solidFill>
                  <a:schemeClr val="tx1"/>
                </a:solidFill>
              </a:defRPr>
            </a:lvl1pPr>
          </a:lstStyle>
          <a:p>
            <a:endParaRPr lang="nl-NL"/>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14F1411D-0280-154F-AEAC-4C20B7AA46B2}" type="slidenum">
              <a:rPr lang="nl-NL" smtClean="0"/>
              <a:pPr/>
              <a:t>‹nr.›</a:t>
            </a:fld>
            <a:endParaRPr lang="nl-NL"/>
          </a:p>
        </p:txBody>
      </p:sp>
      <p:sp>
        <p:nvSpPr>
          <p:cNvPr id="14" name="Title 1">
            <a:extLst>
              <a:ext uri="{FF2B5EF4-FFF2-40B4-BE49-F238E27FC236}">
                <a16:creationId xmlns:a16="http://schemas.microsoft.com/office/drawing/2014/main" id="{E5214DE5-285D-8E56-C32D-2E97975206E1}"/>
              </a:ext>
            </a:extLst>
          </p:cNvPr>
          <p:cNvSpPr>
            <a:spLocks noGrp="1"/>
          </p:cNvSpPr>
          <p:nvPr>
            <p:ph type="title" hasCustomPrompt="1"/>
          </p:nvPr>
        </p:nvSpPr>
        <p:spPr>
          <a:xfrm>
            <a:off x="4644002" y="590230"/>
            <a:ext cx="4374000" cy="504000"/>
          </a:xfrm>
        </p:spPr>
        <p:txBody>
          <a:bodyPr anchor="ctr" anchorCtr="0"/>
          <a:lstStyle>
            <a:lvl1pPr algn="ctr">
              <a:defRPr sz="2800">
                <a:solidFill>
                  <a:schemeClr val="tx1"/>
                </a:solidFill>
              </a:defRPr>
            </a:lvl1pPr>
          </a:lstStyle>
          <a:p>
            <a:r>
              <a:rPr lang="nl-NL"/>
              <a:t>Titelstijl bewerken</a:t>
            </a:r>
            <a:endParaRPr lang="en-US"/>
          </a:p>
        </p:txBody>
      </p:sp>
      <p:sp>
        <p:nvSpPr>
          <p:cNvPr id="16" name="Text Placeholder 4">
            <a:extLst>
              <a:ext uri="{FF2B5EF4-FFF2-40B4-BE49-F238E27FC236}">
                <a16:creationId xmlns:a16="http://schemas.microsoft.com/office/drawing/2014/main" id="{85D521EE-6B0E-16D6-F214-739D8B825C1F}"/>
              </a:ext>
            </a:extLst>
          </p:cNvPr>
          <p:cNvSpPr>
            <a:spLocks noGrp="1"/>
          </p:cNvSpPr>
          <p:nvPr>
            <p:ph type="body" sz="quarter" idx="3" hasCustomPrompt="1"/>
          </p:nvPr>
        </p:nvSpPr>
        <p:spPr>
          <a:xfrm>
            <a:off x="5139002" y="3744000"/>
            <a:ext cx="3384000" cy="792000"/>
          </a:xfrm>
        </p:spPr>
        <p:txBody>
          <a:bodyPr anchor="t" anchorCtr="0"/>
          <a:lstStyle>
            <a:lvl1pPr marL="0" indent="0" algn="ctr">
              <a:lnSpc>
                <a:spcPct val="110000"/>
              </a:lnSpc>
              <a:buNone/>
              <a:defRPr sz="150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l-NL"/>
              <a:t>Klikken om de tekst stijl van het model te bewerken</a:t>
            </a:r>
          </a:p>
        </p:txBody>
      </p:sp>
      <p:sp>
        <p:nvSpPr>
          <p:cNvPr id="12" name="Text Placeholder 4">
            <a:extLst>
              <a:ext uri="{FF2B5EF4-FFF2-40B4-BE49-F238E27FC236}">
                <a16:creationId xmlns:a16="http://schemas.microsoft.com/office/drawing/2014/main" id="{6959DBBC-E416-3C77-CAC7-A12F48B748A0}"/>
              </a:ext>
            </a:extLst>
          </p:cNvPr>
          <p:cNvSpPr>
            <a:spLocks noGrp="1"/>
          </p:cNvSpPr>
          <p:nvPr>
            <p:ph type="body" sz="quarter" idx="13" hasCustomPrompt="1"/>
          </p:nvPr>
        </p:nvSpPr>
        <p:spPr>
          <a:xfrm>
            <a:off x="613805" y="3744000"/>
            <a:ext cx="3384000" cy="792000"/>
          </a:xfrm>
        </p:spPr>
        <p:txBody>
          <a:bodyPr anchor="t" anchorCtr="0"/>
          <a:lstStyle>
            <a:lvl1pPr marL="0" indent="0" algn="ctr">
              <a:lnSpc>
                <a:spcPct val="110000"/>
              </a:lnSpc>
              <a:buNone/>
              <a:defRPr sz="150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l-NL"/>
              <a:t>Klikken om de tekst stijl van het model te bewerken</a:t>
            </a:r>
          </a:p>
        </p:txBody>
      </p:sp>
      <p:sp>
        <p:nvSpPr>
          <p:cNvPr id="17" name="Text Placeholder 4">
            <a:extLst>
              <a:ext uri="{FF2B5EF4-FFF2-40B4-BE49-F238E27FC236}">
                <a16:creationId xmlns:a16="http://schemas.microsoft.com/office/drawing/2014/main" id="{37DEC5E4-C2EE-30BA-318D-BAEECB800FF8}"/>
              </a:ext>
            </a:extLst>
          </p:cNvPr>
          <p:cNvSpPr>
            <a:spLocks noGrp="1"/>
          </p:cNvSpPr>
          <p:nvPr>
            <p:ph type="body" sz="quarter" idx="14" hasCustomPrompt="1"/>
          </p:nvPr>
        </p:nvSpPr>
        <p:spPr>
          <a:xfrm>
            <a:off x="125999" y="590231"/>
            <a:ext cx="4373999" cy="503999"/>
          </a:xfrm>
        </p:spPr>
        <p:txBody>
          <a:bodyPr anchor="ctr" anchorCtr="0"/>
          <a:lstStyle>
            <a:lvl1pPr marL="0" indent="0" algn="ctr">
              <a:lnSpc>
                <a:spcPct val="90000"/>
              </a:lnSpc>
              <a:buNone/>
              <a:defRPr sz="2800" b="0">
                <a:solidFill>
                  <a:schemeClr val="tx1"/>
                </a:solidFill>
                <a:latin typeface="+mj-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l-NL"/>
              <a:t>Titelstijl bewerken</a:t>
            </a:r>
          </a:p>
        </p:txBody>
      </p:sp>
      <p:sp>
        <p:nvSpPr>
          <p:cNvPr id="18" name="Picture Placeholder 2">
            <a:extLst>
              <a:ext uri="{FF2B5EF4-FFF2-40B4-BE49-F238E27FC236}">
                <a16:creationId xmlns:a16="http://schemas.microsoft.com/office/drawing/2014/main" id="{9F0F9F33-FA95-E2F5-9BD2-03B092BAF4EF}"/>
              </a:ext>
            </a:extLst>
          </p:cNvPr>
          <p:cNvSpPr>
            <a:spLocks noGrp="1"/>
          </p:cNvSpPr>
          <p:nvPr>
            <p:ph type="pic" idx="15" hasCustomPrompt="1"/>
          </p:nvPr>
        </p:nvSpPr>
        <p:spPr>
          <a:xfrm>
            <a:off x="5535002" y="1485257"/>
            <a:ext cx="2592000" cy="1980000"/>
          </a:xfrm>
          <a:prstGeom prst="roundRect">
            <a:avLst>
              <a:gd name="adj" fmla="val 1020"/>
            </a:avLst>
          </a:prstGeom>
          <a:noFill/>
        </p:spPr>
        <p:txBody>
          <a:bodyPr lIns="180000" tIns="144000" rIns="180000" anchor="t"/>
          <a:lstStyle>
            <a:lvl1pPr marL="0" indent="0" algn="ctr">
              <a:lnSpc>
                <a:spcPct val="100000"/>
              </a:lnSpc>
              <a:spcBef>
                <a:spcPts val="0"/>
              </a:spcBef>
              <a:buNone/>
              <a:defRPr sz="1200">
                <a:solidFill>
                  <a:schemeClr val="bg1"/>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Sleep de afbeelding naar de tijdelijke aanduiding of klik op het pictogram als u een afbeelding wilt toevoegen</a:t>
            </a:r>
            <a:endParaRPr lang="en-US"/>
          </a:p>
        </p:txBody>
      </p:sp>
      <p:sp>
        <p:nvSpPr>
          <p:cNvPr id="20" name="Picture Placeholder 2">
            <a:extLst>
              <a:ext uri="{FF2B5EF4-FFF2-40B4-BE49-F238E27FC236}">
                <a16:creationId xmlns:a16="http://schemas.microsoft.com/office/drawing/2014/main" id="{3DC67694-0D5B-D234-37D2-A9A1839B282A}"/>
              </a:ext>
            </a:extLst>
          </p:cNvPr>
          <p:cNvSpPr>
            <a:spLocks noGrp="1"/>
          </p:cNvSpPr>
          <p:nvPr>
            <p:ph type="pic" idx="16" hasCustomPrompt="1"/>
          </p:nvPr>
        </p:nvSpPr>
        <p:spPr>
          <a:xfrm>
            <a:off x="1016998" y="1485257"/>
            <a:ext cx="2592000" cy="1980000"/>
          </a:xfrm>
          <a:prstGeom prst="roundRect">
            <a:avLst>
              <a:gd name="adj" fmla="val 1020"/>
            </a:avLst>
          </a:prstGeom>
          <a:noFill/>
        </p:spPr>
        <p:txBody>
          <a:bodyPr lIns="180000" tIns="144000" rIns="180000" anchor="t"/>
          <a:lstStyle>
            <a:lvl1pPr marL="0" indent="0" algn="ctr">
              <a:lnSpc>
                <a:spcPct val="100000"/>
              </a:lnSpc>
              <a:spcBef>
                <a:spcPts val="0"/>
              </a:spcBef>
              <a:buNone/>
              <a:defRPr sz="1200">
                <a:solidFill>
                  <a:schemeClr val="bg1"/>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Sleep de afbeelding naar de tijdelijke aanduiding of klik op het pictogram als u een afbeelding wilt toevoegen</a:t>
            </a:r>
            <a:endParaRPr lang="en-US"/>
          </a:p>
        </p:txBody>
      </p:sp>
    </p:spTree>
    <p:extLst>
      <p:ext uri="{BB962C8B-B14F-4D97-AF65-F5344CB8AC3E}">
        <p14:creationId xmlns:p14="http://schemas.microsoft.com/office/powerpoint/2010/main" val="2181377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asis uitdagingen">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E5214DE5-285D-8E56-C32D-2E97975206E1}"/>
              </a:ext>
            </a:extLst>
          </p:cNvPr>
          <p:cNvSpPr>
            <a:spLocks noGrp="1"/>
          </p:cNvSpPr>
          <p:nvPr>
            <p:ph type="title" hasCustomPrompt="1"/>
          </p:nvPr>
        </p:nvSpPr>
        <p:spPr>
          <a:xfrm>
            <a:off x="126000" y="126000"/>
            <a:ext cx="4374000" cy="4892400"/>
          </a:xfrm>
          <a:prstGeom prst="roundRect">
            <a:avLst>
              <a:gd name="adj" fmla="val 1263"/>
            </a:avLst>
          </a:prstGeom>
          <a:solidFill>
            <a:schemeClr val="tx2"/>
          </a:solidFill>
        </p:spPr>
        <p:txBody>
          <a:bodyPr lIns="648000" tIns="36000" rIns="0" anchor="ctr" anchorCtr="0"/>
          <a:lstStyle>
            <a:lvl1pPr>
              <a:defRPr sz="2800">
                <a:solidFill>
                  <a:schemeClr val="tx1"/>
                </a:solidFill>
              </a:defRPr>
            </a:lvl1pPr>
          </a:lstStyle>
          <a:p>
            <a:r>
              <a:rPr lang="nl-NL"/>
              <a:t>Titelstijl bewerken</a:t>
            </a:r>
            <a:endParaRPr lang="en-US"/>
          </a:p>
        </p:txBody>
      </p:sp>
      <p:sp>
        <p:nvSpPr>
          <p:cNvPr id="4" name="Date Placeholder 3"/>
          <p:cNvSpPr>
            <a:spLocks noGrp="1"/>
          </p:cNvSpPr>
          <p:nvPr>
            <p:ph type="dt" sz="half" idx="10"/>
          </p:nvPr>
        </p:nvSpPr>
        <p:spPr/>
        <p:txBody>
          <a:bodyPr/>
          <a:lstStyle>
            <a:lvl1pPr>
              <a:defRPr>
                <a:solidFill>
                  <a:schemeClr val="tx2"/>
                </a:solidFill>
              </a:defRPr>
            </a:lvl1pPr>
          </a:lstStyle>
          <a:p>
            <a:r>
              <a:rPr lang="nl-NL"/>
              <a:t>Teamfit is een werkwijze van JOGG</a:t>
            </a:r>
          </a:p>
        </p:txBody>
      </p:sp>
      <p:sp>
        <p:nvSpPr>
          <p:cNvPr id="5" name="Footer Placeholder 4"/>
          <p:cNvSpPr>
            <a:spLocks noGrp="1"/>
          </p:cNvSpPr>
          <p:nvPr>
            <p:ph type="ftr" sz="quarter" idx="11"/>
          </p:nvPr>
        </p:nvSpPr>
        <p:spPr/>
        <p:txBody>
          <a:bodyPr/>
          <a:lstStyle>
            <a:lvl1pPr>
              <a:defRPr>
                <a:solidFill>
                  <a:schemeClr val="tx1"/>
                </a:solidFill>
              </a:defRPr>
            </a:lvl1pPr>
          </a:lstStyle>
          <a:p>
            <a:endParaRPr lang="nl-NL">
              <a:solidFill>
                <a:schemeClr val="tx1"/>
              </a:solidFill>
            </a:endParaRPr>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14F1411D-0280-154F-AEAC-4C20B7AA46B2}" type="slidenum">
              <a:rPr lang="nl-NL" smtClean="0"/>
              <a:pPr/>
              <a:t>‹nr.›</a:t>
            </a:fld>
            <a:endParaRPr lang="nl-NL"/>
          </a:p>
        </p:txBody>
      </p:sp>
      <p:sp>
        <p:nvSpPr>
          <p:cNvPr id="11" name="Text Placeholder 3">
            <a:extLst>
              <a:ext uri="{FF2B5EF4-FFF2-40B4-BE49-F238E27FC236}">
                <a16:creationId xmlns:a16="http://schemas.microsoft.com/office/drawing/2014/main" id="{E78CDEF1-33AF-C9DE-8E0F-3E73B35C1C13}"/>
              </a:ext>
            </a:extLst>
          </p:cNvPr>
          <p:cNvSpPr>
            <a:spLocks noGrp="1"/>
          </p:cNvSpPr>
          <p:nvPr>
            <p:ph type="body" sz="half" idx="14" hasCustomPrompt="1"/>
          </p:nvPr>
        </p:nvSpPr>
        <p:spPr>
          <a:xfrm>
            <a:off x="5076000" y="1692000"/>
            <a:ext cx="936000" cy="324000"/>
          </a:xfrm>
        </p:spPr>
        <p:txBody>
          <a:bodyPr/>
          <a:lstStyle>
            <a:lvl1pPr marL="0" indent="0" algn="ctr">
              <a:lnSpc>
                <a:spcPct val="100000"/>
              </a:lnSpc>
              <a:buNone/>
              <a:defRPr sz="95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Omschrijving</a:t>
            </a:r>
          </a:p>
        </p:txBody>
      </p:sp>
      <p:sp>
        <p:nvSpPr>
          <p:cNvPr id="17" name="Picture Placeholder 2">
            <a:extLst>
              <a:ext uri="{FF2B5EF4-FFF2-40B4-BE49-F238E27FC236}">
                <a16:creationId xmlns:a16="http://schemas.microsoft.com/office/drawing/2014/main" id="{DF5CAF24-16CB-C6F6-2F64-A269F515F0E5}"/>
              </a:ext>
            </a:extLst>
          </p:cNvPr>
          <p:cNvSpPr>
            <a:spLocks noGrp="1" noChangeAspect="1"/>
          </p:cNvSpPr>
          <p:nvPr>
            <p:ph type="pic" idx="13"/>
          </p:nvPr>
        </p:nvSpPr>
        <p:spPr>
          <a:xfrm>
            <a:off x="5076000" y="720000"/>
            <a:ext cx="936000" cy="936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a:p>
        </p:txBody>
      </p:sp>
      <p:sp>
        <p:nvSpPr>
          <p:cNvPr id="18" name="Text Placeholder 3">
            <a:extLst>
              <a:ext uri="{FF2B5EF4-FFF2-40B4-BE49-F238E27FC236}">
                <a16:creationId xmlns:a16="http://schemas.microsoft.com/office/drawing/2014/main" id="{C34F5E20-08D6-CAD3-D4FF-151413F50C49}"/>
              </a:ext>
            </a:extLst>
          </p:cNvPr>
          <p:cNvSpPr>
            <a:spLocks noGrp="1"/>
          </p:cNvSpPr>
          <p:nvPr>
            <p:ph type="body" sz="half" idx="15" hasCustomPrompt="1"/>
          </p:nvPr>
        </p:nvSpPr>
        <p:spPr>
          <a:xfrm>
            <a:off x="6264000" y="1692000"/>
            <a:ext cx="936000" cy="324000"/>
          </a:xfrm>
        </p:spPr>
        <p:txBody>
          <a:bodyPr/>
          <a:lstStyle>
            <a:lvl1pPr marL="0" indent="0" algn="ctr">
              <a:lnSpc>
                <a:spcPct val="100000"/>
              </a:lnSpc>
              <a:buNone/>
              <a:defRPr sz="95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Omschrijving</a:t>
            </a:r>
          </a:p>
        </p:txBody>
      </p:sp>
      <p:sp>
        <p:nvSpPr>
          <p:cNvPr id="19" name="Picture Placeholder 2">
            <a:extLst>
              <a:ext uri="{FF2B5EF4-FFF2-40B4-BE49-F238E27FC236}">
                <a16:creationId xmlns:a16="http://schemas.microsoft.com/office/drawing/2014/main" id="{407AD6A8-F8B9-D462-C9AB-BE739732B624}"/>
              </a:ext>
            </a:extLst>
          </p:cNvPr>
          <p:cNvSpPr>
            <a:spLocks noGrp="1" noChangeAspect="1"/>
          </p:cNvSpPr>
          <p:nvPr>
            <p:ph type="pic" idx="16"/>
          </p:nvPr>
        </p:nvSpPr>
        <p:spPr>
          <a:xfrm>
            <a:off x="6264000" y="720000"/>
            <a:ext cx="936000" cy="936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a:p>
        </p:txBody>
      </p:sp>
      <p:sp>
        <p:nvSpPr>
          <p:cNvPr id="20" name="Text Placeholder 3">
            <a:extLst>
              <a:ext uri="{FF2B5EF4-FFF2-40B4-BE49-F238E27FC236}">
                <a16:creationId xmlns:a16="http://schemas.microsoft.com/office/drawing/2014/main" id="{452C215A-F7C3-0EE9-4239-D2230E4EFBB7}"/>
              </a:ext>
            </a:extLst>
          </p:cNvPr>
          <p:cNvSpPr>
            <a:spLocks noGrp="1"/>
          </p:cNvSpPr>
          <p:nvPr>
            <p:ph type="body" sz="half" idx="17" hasCustomPrompt="1"/>
          </p:nvPr>
        </p:nvSpPr>
        <p:spPr>
          <a:xfrm>
            <a:off x="7452000" y="1692000"/>
            <a:ext cx="936000" cy="324000"/>
          </a:xfrm>
        </p:spPr>
        <p:txBody>
          <a:bodyPr/>
          <a:lstStyle>
            <a:lvl1pPr marL="0" indent="0" algn="ctr">
              <a:lnSpc>
                <a:spcPct val="100000"/>
              </a:lnSpc>
              <a:buNone/>
              <a:defRPr sz="95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Omschrijving</a:t>
            </a:r>
          </a:p>
        </p:txBody>
      </p:sp>
      <p:sp>
        <p:nvSpPr>
          <p:cNvPr id="21" name="Picture Placeholder 2">
            <a:extLst>
              <a:ext uri="{FF2B5EF4-FFF2-40B4-BE49-F238E27FC236}">
                <a16:creationId xmlns:a16="http://schemas.microsoft.com/office/drawing/2014/main" id="{A8321A35-89FF-9D2B-ABA0-72A63B6EB840}"/>
              </a:ext>
            </a:extLst>
          </p:cNvPr>
          <p:cNvSpPr>
            <a:spLocks noGrp="1" noChangeAspect="1"/>
          </p:cNvSpPr>
          <p:nvPr>
            <p:ph type="pic" idx="18"/>
          </p:nvPr>
        </p:nvSpPr>
        <p:spPr>
          <a:xfrm>
            <a:off x="7452000" y="720000"/>
            <a:ext cx="936000" cy="936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a:p>
        </p:txBody>
      </p:sp>
      <p:sp>
        <p:nvSpPr>
          <p:cNvPr id="23" name="Text Placeholder 3">
            <a:extLst>
              <a:ext uri="{FF2B5EF4-FFF2-40B4-BE49-F238E27FC236}">
                <a16:creationId xmlns:a16="http://schemas.microsoft.com/office/drawing/2014/main" id="{FE9E1871-CE37-47A6-09F4-526E059773E4}"/>
              </a:ext>
            </a:extLst>
          </p:cNvPr>
          <p:cNvSpPr>
            <a:spLocks noGrp="1"/>
          </p:cNvSpPr>
          <p:nvPr>
            <p:ph type="body" sz="half" idx="20" hasCustomPrompt="1"/>
          </p:nvPr>
        </p:nvSpPr>
        <p:spPr>
          <a:xfrm>
            <a:off x="5076000" y="3024000"/>
            <a:ext cx="936000" cy="324000"/>
          </a:xfrm>
        </p:spPr>
        <p:txBody>
          <a:bodyPr/>
          <a:lstStyle>
            <a:lvl1pPr marL="0" indent="0" algn="ctr">
              <a:lnSpc>
                <a:spcPct val="100000"/>
              </a:lnSpc>
              <a:buNone/>
              <a:defRPr sz="95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Omschrijving</a:t>
            </a:r>
          </a:p>
        </p:txBody>
      </p:sp>
      <p:sp>
        <p:nvSpPr>
          <p:cNvPr id="24" name="Picture Placeholder 2">
            <a:extLst>
              <a:ext uri="{FF2B5EF4-FFF2-40B4-BE49-F238E27FC236}">
                <a16:creationId xmlns:a16="http://schemas.microsoft.com/office/drawing/2014/main" id="{59B98499-D108-4283-AE17-1AE26030C519}"/>
              </a:ext>
            </a:extLst>
          </p:cNvPr>
          <p:cNvSpPr>
            <a:spLocks noGrp="1" noChangeAspect="1"/>
          </p:cNvSpPr>
          <p:nvPr>
            <p:ph type="pic" idx="21"/>
          </p:nvPr>
        </p:nvSpPr>
        <p:spPr>
          <a:xfrm>
            <a:off x="5076000" y="2052000"/>
            <a:ext cx="936000" cy="936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a:p>
        </p:txBody>
      </p:sp>
      <p:sp>
        <p:nvSpPr>
          <p:cNvPr id="25" name="Text Placeholder 3">
            <a:extLst>
              <a:ext uri="{FF2B5EF4-FFF2-40B4-BE49-F238E27FC236}">
                <a16:creationId xmlns:a16="http://schemas.microsoft.com/office/drawing/2014/main" id="{56829FFD-BB7D-8A41-A777-F37912D1C1F6}"/>
              </a:ext>
            </a:extLst>
          </p:cNvPr>
          <p:cNvSpPr>
            <a:spLocks noGrp="1"/>
          </p:cNvSpPr>
          <p:nvPr>
            <p:ph type="body" sz="half" idx="22" hasCustomPrompt="1"/>
          </p:nvPr>
        </p:nvSpPr>
        <p:spPr>
          <a:xfrm>
            <a:off x="6264000" y="3024000"/>
            <a:ext cx="936000" cy="324000"/>
          </a:xfrm>
        </p:spPr>
        <p:txBody>
          <a:bodyPr/>
          <a:lstStyle>
            <a:lvl1pPr marL="0" indent="0" algn="ctr">
              <a:lnSpc>
                <a:spcPct val="100000"/>
              </a:lnSpc>
              <a:buNone/>
              <a:defRPr sz="95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Omschrijving</a:t>
            </a:r>
          </a:p>
        </p:txBody>
      </p:sp>
      <p:sp>
        <p:nvSpPr>
          <p:cNvPr id="26" name="Picture Placeholder 2">
            <a:extLst>
              <a:ext uri="{FF2B5EF4-FFF2-40B4-BE49-F238E27FC236}">
                <a16:creationId xmlns:a16="http://schemas.microsoft.com/office/drawing/2014/main" id="{81F88775-0F39-3D0F-D391-839EA6D52456}"/>
              </a:ext>
            </a:extLst>
          </p:cNvPr>
          <p:cNvSpPr>
            <a:spLocks noGrp="1" noChangeAspect="1"/>
          </p:cNvSpPr>
          <p:nvPr>
            <p:ph type="pic" idx="23"/>
          </p:nvPr>
        </p:nvSpPr>
        <p:spPr>
          <a:xfrm>
            <a:off x="6264000" y="2052000"/>
            <a:ext cx="936000" cy="936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a:p>
        </p:txBody>
      </p:sp>
      <p:sp>
        <p:nvSpPr>
          <p:cNvPr id="27" name="Text Placeholder 3">
            <a:extLst>
              <a:ext uri="{FF2B5EF4-FFF2-40B4-BE49-F238E27FC236}">
                <a16:creationId xmlns:a16="http://schemas.microsoft.com/office/drawing/2014/main" id="{B3F53E7E-C5AC-0CE4-A43B-3C8334671389}"/>
              </a:ext>
            </a:extLst>
          </p:cNvPr>
          <p:cNvSpPr>
            <a:spLocks noGrp="1"/>
          </p:cNvSpPr>
          <p:nvPr>
            <p:ph type="body" sz="half" idx="24" hasCustomPrompt="1"/>
          </p:nvPr>
        </p:nvSpPr>
        <p:spPr>
          <a:xfrm>
            <a:off x="7452000" y="3024000"/>
            <a:ext cx="936000" cy="324000"/>
          </a:xfrm>
        </p:spPr>
        <p:txBody>
          <a:bodyPr/>
          <a:lstStyle>
            <a:lvl1pPr marL="0" indent="0" algn="ctr">
              <a:lnSpc>
                <a:spcPct val="100000"/>
              </a:lnSpc>
              <a:buNone/>
              <a:defRPr sz="95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Omschrijving</a:t>
            </a:r>
          </a:p>
        </p:txBody>
      </p:sp>
      <p:sp>
        <p:nvSpPr>
          <p:cNvPr id="28" name="Picture Placeholder 2">
            <a:extLst>
              <a:ext uri="{FF2B5EF4-FFF2-40B4-BE49-F238E27FC236}">
                <a16:creationId xmlns:a16="http://schemas.microsoft.com/office/drawing/2014/main" id="{D011F759-D1CA-B8FA-F286-03454A5977AD}"/>
              </a:ext>
            </a:extLst>
          </p:cNvPr>
          <p:cNvSpPr>
            <a:spLocks noGrp="1" noChangeAspect="1"/>
          </p:cNvSpPr>
          <p:nvPr>
            <p:ph type="pic" idx="25"/>
          </p:nvPr>
        </p:nvSpPr>
        <p:spPr>
          <a:xfrm>
            <a:off x="7452000" y="2052000"/>
            <a:ext cx="936000" cy="936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a:p>
        </p:txBody>
      </p:sp>
      <p:sp>
        <p:nvSpPr>
          <p:cNvPr id="29" name="Text Placeholder 3">
            <a:extLst>
              <a:ext uri="{FF2B5EF4-FFF2-40B4-BE49-F238E27FC236}">
                <a16:creationId xmlns:a16="http://schemas.microsoft.com/office/drawing/2014/main" id="{9B14F39F-2246-DD70-B8F3-F6F1393B7426}"/>
              </a:ext>
            </a:extLst>
          </p:cNvPr>
          <p:cNvSpPr>
            <a:spLocks noGrp="1"/>
          </p:cNvSpPr>
          <p:nvPr>
            <p:ph type="body" sz="half" idx="26" hasCustomPrompt="1"/>
          </p:nvPr>
        </p:nvSpPr>
        <p:spPr>
          <a:xfrm>
            <a:off x="5076000" y="4356000"/>
            <a:ext cx="936000" cy="324000"/>
          </a:xfrm>
        </p:spPr>
        <p:txBody>
          <a:bodyPr/>
          <a:lstStyle>
            <a:lvl1pPr marL="0" indent="0" algn="ctr">
              <a:lnSpc>
                <a:spcPct val="100000"/>
              </a:lnSpc>
              <a:buNone/>
              <a:defRPr sz="95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Omschrijving</a:t>
            </a:r>
          </a:p>
        </p:txBody>
      </p:sp>
      <p:sp>
        <p:nvSpPr>
          <p:cNvPr id="30" name="Picture Placeholder 2">
            <a:extLst>
              <a:ext uri="{FF2B5EF4-FFF2-40B4-BE49-F238E27FC236}">
                <a16:creationId xmlns:a16="http://schemas.microsoft.com/office/drawing/2014/main" id="{205BE27E-DD87-0521-7B05-454266074404}"/>
              </a:ext>
            </a:extLst>
          </p:cNvPr>
          <p:cNvSpPr>
            <a:spLocks noGrp="1" noChangeAspect="1"/>
          </p:cNvSpPr>
          <p:nvPr>
            <p:ph type="pic" idx="27"/>
          </p:nvPr>
        </p:nvSpPr>
        <p:spPr>
          <a:xfrm>
            <a:off x="5076000" y="3384000"/>
            <a:ext cx="936000" cy="936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a:p>
        </p:txBody>
      </p:sp>
      <p:sp>
        <p:nvSpPr>
          <p:cNvPr id="31" name="Text Placeholder 3">
            <a:extLst>
              <a:ext uri="{FF2B5EF4-FFF2-40B4-BE49-F238E27FC236}">
                <a16:creationId xmlns:a16="http://schemas.microsoft.com/office/drawing/2014/main" id="{AD8FEF34-5307-85D0-46B8-35F59C8EAD10}"/>
              </a:ext>
            </a:extLst>
          </p:cNvPr>
          <p:cNvSpPr>
            <a:spLocks noGrp="1"/>
          </p:cNvSpPr>
          <p:nvPr>
            <p:ph type="body" sz="half" idx="28" hasCustomPrompt="1"/>
          </p:nvPr>
        </p:nvSpPr>
        <p:spPr>
          <a:xfrm>
            <a:off x="6264000" y="4356000"/>
            <a:ext cx="936000" cy="324000"/>
          </a:xfrm>
        </p:spPr>
        <p:txBody>
          <a:bodyPr/>
          <a:lstStyle>
            <a:lvl1pPr marL="0" indent="0" algn="ctr">
              <a:lnSpc>
                <a:spcPct val="100000"/>
              </a:lnSpc>
              <a:buNone/>
              <a:defRPr sz="95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Omschrijving</a:t>
            </a:r>
          </a:p>
        </p:txBody>
      </p:sp>
      <p:sp>
        <p:nvSpPr>
          <p:cNvPr id="32" name="Picture Placeholder 2">
            <a:extLst>
              <a:ext uri="{FF2B5EF4-FFF2-40B4-BE49-F238E27FC236}">
                <a16:creationId xmlns:a16="http://schemas.microsoft.com/office/drawing/2014/main" id="{A962A3D1-E132-EA87-35B1-6E04A9FE60A7}"/>
              </a:ext>
            </a:extLst>
          </p:cNvPr>
          <p:cNvSpPr>
            <a:spLocks noGrp="1" noChangeAspect="1"/>
          </p:cNvSpPr>
          <p:nvPr>
            <p:ph type="pic" idx="29"/>
          </p:nvPr>
        </p:nvSpPr>
        <p:spPr>
          <a:xfrm>
            <a:off x="6264000" y="3384000"/>
            <a:ext cx="936000" cy="936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a:p>
        </p:txBody>
      </p:sp>
      <p:sp>
        <p:nvSpPr>
          <p:cNvPr id="33" name="Text Placeholder 3">
            <a:extLst>
              <a:ext uri="{FF2B5EF4-FFF2-40B4-BE49-F238E27FC236}">
                <a16:creationId xmlns:a16="http://schemas.microsoft.com/office/drawing/2014/main" id="{56CD2E24-75C2-1927-0436-AE4E8962F907}"/>
              </a:ext>
            </a:extLst>
          </p:cNvPr>
          <p:cNvSpPr>
            <a:spLocks noGrp="1"/>
          </p:cNvSpPr>
          <p:nvPr>
            <p:ph type="body" sz="half" idx="30" hasCustomPrompt="1"/>
          </p:nvPr>
        </p:nvSpPr>
        <p:spPr>
          <a:xfrm>
            <a:off x="7452000" y="4356000"/>
            <a:ext cx="936000" cy="324000"/>
          </a:xfrm>
        </p:spPr>
        <p:txBody>
          <a:bodyPr/>
          <a:lstStyle>
            <a:lvl1pPr marL="0" indent="0" algn="ctr">
              <a:lnSpc>
                <a:spcPct val="100000"/>
              </a:lnSpc>
              <a:buNone/>
              <a:defRPr sz="95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Omschrijving</a:t>
            </a:r>
          </a:p>
        </p:txBody>
      </p:sp>
      <p:sp>
        <p:nvSpPr>
          <p:cNvPr id="34" name="Picture Placeholder 2">
            <a:extLst>
              <a:ext uri="{FF2B5EF4-FFF2-40B4-BE49-F238E27FC236}">
                <a16:creationId xmlns:a16="http://schemas.microsoft.com/office/drawing/2014/main" id="{3C0A3ECA-CE0F-C8B0-B8DB-E3BE01C66977}"/>
              </a:ext>
            </a:extLst>
          </p:cNvPr>
          <p:cNvSpPr>
            <a:spLocks noGrp="1" noChangeAspect="1"/>
          </p:cNvSpPr>
          <p:nvPr>
            <p:ph type="pic" idx="31"/>
          </p:nvPr>
        </p:nvSpPr>
        <p:spPr>
          <a:xfrm>
            <a:off x="7452000" y="3384000"/>
            <a:ext cx="936000" cy="936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a:p>
        </p:txBody>
      </p:sp>
    </p:spTree>
    <p:extLst>
      <p:ext uri="{BB962C8B-B14F-4D97-AF65-F5344CB8AC3E}">
        <p14:creationId xmlns:p14="http://schemas.microsoft.com/office/powerpoint/2010/main" val="2341263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kst met afbeelding">
    <p:spTree>
      <p:nvGrpSpPr>
        <p:cNvPr id="1" name=""/>
        <p:cNvGrpSpPr/>
        <p:nvPr/>
      </p:nvGrpSpPr>
      <p:grpSpPr>
        <a:xfrm>
          <a:off x="0" y="0"/>
          <a:ext cx="0" cy="0"/>
          <a:chOff x="0" y="0"/>
          <a:chExt cx="0" cy="0"/>
        </a:xfrm>
      </p:grpSpPr>
      <p:sp>
        <p:nvSpPr>
          <p:cNvPr id="13" name="Vrije vorm 12">
            <a:extLst>
              <a:ext uri="{FF2B5EF4-FFF2-40B4-BE49-F238E27FC236}">
                <a16:creationId xmlns:a16="http://schemas.microsoft.com/office/drawing/2014/main" id="{B01A1646-E943-9EDF-515D-E7B7C941205B}"/>
              </a:ext>
            </a:extLst>
          </p:cNvPr>
          <p:cNvSpPr/>
          <p:nvPr userDrawn="1"/>
        </p:nvSpPr>
        <p:spPr>
          <a:xfrm>
            <a:off x="126000" y="125550"/>
            <a:ext cx="4374000" cy="4892400"/>
          </a:xfrm>
          <a:custGeom>
            <a:avLst/>
            <a:gdLst>
              <a:gd name="connsiteX0" fmla="*/ 44615 w 4374000"/>
              <a:gd name="connsiteY0" fmla="*/ 0 h 4892400"/>
              <a:gd name="connsiteX1" fmla="*/ 4329385 w 4374000"/>
              <a:gd name="connsiteY1" fmla="*/ 0 h 4892400"/>
              <a:gd name="connsiteX2" fmla="*/ 4374000 w 4374000"/>
              <a:gd name="connsiteY2" fmla="*/ 44615 h 4892400"/>
              <a:gd name="connsiteX3" fmla="*/ 4374000 w 4374000"/>
              <a:gd name="connsiteY3" fmla="*/ 4847785 h 4892400"/>
              <a:gd name="connsiteX4" fmla="*/ 4329385 w 4374000"/>
              <a:gd name="connsiteY4" fmla="*/ 4892400 h 4892400"/>
              <a:gd name="connsiteX5" fmla="*/ 44615 w 4374000"/>
              <a:gd name="connsiteY5" fmla="*/ 4892400 h 4892400"/>
              <a:gd name="connsiteX6" fmla="*/ 0 w 4374000"/>
              <a:gd name="connsiteY6" fmla="*/ 4847785 h 4892400"/>
              <a:gd name="connsiteX7" fmla="*/ 0 w 4374000"/>
              <a:gd name="connsiteY7" fmla="*/ 44615 h 4892400"/>
              <a:gd name="connsiteX8" fmla="*/ 44615 w 4374000"/>
              <a:gd name="connsiteY8" fmla="*/ 0 h 489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74000" h="4892400">
                <a:moveTo>
                  <a:pt x="44615" y="0"/>
                </a:moveTo>
                <a:lnTo>
                  <a:pt x="4329385" y="0"/>
                </a:lnTo>
                <a:cubicBezTo>
                  <a:pt x="4354025" y="0"/>
                  <a:pt x="4374000" y="19975"/>
                  <a:pt x="4374000" y="44615"/>
                </a:cubicBezTo>
                <a:lnTo>
                  <a:pt x="4374000" y="4847785"/>
                </a:lnTo>
                <a:cubicBezTo>
                  <a:pt x="4374000" y="4872425"/>
                  <a:pt x="4354025" y="4892400"/>
                  <a:pt x="4329385" y="4892400"/>
                </a:cubicBezTo>
                <a:lnTo>
                  <a:pt x="44615" y="4892400"/>
                </a:lnTo>
                <a:cubicBezTo>
                  <a:pt x="19975" y="4892400"/>
                  <a:pt x="0" y="4872425"/>
                  <a:pt x="0" y="4847785"/>
                </a:cubicBezTo>
                <a:lnTo>
                  <a:pt x="0" y="44615"/>
                </a:lnTo>
                <a:cubicBezTo>
                  <a:pt x="0" y="19975"/>
                  <a:pt x="19975" y="0"/>
                  <a:pt x="44615"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11" name="Picture Placeholder 2">
            <a:extLst>
              <a:ext uri="{FF2B5EF4-FFF2-40B4-BE49-F238E27FC236}">
                <a16:creationId xmlns:a16="http://schemas.microsoft.com/office/drawing/2014/main" id="{9700F36D-470B-36A6-16AE-03B364D1954B}"/>
              </a:ext>
            </a:extLst>
          </p:cNvPr>
          <p:cNvSpPr>
            <a:spLocks noGrp="1"/>
          </p:cNvSpPr>
          <p:nvPr>
            <p:ph type="pic" idx="13" hasCustomPrompt="1"/>
          </p:nvPr>
        </p:nvSpPr>
        <p:spPr>
          <a:xfrm>
            <a:off x="4644003" y="125550"/>
            <a:ext cx="4374000" cy="4892400"/>
          </a:xfrm>
          <a:prstGeom prst="roundRect">
            <a:avLst>
              <a:gd name="adj" fmla="val 1020"/>
            </a:avLst>
          </a:prstGeom>
          <a:solidFill>
            <a:schemeClr val="bg1">
              <a:lumMod val="85000"/>
            </a:schemeClr>
          </a:solidFill>
        </p:spPr>
        <p:txBody>
          <a:bodyPr lIns="360000" tIns="360000" rIns="360000" anchor="t"/>
          <a:lstStyle>
            <a:lvl1pPr marL="0" indent="0" algn="ctr">
              <a:lnSpc>
                <a:spcPct val="100000"/>
              </a:lnSpc>
              <a:spcBef>
                <a:spcPts val="0"/>
              </a:spcBef>
              <a:buNone/>
              <a:defRPr sz="16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Sleep de afbeelding naar de tijdelijke aanduiding of klik op het pictogram als u een afbeelding wilt toevoegen</a:t>
            </a:r>
            <a:endParaRPr lang="en-US"/>
          </a:p>
        </p:txBody>
      </p:sp>
      <p:sp>
        <p:nvSpPr>
          <p:cNvPr id="4" name="Date Placeholder 3"/>
          <p:cNvSpPr>
            <a:spLocks noGrp="1"/>
          </p:cNvSpPr>
          <p:nvPr>
            <p:ph type="dt" sz="half" idx="10"/>
          </p:nvPr>
        </p:nvSpPr>
        <p:spPr/>
        <p:txBody>
          <a:bodyPr/>
          <a:lstStyle>
            <a:lvl1pPr>
              <a:defRPr>
                <a:solidFill>
                  <a:schemeClr val="bg1"/>
                </a:solidFill>
              </a:defRPr>
            </a:lvl1pPr>
          </a:lstStyle>
          <a:p>
            <a:r>
              <a:rPr lang="nl-NL"/>
              <a:t>Teamfit is een werkwijze van JOGG</a:t>
            </a:r>
          </a:p>
        </p:txBody>
      </p:sp>
      <p:sp>
        <p:nvSpPr>
          <p:cNvPr id="5" name="Footer Placeholder 4"/>
          <p:cNvSpPr>
            <a:spLocks noGrp="1"/>
          </p:cNvSpPr>
          <p:nvPr>
            <p:ph type="ftr" sz="quarter" idx="11"/>
          </p:nvPr>
        </p:nvSpPr>
        <p:spPr/>
        <p:txBody>
          <a:bodyPr/>
          <a:lstStyle>
            <a:lvl1pPr>
              <a:defRPr>
                <a:solidFill>
                  <a:schemeClr val="tx1"/>
                </a:solidFill>
              </a:defRPr>
            </a:lvl1pPr>
          </a:lstStyle>
          <a:p>
            <a:endParaRPr lang="nl-NL">
              <a:solidFill>
                <a:schemeClr val="tx1"/>
              </a:solidFill>
            </a:endParaRP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14F1411D-0280-154F-AEAC-4C20B7AA46B2}" type="slidenum">
              <a:rPr lang="nl-NL" smtClean="0"/>
              <a:pPr/>
              <a:t>‹nr.›</a:t>
            </a:fld>
            <a:endParaRPr lang="nl-NL"/>
          </a:p>
        </p:txBody>
      </p:sp>
      <p:sp>
        <p:nvSpPr>
          <p:cNvPr id="12" name="Text Placeholder 3">
            <a:extLst>
              <a:ext uri="{FF2B5EF4-FFF2-40B4-BE49-F238E27FC236}">
                <a16:creationId xmlns:a16="http://schemas.microsoft.com/office/drawing/2014/main" id="{7A98BD33-5D5F-1425-2A75-9F75C1B41D74}"/>
              </a:ext>
            </a:extLst>
          </p:cNvPr>
          <p:cNvSpPr>
            <a:spLocks noGrp="1"/>
          </p:cNvSpPr>
          <p:nvPr>
            <p:ph type="body" sz="half" idx="15" hasCustomPrompt="1"/>
          </p:nvPr>
        </p:nvSpPr>
        <p:spPr>
          <a:xfrm>
            <a:off x="792000" y="2669659"/>
            <a:ext cx="3456000" cy="864000"/>
          </a:xfrm>
        </p:spPr>
        <p:txBody>
          <a:bodyPr anchor="t" anchorCtr="0"/>
          <a:lstStyle>
            <a:lvl1pPr marL="0" indent="0">
              <a:lnSpc>
                <a:spcPct val="100000"/>
              </a:lnSpc>
              <a:buNone/>
              <a:defRPr sz="1700">
                <a:solidFill>
                  <a:schemeClr val="tx1"/>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tekststijl van het model te bewerken</a:t>
            </a:r>
          </a:p>
        </p:txBody>
      </p:sp>
      <p:sp>
        <p:nvSpPr>
          <p:cNvPr id="16" name="Text Placeholder 3">
            <a:extLst>
              <a:ext uri="{FF2B5EF4-FFF2-40B4-BE49-F238E27FC236}">
                <a16:creationId xmlns:a16="http://schemas.microsoft.com/office/drawing/2014/main" id="{640B3C99-471A-B1D0-35E9-BDDE5955DB2B}"/>
              </a:ext>
            </a:extLst>
          </p:cNvPr>
          <p:cNvSpPr>
            <a:spLocks noGrp="1"/>
          </p:cNvSpPr>
          <p:nvPr>
            <p:ph type="body" sz="half" idx="24" hasCustomPrompt="1"/>
          </p:nvPr>
        </p:nvSpPr>
        <p:spPr>
          <a:xfrm>
            <a:off x="792000" y="1800000"/>
            <a:ext cx="3456000" cy="792000"/>
          </a:xfrm>
        </p:spPr>
        <p:txBody>
          <a:bodyPr anchor="b" anchorCtr="0"/>
          <a:lstStyle>
            <a:lvl1pPr marL="0" indent="0">
              <a:lnSpc>
                <a:spcPct val="95000"/>
              </a:lnSpc>
              <a:buNone/>
              <a:defRPr sz="2800">
                <a:solidFill>
                  <a:schemeClr val="tx1"/>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te bewerken</a:t>
            </a:r>
          </a:p>
        </p:txBody>
      </p:sp>
    </p:spTree>
    <p:extLst>
      <p:ext uri="{BB962C8B-B14F-4D97-AF65-F5344CB8AC3E}">
        <p14:creationId xmlns:p14="http://schemas.microsoft.com/office/powerpoint/2010/main" val="1265233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Quote met afbeelding">
    <p:spTree>
      <p:nvGrpSpPr>
        <p:cNvPr id="1" name=""/>
        <p:cNvGrpSpPr/>
        <p:nvPr/>
      </p:nvGrpSpPr>
      <p:grpSpPr>
        <a:xfrm>
          <a:off x="0" y="0"/>
          <a:ext cx="0" cy="0"/>
          <a:chOff x="0" y="0"/>
          <a:chExt cx="0" cy="0"/>
        </a:xfrm>
      </p:grpSpPr>
      <p:sp>
        <p:nvSpPr>
          <p:cNvPr id="11" name="Picture Placeholder 2">
            <a:extLst>
              <a:ext uri="{FF2B5EF4-FFF2-40B4-BE49-F238E27FC236}">
                <a16:creationId xmlns:a16="http://schemas.microsoft.com/office/drawing/2014/main" id="{9700F36D-470B-36A6-16AE-03B364D1954B}"/>
              </a:ext>
            </a:extLst>
          </p:cNvPr>
          <p:cNvSpPr>
            <a:spLocks noGrp="1"/>
          </p:cNvSpPr>
          <p:nvPr>
            <p:ph type="pic" idx="13" hasCustomPrompt="1"/>
          </p:nvPr>
        </p:nvSpPr>
        <p:spPr>
          <a:xfrm>
            <a:off x="4644003" y="125550"/>
            <a:ext cx="4374000" cy="4892400"/>
          </a:xfrm>
          <a:prstGeom prst="roundRect">
            <a:avLst>
              <a:gd name="adj" fmla="val 1020"/>
            </a:avLst>
          </a:prstGeom>
          <a:solidFill>
            <a:schemeClr val="bg1">
              <a:lumMod val="85000"/>
            </a:schemeClr>
          </a:solidFill>
        </p:spPr>
        <p:txBody>
          <a:bodyPr lIns="360000" tIns="360000" rIns="360000" anchor="t"/>
          <a:lstStyle>
            <a:lvl1pPr marL="0" indent="0" algn="ctr">
              <a:lnSpc>
                <a:spcPct val="100000"/>
              </a:lnSpc>
              <a:spcBef>
                <a:spcPts val="0"/>
              </a:spcBef>
              <a:buNone/>
              <a:defRPr sz="16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Sleep de afbeelding naar de tijdelijke aanduiding of klik op het pictogram als u een afbeelding wilt toevoegen</a:t>
            </a:r>
            <a:endParaRPr lang="en-US"/>
          </a:p>
        </p:txBody>
      </p:sp>
      <p:sp>
        <p:nvSpPr>
          <p:cNvPr id="4" name="Date Placeholder 3"/>
          <p:cNvSpPr>
            <a:spLocks noGrp="1"/>
          </p:cNvSpPr>
          <p:nvPr>
            <p:ph type="dt" sz="half" idx="10"/>
          </p:nvPr>
        </p:nvSpPr>
        <p:spPr/>
        <p:txBody>
          <a:bodyPr/>
          <a:lstStyle>
            <a:lvl1pPr>
              <a:defRPr>
                <a:solidFill>
                  <a:schemeClr val="bg1"/>
                </a:solidFill>
              </a:defRPr>
            </a:lvl1pPr>
          </a:lstStyle>
          <a:p>
            <a:r>
              <a:rPr lang="nl-NL"/>
              <a:t>Teamfit is een werkwijze van JOGG</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14F1411D-0280-154F-AEAC-4C20B7AA46B2}" type="slidenum">
              <a:rPr lang="nl-NL" smtClean="0"/>
              <a:pPr/>
              <a:t>‹nr.›</a:t>
            </a:fld>
            <a:endParaRPr lang="nl-NL"/>
          </a:p>
        </p:txBody>
      </p:sp>
      <p:sp>
        <p:nvSpPr>
          <p:cNvPr id="13" name="Vrije vorm 12">
            <a:extLst>
              <a:ext uri="{FF2B5EF4-FFF2-40B4-BE49-F238E27FC236}">
                <a16:creationId xmlns:a16="http://schemas.microsoft.com/office/drawing/2014/main" id="{B01A1646-E943-9EDF-515D-E7B7C941205B}"/>
              </a:ext>
            </a:extLst>
          </p:cNvPr>
          <p:cNvSpPr/>
          <p:nvPr userDrawn="1"/>
        </p:nvSpPr>
        <p:spPr>
          <a:xfrm>
            <a:off x="126000" y="125550"/>
            <a:ext cx="4374000" cy="4892400"/>
          </a:xfrm>
          <a:custGeom>
            <a:avLst/>
            <a:gdLst>
              <a:gd name="connsiteX0" fmla="*/ 44615 w 4374000"/>
              <a:gd name="connsiteY0" fmla="*/ 0 h 4892400"/>
              <a:gd name="connsiteX1" fmla="*/ 4329385 w 4374000"/>
              <a:gd name="connsiteY1" fmla="*/ 0 h 4892400"/>
              <a:gd name="connsiteX2" fmla="*/ 4374000 w 4374000"/>
              <a:gd name="connsiteY2" fmla="*/ 44615 h 4892400"/>
              <a:gd name="connsiteX3" fmla="*/ 4374000 w 4374000"/>
              <a:gd name="connsiteY3" fmla="*/ 4847785 h 4892400"/>
              <a:gd name="connsiteX4" fmla="*/ 4329385 w 4374000"/>
              <a:gd name="connsiteY4" fmla="*/ 4892400 h 4892400"/>
              <a:gd name="connsiteX5" fmla="*/ 44615 w 4374000"/>
              <a:gd name="connsiteY5" fmla="*/ 4892400 h 4892400"/>
              <a:gd name="connsiteX6" fmla="*/ 0 w 4374000"/>
              <a:gd name="connsiteY6" fmla="*/ 4847785 h 4892400"/>
              <a:gd name="connsiteX7" fmla="*/ 0 w 4374000"/>
              <a:gd name="connsiteY7" fmla="*/ 44615 h 4892400"/>
              <a:gd name="connsiteX8" fmla="*/ 44615 w 4374000"/>
              <a:gd name="connsiteY8" fmla="*/ 0 h 489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74000" h="4892400">
                <a:moveTo>
                  <a:pt x="44615" y="0"/>
                </a:moveTo>
                <a:lnTo>
                  <a:pt x="4329385" y="0"/>
                </a:lnTo>
                <a:cubicBezTo>
                  <a:pt x="4354025" y="0"/>
                  <a:pt x="4374000" y="19975"/>
                  <a:pt x="4374000" y="44615"/>
                </a:cubicBezTo>
                <a:lnTo>
                  <a:pt x="4374000" y="4847785"/>
                </a:lnTo>
                <a:cubicBezTo>
                  <a:pt x="4374000" y="4872425"/>
                  <a:pt x="4354025" y="4892400"/>
                  <a:pt x="4329385" y="4892400"/>
                </a:cubicBezTo>
                <a:lnTo>
                  <a:pt x="44615" y="4892400"/>
                </a:lnTo>
                <a:cubicBezTo>
                  <a:pt x="19975" y="4892400"/>
                  <a:pt x="0" y="4872425"/>
                  <a:pt x="0" y="4847785"/>
                </a:cubicBezTo>
                <a:lnTo>
                  <a:pt x="0" y="44615"/>
                </a:lnTo>
                <a:cubicBezTo>
                  <a:pt x="0" y="19975"/>
                  <a:pt x="19975" y="0"/>
                  <a:pt x="44615"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14" name="Title 1">
            <a:extLst>
              <a:ext uri="{FF2B5EF4-FFF2-40B4-BE49-F238E27FC236}">
                <a16:creationId xmlns:a16="http://schemas.microsoft.com/office/drawing/2014/main" id="{E5214DE5-285D-8E56-C32D-2E97975206E1}"/>
              </a:ext>
            </a:extLst>
          </p:cNvPr>
          <p:cNvSpPr>
            <a:spLocks noGrp="1"/>
          </p:cNvSpPr>
          <p:nvPr>
            <p:ph type="title" hasCustomPrompt="1"/>
          </p:nvPr>
        </p:nvSpPr>
        <p:spPr>
          <a:xfrm>
            <a:off x="791998" y="1980000"/>
            <a:ext cx="3384000" cy="1224000"/>
          </a:xfrm>
        </p:spPr>
        <p:txBody>
          <a:bodyPr anchor="ctr" anchorCtr="0"/>
          <a:lstStyle>
            <a:lvl1pPr>
              <a:defRPr sz="2800">
                <a:solidFill>
                  <a:schemeClr val="tx1"/>
                </a:solidFill>
              </a:defRPr>
            </a:lvl1pPr>
          </a:lstStyle>
          <a:p>
            <a:r>
              <a:rPr lang="nl-NL"/>
              <a:t>Titelstijl bewerken</a:t>
            </a:r>
            <a:endParaRPr lang="en-US"/>
          </a:p>
        </p:txBody>
      </p:sp>
      <p:sp>
        <p:nvSpPr>
          <p:cNvPr id="5" name="Footer Placeholder 4"/>
          <p:cNvSpPr>
            <a:spLocks noGrp="1"/>
          </p:cNvSpPr>
          <p:nvPr>
            <p:ph type="ftr" sz="quarter" idx="11"/>
          </p:nvPr>
        </p:nvSpPr>
        <p:spPr/>
        <p:txBody>
          <a:bodyPr/>
          <a:lstStyle>
            <a:lvl1pPr>
              <a:defRPr>
                <a:solidFill>
                  <a:schemeClr val="tx1"/>
                </a:solidFill>
              </a:defRPr>
            </a:lvl1pPr>
          </a:lstStyle>
          <a:p>
            <a:endParaRPr lang="nl-NL">
              <a:solidFill>
                <a:schemeClr val="tx1"/>
              </a:solidFill>
            </a:endParaRPr>
          </a:p>
        </p:txBody>
      </p:sp>
    </p:spTree>
    <p:extLst>
      <p:ext uri="{BB962C8B-B14F-4D97-AF65-F5344CB8AC3E}">
        <p14:creationId xmlns:p14="http://schemas.microsoft.com/office/powerpoint/2010/main" val="1541735643"/>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Quote en afbeelding">
    <p:spTree>
      <p:nvGrpSpPr>
        <p:cNvPr id="1" name=""/>
        <p:cNvGrpSpPr/>
        <p:nvPr/>
      </p:nvGrpSpPr>
      <p:grpSpPr>
        <a:xfrm>
          <a:off x="0" y="0"/>
          <a:ext cx="0" cy="0"/>
          <a:chOff x="0" y="0"/>
          <a:chExt cx="0" cy="0"/>
        </a:xfrm>
      </p:grpSpPr>
      <p:sp>
        <p:nvSpPr>
          <p:cNvPr id="10" name="Picture Placeholder 2">
            <a:extLst>
              <a:ext uri="{FF2B5EF4-FFF2-40B4-BE49-F238E27FC236}">
                <a16:creationId xmlns:a16="http://schemas.microsoft.com/office/drawing/2014/main" id="{47EE8662-E754-134F-99ED-351DDE5AC6DD}"/>
              </a:ext>
            </a:extLst>
          </p:cNvPr>
          <p:cNvSpPr>
            <a:spLocks noGrp="1"/>
          </p:cNvSpPr>
          <p:nvPr>
            <p:ph type="pic" idx="14" hasCustomPrompt="1"/>
          </p:nvPr>
        </p:nvSpPr>
        <p:spPr>
          <a:xfrm>
            <a:off x="125999" y="125550"/>
            <a:ext cx="4374000" cy="4892400"/>
          </a:xfrm>
          <a:prstGeom prst="roundRect">
            <a:avLst>
              <a:gd name="adj" fmla="val 1020"/>
            </a:avLst>
          </a:prstGeom>
          <a:solidFill>
            <a:schemeClr val="bg1">
              <a:lumMod val="85000"/>
            </a:schemeClr>
          </a:solidFill>
        </p:spPr>
        <p:txBody>
          <a:bodyPr lIns="360000" tIns="360000" rIns="360000" anchor="t"/>
          <a:lstStyle>
            <a:lvl1pPr marL="0" indent="0" algn="ctr">
              <a:lnSpc>
                <a:spcPct val="100000"/>
              </a:lnSpc>
              <a:spcBef>
                <a:spcPts val="0"/>
              </a:spcBef>
              <a:buNone/>
              <a:defRPr sz="16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Sleep de afbeelding naar de tijdelijke aanduiding of klik op het pictogram als u een afbeelding wilt toevoegen</a:t>
            </a:r>
            <a:endParaRPr lang="en-US"/>
          </a:p>
        </p:txBody>
      </p:sp>
      <p:sp>
        <p:nvSpPr>
          <p:cNvPr id="4" name="Date Placeholder 3"/>
          <p:cNvSpPr>
            <a:spLocks noGrp="1"/>
          </p:cNvSpPr>
          <p:nvPr>
            <p:ph type="dt" sz="half" idx="10"/>
          </p:nvPr>
        </p:nvSpPr>
        <p:spPr/>
        <p:txBody>
          <a:bodyPr/>
          <a:lstStyle>
            <a:lvl1pPr>
              <a:defRPr>
                <a:solidFill>
                  <a:schemeClr val="tx2"/>
                </a:solidFill>
              </a:defRPr>
            </a:lvl1pPr>
          </a:lstStyle>
          <a:p>
            <a:r>
              <a:rPr lang="nl-NL"/>
              <a:t>Teamfit is een werkwijze van JOGG</a:t>
            </a:r>
          </a:p>
          <a:p>
            <a:endParaRPr lang="nl-NL"/>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nl-NL"/>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14F1411D-0280-154F-AEAC-4C20B7AA46B2}" type="slidenum">
              <a:rPr lang="nl-NL" smtClean="0"/>
              <a:pPr/>
              <a:t>‹nr.›</a:t>
            </a:fld>
            <a:endParaRPr lang="nl-NL"/>
          </a:p>
        </p:txBody>
      </p:sp>
      <p:sp>
        <p:nvSpPr>
          <p:cNvPr id="12" name="Text Placeholder 3">
            <a:extLst>
              <a:ext uri="{FF2B5EF4-FFF2-40B4-BE49-F238E27FC236}">
                <a16:creationId xmlns:a16="http://schemas.microsoft.com/office/drawing/2014/main" id="{231CBFA8-F7F6-8CBE-F721-DF99AE308135}"/>
              </a:ext>
            </a:extLst>
          </p:cNvPr>
          <p:cNvSpPr>
            <a:spLocks noGrp="1"/>
          </p:cNvSpPr>
          <p:nvPr>
            <p:ph type="body" sz="half" idx="2" hasCustomPrompt="1"/>
          </p:nvPr>
        </p:nvSpPr>
        <p:spPr>
          <a:xfrm>
            <a:off x="5076000" y="684000"/>
            <a:ext cx="3384000" cy="3024000"/>
          </a:xfrm>
        </p:spPr>
        <p:txBody>
          <a:bodyPr anchor="ctr" anchorCtr="0"/>
          <a:lstStyle>
            <a:lvl1pPr marL="0" indent="0">
              <a:lnSpc>
                <a:spcPct val="95000"/>
              </a:lnSpc>
              <a:buNone/>
              <a:defRPr sz="1900">
                <a:solidFill>
                  <a:schemeClr val="tx2"/>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tekststijl van het model te bewerken</a:t>
            </a:r>
          </a:p>
        </p:txBody>
      </p:sp>
      <p:sp>
        <p:nvSpPr>
          <p:cNvPr id="13" name="Text Placeholder 3">
            <a:extLst>
              <a:ext uri="{FF2B5EF4-FFF2-40B4-BE49-F238E27FC236}">
                <a16:creationId xmlns:a16="http://schemas.microsoft.com/office/drawing/2014/main" id="{703A9C93-598E-2658-04B4-0F52CA572C68}"/>
              </a:ext>
            </a:extLst>
          </p:cNvPr>
          <p:cNvSpPr>
            <a:spLocks noGrp="1"/>
          </p:cNvSpPr>
          <p:nvPr>
            <p:ph type="body" sz="half" idx="15" hasCustomPrompt="1"/>
          </p:nvPr>
        </p:nvSpPr>
        <p:spPr>
          <a:xfrm>
            <a:off x="5076000" y="3779999"/>
            <a:ext cx="3384000" cy="720000"/>
          </a:xfrm>
        </p:spPr>
        <p:txBody>
          <a:bodyPr anchor="t" anchorCtr="0"/>
          <a:lstStyle>
            <a:lvl1pPr marL="0" indent="0">
              <a:buNone/>
              <a:defRPr sz="1300">
                <a:solidFill>
                  <a:schemeClr val="tx2"/>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naam en functie bewerken</a:t>
            </a:r>
          </a:p>
        </p:txBody>
      </p:sp>
    </p:spTree>
    <p:extLst>
      <p:ext uri="{BB962C8B-B14F-4D97-AF65-F5344CB8AC3E}">
        <p14:creationId xmlns:p14="http://schemas.microsoft.com/office/powerpoint/2010/main" val="12215117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Quote en twee afbeeldingen">
    <p:spTree>
      <p:nvGrpSpPr>
        <p:cNvPr id="1" name=""/>
        <p:cNvGrpSpPr/>
        <p:nvPr/>
      </p:nvGrpSpPr>
      <p:grpSpPr>
        <a:xfrm>
          <a:off x="0" y="0"/>
          <a:ext cx="0" cy="0"/>
          <a:chOff x="0" y="0"/>
          <a:chExt cx="0" cy="0"/>
        </a:xfrm>
      </p:grpSpPr>
      <p:sp>
        <p:nvSpPr>
          <p:cNvPr id="16" name="Picture Placeholder 2">
            <a:extLst>
              <a:ext uri="{FF2B5EF4-FFF2-40B4-BE49-F238E27FC236}">
                <a16:creationId xmlns:a16="http://schemas.microsoft.com/office/drawing/2014/main" id="{746F08AD-8F21-BFFE-8B54-3407B9310A0F}"/>
              </a:ext>
            </a:extLst>
          </p:cNvPr>
          <p:cNvSpPr>
            <a:spLocks noGrp="1"/>
          </p:cNvSpPr>
          <p:nvPr>
            <p:ph type="pic" idx="23" hasCustomPrompt="1"/>
          </p:nvPr>
        </p:nvSpPr>
        <p:spPr>
          <a:xfrm>
            <a:off x="125999" y="2634751"/>
            <a:ext cx="4374000" cy="2383200"/>
          </a:xfrm>
          <a:prstGeom prst="roundRect">
            <a:avLst>
              <a:gd name="adj" fmla="val 2080"/>
            </a:avLst>
          </a:prstGeom>
          <a:solidFill>
            <a:schemeClr val="bg1">
              <a:lumMod val="85000"/>
            </a:schemeClr>
          </a:solidFill>
        </p:spPr>
        <p:txBody>
          <a:bodyPr lIns="360000" tIns="360000" rIns="360000" anchor="t"/>
          <a:lstStyle>
            <a:lvl1pPr marL="0" indent="0" algn="ctr">
              <a:lnSpc>
                <a:spcPct val="100000"/>
              </a:lnSpc>
              <a:spcBef>
                <a:spcPts val="0"/>
              </a:spcBef>
              <a:buNone/>
              <a:defRPr sz="16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Sleep de afbeelding naar de tijdelijke aanduiding of klik op het pictogram als u een afbeelding wilt toevoegen</a:t>
            </a:r>
            <a:endParaRPr lang="en-US"/>
          </a:p>
        </p:txBody>
      </p:sp>
      <p:sp>
        <p:nvSpPr>
          <p:cNvPr id="10" name="Picture Placeholder 2">
            <a:extLst>
              <a:ext uri="{FF2B5EF4-FFF2-40B4-BE49-F238E27FC236}">
                <a16:creationId xmlns:a16="http://schemas.microsoft.com/office/drawing/2014/main" id="{47EE8662-E754-134F-99ED-351DDE5AC6DD}"/>
              </a:ext>
            </a:extLst>
          </p:cNvPr>
          <p:cNvSpPr>
            <a:spLocks noGrp="1"/>
          </p:cNvSpPr>
          <p:nvPr>
            <p:ph type="pic" idx="14" hasCustomPrompt="1"/>
          </p:nvPr>
        </p:nvSpPr>
        <p:spPr>
          <a:xfrm>
            <a:off x="125999" y="125550"/>
            <a:ext cx="4374000" cy="2383200"/>
          </a:xfrm>
          <a:prstGeom prst="roundRect">
            <a:avLst>
              <a:gd name="adj" fmla="val 2080"/>
            </a:avLst>
          </a:prstGeom>
          <a:solidFill>
            <a:schemeClr val="bg1">
              <a:lumMod val="85000"/>
            </a:schemeClr>
          </a:solidFill>
        </p:spPr>
        <p:txBody>
          <a:bodyPr lIns="360000" tIns="360000" rIns="360000" anchor="t"/>
          <a:lstStyle>
            <a:lvl1pPr marL="0" indent="0" algn="ctr">
              <a:lnSpc>
                <a:spcPct val="100000"/>
              </a:lnSpc>
              <a:spcBef>
                <a:spcPts val="0"/>
              </a:spcBef>
              <a:buNone/>
              <a:defRPr sz="16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Sleep de afbeelding naar de tijdelijke aanduiding of klik op het pictogram als u een afbeelding wilt toevoegen</a:t>
            </a:r>
            <a:endParaRPr lang="en-US"/>
          </a:p>
        </p:txBody>
      </p:sp>
      <p:sp>
        <p:nvSpPr>
          <p:cNvPr id="4" name="Date Placeholder 3"/>
          <p:cNvSpPr>
            <a:spLocks noGrp="1"/>
          </p:cNvSpPr>
          <p:nvPr>
            <p:ph type="dt" sz="half" idx="10"/>
          </p:nvPr>
        </p:nvSpPr>
        <p:spPr/>
        <p:txBody>
          <a:bodyPr/>
          <a:lstStyle>
            <a:lvl1pPr>
              <a:defRPr>
                <a:solidFill>
                  <a:schemeClr val="tx2"/>
                </a:solidFill>
              </a:defRPr>
            </a:lvl1pPr>
          </a:lstStyle>
          <a:p>
            <a:r>
              <a:rPr lang="nl-NL"/>
              <a:t>Teamfit is een werkwijze van JOGG</a:t>
            </a:r>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nl-NL"/>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14F1411D-0280-154F-AEAC-4C20B7AA46B2}" type="slidenum">
              <a:rPr lang="nl-NL" smtClean="0"/>
              <a:pPr/>
              <a:t>‹nr.›</a:t>
            </a:fld>
            <a:endParaRPr lang="nl-NL"/>
          </a:p>
        </p:txBody>
      </p:sp>
      <p:sp>
        <p:nvSpPr>
          <p:cNvPr id="12" name="Text Placeholder 3">
            <a:extLst>
              <a:ext uri="{FF2B5EF4-FFF2-40B4-BE49-F238E27FC236}">
                <a16:creationId xmlns:a16="http://schemas.microsoft.com/office/drawing/2014/main" id="{231CBFA8-F7F6-8CBE-F721-DF99AE308135}"/>
              </a:ext>
            </a:extLst>
          </p:cNvPr>
          <p:cNvSpPr>
            <a:spLocks noGrp="1"/>
          </p:cNvSpPr>
          <p:nvPr>
            <p:ph type="body" sz="half" idx="2" hasCustomPrompt="1"/>
          </p:nvPr>
        </p:nvSpPr>
        <p:spPr>
          <a:xfrm>
            <a:off x="5076000" y="684000"/>
            <a:ext cx="3384000" cy="3024000"/>
          </a:xfrm>
        </p:spPr>
        <p:txBody>
          <a:bodyPr anchor="ctr" anchorCtr="0"/>
          <a:lstStyle>
            <a:lvl1pPr marL="0" indent="0">
              <a:lnSpc>
                <a:spcPct val="95000"/>
              </a:lnSpc>
              <a:buNone/>
              <a:defRPr sz="1900">
                <a:solidFill>
                  <a:schemeClr val="tx2"/>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tekststijl van het model te bewerken</a:t>
            </a:r>
          </a:p>
        </p:txBody>
      </p:sp>
      <p:sp>
        <p:nvSpPr>
          <p:cNvPr id="13" name="Text Placeholder 3">
            <a:extLst>
              <a:ext uri="{FF2B5EF4-FFF2-40B4-BE49-F238E27FC236}">
                <a16:creationId xmlns:a16="http://schemas.microsoft.com/office/drawing/2014/main" id="{703A9C93-598E-2658-04B4-0F52CA572C68}"/>
              </a:ext>
            </a:extLst>
          </p:cNvPr>
          <p:cNvSpPr>
            <a:spLocks noGrp="1"/>
          </p:cNvSpPr>
          <p:nvPr>
            <p:ph type="body" sz="half" idx="15" hasCustomPrompt="1"/>
          </p:nvPr>
        </p:nvSpPr>
        <p:spPr>
          <a:xfrm>
            <a:off x="5076000" y="3779999"/>
            <a:ext cx="3384000" cy="720000"/>
          </a:xfrm>
        </p:spPr>
        <p:txBody>
          <a:bodyPr anchor="t" anchorCtr="0"/>
          <a:lstStyle>
            <a:lvl1pPr marL="0" indent="0">
              <a:buNone/>
              <a:defRPr sz="1300">
                <a:solidFill>
                  <a:schemeClr val="tx2"/>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naam en functie bewerken</a:t>
            </a:r>
          </a:p>
        </p:txBody>
      </p:sp>
    </p:spTree>
    <p:extLst>
      <p:ext uri="{BB962C8B-B14F-4D97-AF65-F5344CB8AC3E}">
        <p14:creationId xmlns:p14="http://schemas.microsoft.com/office/powerpoint/2010/main" val="2960317121"/>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Drie punten">
    <p:spTree>
      <p:nvGrpSpPr>
        <p:cNvPr id="1" name=""/>
        <p:cNvGrpSpPr/>
        <p:nvPr/>
      </p:nvGrpSpPr>
      <p:grpSpPr>
        <a:xfrm>
          <a:off x="0" y="0"/>
          <a:ext cx="0" cy="0"/>
          <a:chOff x="0" y="0"/>
          <a:chExt cx="0" cy="0"/>
        </a:xfrm>
      </p:grpSpPr>
      <p:sp>
        <p:nvSpPr>
          <p:cNvPr id="2" name="Tijdelijke aanduiding voor tekst 16">
            <a:extLst>
              <a:ext uri="{FF2B5EF4-FFF2-40B4-BE49-F238E27FC236}">
                <a16:creationId xmlns:a16="http://schemas.microsoft.com/office/drawing/2014/main" id="{083384A0-479F-83C0-805C-09C250DB105A}"/>
              </a:ext>
            </a:extLst>
          </p:cNvPr>
          <p:cNvSpPr>
            <a:spLocks noGrp="1"/>
          </p:cNvSpPr>
          <p:nvPr>
            <p:ph type="body" sz="half" idx="20" hasCustomPrompt="1"/>
          </p:nvPr>
        </p:nvSpPr>
        <p:spPr>
          <a:xfrm>
            <a:off x="792000" y="1704490"/>
            <a:ext cx="461685" cy="461586"/>
          </a:xfrm>
          <a:custGeom>
            <a:avLst/>
            <a:gdLst>
              <a:gd name="connsiteX0" fmla="*/ 230793 w 461685"/>
              <a:gd name="connsiteY0" fmla="*/ 0 h 461586"/>
              <a:gd name="connsiteX1" fmla="*/ 255344 w 461685"/>
              <a:gd name="connsiteY1" fmla="*/ 10203 h 461586"/>
              <a:gd name="connsiteX2" fmla="*/ 451482 w 461685"/>
              <a:gd name="connsiteY2" fmla="*/ 206342 h 461586"/>
              <a:gd name="connsiteX3" fmla="*/ 451482 w 461685"/>
              <a:gd name="connsiteY3" fmla="*/ 255344 h 461586"/>
              <a:gd name="connsiteX4" fmla="*/ 255344 w 461685"/>
              <a:gd name="connsiteY4" fmla="*/ 451482 h 461586"/>
              <a:gd name="connsiteX5" fmla="*/ 206342 w 461685"/>
              <a:gd name="connsiteY5" fmla="*/ 451482 h 461586"/>
              <a:gd name="connsiteX6" fmla="*/ 10203 w 461685"/>
              <a:gd name="connsiteY6" fmla="*/ 255344 h 461586"/>
              <a:gd name="connsiteX7" fmla="*/ 10203 w 461685"/>
              <a:gd name="connsiteY7" fmla="*/ 206342 h 461586"/>
              <a:gd name="connsiteX8" fmla="*/ 206342 w 461685"/>
              <a:gd name="connsiteY8" fmla="*/ 10203 h 461586"/>
              <a:gd name="connsiteX9" fmla="*/ 230793 w 461685"/>
              <a:gd name="connsiteY9" fmla="*/ 0 h 461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61685" h="461586">
                <a:moveTo>
                  <a:pt x="230793" y="0"/>
                </a:moveTo>
                <a:cubicBezTo>
                  <a:pt x="239659" y="0"/>
                  <a:pt x="248542" y="3401"/>
                  <a:pt x="255344" y="10203"/>
                </a:cubicBezTo>
                <a:lnTo>
                  <a:pt x="451482" y="206342"/>
                </a:lnTo>
                <a:cubicBezTo>
                  <a:pt x="465087" y="219814"/>
                  <a:pt x="465087" y="241872"/>
                  <a:pt x="451482" y="255344"/>
                </a:cubicBezTo>
                <a:lnTo>
                  <a:pt x="255344" y="451482"/>
                </a:lnTo>
                <a:cubicBezTo>
                  <a:pt x="241872" y="464955"/>
                  <a:pt x="219946" y="464955"/>
                  <a:pt x="206342" y="451482"/>
                </a:cubicBezTo>
                <a:lnTo>
                  <a:pt x="10203" y="255344"/>
                </a:lnTo>
                <a:cubicBezTo>
                  <a:pt x="-3401" y="241872"/>
                  <a:pt x="-3401" y="219946"/>
                  <a:pt x="10203" y="206342"/>
                </a:cubicBezTo>
                <a:lnTo>
                  <a:pt x="206342" y="10203"/>
                </a:lnTo>
                <a:cubicBezTo>
                  <a:pt x="213078" y="3401"/>
                  <a:pt x="221928" y="0"/>
                  <a:pt x="230793" y="0"/>
                </a:cubicBezTo>
                <a:close/>
              </a:path>
            </a:pathLst>
          </a:custGeom>
          <a:solidFill>
            <a:schemeClr val="accent6"/>
          </a:solidFill>
        </p:spPr>
        <p:txBody>
          <a:bodyPr wrap="square" bIns="36000" anchor="ctr" anchorCtr="0">
            <a:noAutofit/>
          </a:bodyPr>
          <a:lstStyle>
            <a:lvl1pPr marL="0" indent="0" algn="ctr">
              <a:lnSpc>
                <a:spcPct val="100000"/>
              </a:lnSpc>
              <a:buNone/>
              <a:defRPr sz="1500">
                <a:solidFill>
                  <a:schemeClr val="bg1"/>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a:t>
            </a:r>
          </a:p>
        </p:txBody>
      </p:sp>
      <p:sp>
        <p:nvSpPr>
          <p:cNvPr id="3" name="Tijdelijke aanduiding voor tekst 16">
            <a:extLst>
              <a:ext uri="{FF2B5EF4-FFF2-40B4-BE49-F238E27FC236}">
                <a16:creationId xmlns:a16="http://schemas.microsoft.com/office/drawing/2014/main" id="{D4474824-7250-A113-1698-C122BA7012A3}"/>
              </a:ext>
            </a:extLst>
          </p:cNvPr>
          <p:cNvSpPr>
            <a:spLocks noGrp="1"/>
          </p:cNvSpPr>
          <p:nvPr>
            <p:ph type="body" sz="half" idx="21" hasCustomPrompt="1"/>
          </p:nvPr>
        </p:nvSpPr>
        <p:spPr>
          <a:xfrm>
            <a:off x="792000" y="2453028"/>
            <a:ext cx="461685" cy="461586"/>
          </a:xfrm>
          <a:custGeom>
            <a:avLst/>
            <a:gdLst>
              <a:gd name="connsiteX0" fmla="*/ 230793 w 461685"/>
              <a:gd name="connsiteY0" fmla="*/ 0 h 461586"/>
              <a:gd name="connsiteX1" fmla="*/ 255344 w 461685"/>
              <a:gd name="connsiteY1" fmla="*/ 10203 h 461586"/>
              <a:gd name="connsiteX2" fmla="*/ 451482 w 461685"/>
              <a:gd name="connsiteY2" fmla="*/ 206342 h 461586"/>
              <a:gd name="connsiteX3" fmla="*/ 451482 w 461685"/>
              <a:gd name="connsiteY3" fmla="*/ 255344 h 461586"/>
              <a:gd name="connsiteX4" fmla="*/ 255344 w 461685"/>
              <a:gd name="connsiteY4" fmla="*/ 451482 h 461586"/>
              <a:gd name="connsiteX5" fmla="*/ 206342 w 461685"/>
              <a:gd name="connsiteY5" fmla="*/ 451482 h 461586"/>
              <a:gd name="connsiteX6" fmla="*/ 10203 w 461685"/>
              <a:gd name="connsiteY6" fmla="*/ 255344 h 461586"/>
              <a:gd name="connsiteX7" fmla="*/ 10203 w 461685"/>
              <a:gd name="connsiteY7" fmla="*/ 206342 h 461586"/>
              <a:gd name="connsiteX8" fmla="*/ 206342 w 461685"/>
              <a:gd name="connsiteY8" fmla="*/ 10203 h 461586"/>
              <a:gd name="connsiteX9" fmla="*/ 230793 w 461685"/>
              <a:gd name="connsiteY9" fmla="*/ 0 h 461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61685" h="461586">
                <a:moveTo>
                  <a:pt x="230793" y="0"/>
                </a:moveTo>
                <a:cubicBezTo>
                  <a:pt x="239659" y="0"/>
                  <a:pt x="248542" y="3401"/>
                  <a:pt x="255344" y="10203"/>
                </a:cubicBezTo>
                <a:lnTo>
                  <a:pt x="451482" y="206342"/>
                </a:lnTo>
                <a:cubicBezTo>
                  <a:pt x="465087" y="219814"/>
                  <a:pt x="465087" y="241872"/>
                  <a:pt x="451482" y="255344"/>
                </a:cubicBezTo>
                <a:lnTo>
                  <a:pt x="255344" y="451482"/>
                </a:lnTo>
                <a:cubicBezTo>
                  <a:pt x="241872" y="464955"/>
                  <a:pt x="219946" y="464955"/>
                  <a:pt x="206342" y="451482"/>
                </a:cubicBezTo>
                <a:lnTo>
                  <a:pt x="10203" y="255344"/>
                </a:lnTo>
                <a:cubicBezTo>
                  <a:pt x="-3401" y="241872"/>
                  <a:pt x="-3401" y="219946"/>
                  <a:pt x="10203" y="206342"/>
                </a:cubicBezTo>
                <a:lnTo>
                  <a:pt x="206342" y="10203"/>
                </a:lnTo>
                <a:cubicBezTo>
                  <a:pt x="213078" y="3401"/>
                  <a:pt x="221928" y="0"/>
                  <a:pt x="230793" y="0"/>
                </a:cubicBezTo>
                <a:close/>
              </a:path>
            </a:pathLst>
          </a:custGeom>
          <a:solidFill>
            <a:schemeClr val="accent6"/>
          </a:solidFill>
        </p:spPr>
        <p:txBody>
          <a:bodyPr wrap="square" bIns="36000" anchor="ctr" anchorCtr="0">
            <a:noAutofit/>
          </a:bodyPr>
          <a:lstStyle>
            <a:lvl1pPr marL="0" indent="0" algn="ctr">
              <a:lnSpc>
                <a:spcPct val="100000"/>
              </a:lnSpc>
              <a:buNone/>
              <a:defRPr sz="1500">
                <a:solidFill>
                  <a:schemeClr val="bg1"/>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a:t>
            </a:r>
          </a:p>
        </p:txBody>
      </p:sp>
      <p:sp>
        <p:nvSpPr>
          <p:cNvPr id="10" name="Tijdelijke aanduiding voor tekst 16">
            <a:extLst>
              <a:ext uri="{FF2B5EF4-FFF2-40B4-BE49-F238E27FC236}">
                <a16:creationId xmlns:a16="http://schemas.microsoft.com/office/drawing/2014/main" id="{ADF121C0-59FE-66A8-2563-C3AF6E7C5CF4}"/>
              </a:ext>
            </a:extLst>
          </p:cNvPr>
          <p:cNvSpPr>
            <a:spLocks noGrp="1"/>
          </p:cNvSpPr>
          <p:nvPr>
            <p:ph type="body" sz="half" idx="23" hasCustomPrompt="1"/>
          </p:nvPr>
        </p:nvSpPr>
        <p:spPr>
          <a:xfrm>
            <a:off x="792000" y="3209028"/>
            <a:ext cx="461685" cy="461586"/>
          </a:xfrm>
          <a:custGeom>
            <a:avLst/>
            <a:gdLst>
              <a:gd name="connsiteX0" fmla="*/ 230793 w 461685"/>
              <a:gd name="connsiteY0" fmla="*/ 0 h 461586"/>
              <a:gd name="connsiteX1" fmla="*/ 255344 w 461685"/>
              <a:gd name="connsiteY1" fmla="*/ 10203 h 461586"/>
              <a:gd name="connsiteX2" fmla="*/ 451482 w 461685"/>
              <a:gd name="connsiteY2" fmla="*/ 206342 h 461586"/>
              <a:gd name="connsiteX3" fmla="*/ 451482 w 461685"/>
              <a:gd name="connsiteY3" fmla="*/ 255344 h 461586"/>
              <a:gd name="connsiteX4" fmla="*/ 255344 w 461685"/>
              <a:gd name="connsiteY4" fmla="*/ 451482 h 461586"/>
              <a:gd name="connsiteX5" fmla="*/ 206342 w 461685"/>
              <a:gd name="connsiteY5" fmla="*/ 451482 h 461586"/>
              <a:gd name="connsiteX6" fmla="*/ 10203 w 461685"/>
              <a:gd name="connsiteY6" fmla="*/ 255344 h 461586"/>
              <a:gd name="connsiteX7" fmla="*/ 10203 w 461685"/>
              <a:gd name="connsiteY7" fmla="*/ 206342 h 461586"/>
              <a:gd name="connsiteX8" fmla="*/ 206342 w 461685"/>
              <a:gd name="connsiteY8" fmla="*/ 10203 h 461586"/>
              <a:gd name="connsiteX9" fmla="*/ 230793 w 461685"/>
              <a:gd name="connsiteY9" fmla="*/ 0 h 461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61685" h="461586">
                <a:moveTo>
                  <a:pt x="230793" y="0"/>
                </a:moveTo>
                <a:cubicBezTo>
                  <a:pt x="239659" y="0"/>
                  <a:pt x="248542" y="3401"/>
                  <a:pt x="255344" y="10203"/>
                </a:cubicBezTo>
                <a:lnTo>
                  <a:pt x="451482" y="206342"/>
                </a:lnTo>
                <a:cubicBezTo>
                  <a:pt x="465087" y="219814"/>
                  <a:pt x="465087" y="241872"/>
                  <a:pt x="451482" y="255344"/>
                </a:cubicBezTo>
                <a:lnTo>
                  <a:pt x="255344" y="451482"/>
                </a:lnTo>
                <a:cubicBezTo>
                  <a:pt x="241872" y="464955"/>
                  <a:pt x="219946" y="464955"/>
                  <a:pt x="206342" y="451482"/>
                </a:cubicBezTo>
                <a:lnTo>
                  <a:pt x="10203" y="255344"/>
                </a:lnTo>
                <a:cubicBezTo>
                  <a:pt x="-3401" y="241872"/>
                  <a:pt x="-3401" y="219946"/>
                  <a:pt x="10203" y="206342"/>
                </a:cubicBezTo>
                <a:lnTo>
                  <a:pt x="206342" y="10203"/>
                </a:lnTo>
                <a:cubicBezTo>
                  <a:pt x="213078" y="3401"/>
                  <a:pt x="221928" y="0"/>
                  <a:pt x="230793" y="0"/>
                </a:cubicBezTo>
                <a:close/>
              </a:path>
            </a:pathLst>
          </a:custGeom>
          <a:solidFill>
            <a:schemeClr val="accent6"/>
          </a:solidFill>
        </p:spPr>
        <p:txBody>
          <a:bodyPr wrap="square" bIns="36000" anchor="ctr" anchorCtr="0">
            <a:noAutofit/>
          </a:bodyPr>
          <a:lstStyle>
            <a:lvl1pPr marL="0" indent="0" algn="ctr">
              <a:lnSpc>
                <a:spcPct val="100000"/>
              </a:lnSpc>
              <a:buNone/>
              <a:defRPr sz="1500">
                <a:solidFill>
                  <a:schemeClr val="bg1"/>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a:t>
            </a:r>
          </a:p>
        </p:txBody>
      </p:sp>
      <p:sp>
        <p:nvSpPr>
          <p:cNvPr id="11" name="Picture Placeholder 2">
            <a:extLst>
              <a:ext uri="{FF2B5EF4-FFF2-40B4-BE49-F238E27FC236}">
                <a16:creationId xmlns:a16="http://schemas.microsoft.com/office/drawing/2014/main" id="{CA5E9A7D-256B-717D-8F39-B369FCBF574F}"/>
              </a:ext>
            </a:extLst>
          </p:cNvPr>
          <p:cNvSpPr>
            <a:spLocks noGrp="1"/>
          </p:cNvSpPr>
          <p:nvPr>
            <p:ph type="pic" idx="13" hasCustomPrompt="1"/>
          </p:nvPr>
        </p:nvSpPr>
        <p:spPr>
          <a:xfrm>
            <a:off x="4644003" y="125550"/>
            <a:ext cx="4374000" cy="4892400"/>
          </a:xfrm>
          <a:prstGeom prst="roundRect">
            <a:avLst>
              <a:gd name="adj" fmla="val 1020"/>
            </a:avLst>
          </a:prstGeom>
          <a:solidFill>
            <a:schemeClr val="bg1">
              <a:lumMod val="85000"/>
            </a:schemeClr>
          </a:solidFill>
        </p:spPr>
        <p:txBody>
          <a:bodyPr lIns="360000" tIns="360000" rIns="360000" anchor="t"/>
          <a:lstStyle>
            <a:lvl1pPr marL="0" indent="0" algn="ctr">
              <a:lnSpc>
                <a:spcPct val="100000"/>
              </a:lnSpc>
              <a:spcBef>
                <a:spcPts val="0"/>
              </a:spcBef>
              <a:buNone/>
              <a:defRPr sz="16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Sleep de afbeelding naar de tijdelijke aanduiding of klik op het pictogram als u een afbeelding wilt toevoegen</a:t>
            </a:r>
            <a:endParaRPr lang="en-US"/>
          </a:p>
        </p:txBody>
      </p:sp>
      <p:sp>
        <p:nvSpPr>
          <p:cNvPr id="4" name="Date Placeholder 3"/>
          <p:cNvSpPr>
            <a:spLocks noGrp="1"/>
          </p:cNvSpPr>
          <p:nvPr>
            <p:ph type="dt" sz="half" idx="10"/>
          </p:nvPr>
        </p:nvSpPr>
        <p:spPr/>
        <p:txBody>
          <a:bodyPr/>
          <a:lstStyle>
            <a:lvl1pPr>
              <a:defRPr>
                <a:solidFill>
                  <a:schemeClr val="bg1"/>
                </a:solidFill>
              </a:defRPr>
            </a:lvl1pPr>
          </a:lstStyle>
          <a:p>
            <a:r>
              <a:rPr lang="nl-NL"/>
              <a:t>Teamfit is een werkwijze van JOGG</a:t>
            </a:r>
          </a:p>
          <a:p>
            <a:endParaRPr lang="nl-NL"/>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nl-NL"/>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14F1411D-0280-154F-AEAC-4C20B7AA46B2}" type="slidenum">
              <a:rPr lang="nl-NL" smtClean="0"/>
              <a:pPr/>
              <a:t>‹nr.›</a:t>
            </a:fld>
            <a:endParaRPr lang="nl-NL"/>
          </a:p>
        </p:txBody>
      </p:sp>
      <p:sp>
        <p:nvSpPr>
          <p:cNvPr id="14" name="Text Placeholder 3">
            <a:extLst>
              <a:ext uri="{FF2B5EF4-FFF2-40B4-BE49-F238E27FC236}">
                <a16:creationId xmlns:a16="http://schemas.microsoft.com/office/drawing/2014/main" id="{FAC350A7-43AA-E654-BF5F-2CAF619643B9}"/>
              </a:ext>
            </a:extLst>
          </p:cNvPr>
          <p:cNvSpPr>
            <a:spLocks noGrp="1"/>
          </p:cNvSpPr>
          <p:nvPr>
            <p:ph type="body" sz="half" idx="16" hasCustomPrompt="1"/>
          </p:nvPr>
        </p:nvSpPr>
        <p:spPr>
          <a:xfrm>
            <a:off x="1368000" y="1692000"/>
            <a:ext cx="2880000" cy="519556"/>
          </a:xfrm>
        </p:spPr>
        <p:txBody>
          <a:bodyPr anchor="t" anchorCtr="0"/>
          <a:lstStyle>
            <a:lvl1pPr marL="0" indent="0">
              <a:lnSpc>
                <a:spcPct val="100000"/>
              </a:lnSpc>
              <a:buNone/>
              <a:defRPr sz="1500">
                <a:solidFill>
                  <a:schemeClr val="tx1"/>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tekststijl van het model te bewerken</a:t>
            </a:r>
          </a:p>
        </p:txBody>
      </p:sp>
      <p:sp>
        <p:nvSpPr>
          <p:cNvPr id="15" name="Text Placeholder 3">
            <a:extLst>
              <a:ext uri="{FF2B5EF4-FFF2-40B4-BE49-F238E27FC236}">
                <a16:creationId xmlns:a16="http://schemas.microsoft.com/office/drawing/2014/main" id="{0CCF7D30-8B9A-766C-4DFE-B72760410C6C}"/>
              </a:ext>
            </a:extLst>
          </p:cNvPr>
          <p:cNvSpPr>
            <a:spLocks noGrp="1"/>
          </p:cNvSpPr>
          <p:nvPr>
            <p:ph type="body" sz="half" idx="24" hasCustomPrompt="1"/>
          </p:nvPr>
        </p:nvSpPr>
        <p:spPr>
          <a:xfrm>
            <a:off x="792000" y="648000"/>
            <a:ext cx="3456000" cy="792000"/>
          </a:xfrm>
        </p:spPr>
        <p:txBody>
          <a:bodyPr anchor="b" anchorCtr="0"/>
          <a:lstStyle>
            <a:lvl1pPr marL="0" indent="0">
              <a:lnSpc>
                <a:spcPct val="95000"/>
              </a:lnSpc>
              <a:buNone/>
              <a:defRPr sz="2800">
                <a:solidFill>
                  <a:schemeClr val="tx2"/>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te bewerken</a:t>
            </a:r>
          </a:p>
        </p:txBody>
      </p:sp>
      <p:sp>
        <p:nvSpPr>
          <p:cNvPr id="16" name="Text Placeholder 3">
            <a:extLst>
              <a:ext uri="{FF2B5EF4-FFF2-40B4-BE49-F238E27FC236}">
                <a16:creationId xmlns:a16="http://schemas.microsoft.com/office/drawing/2014/main" id="{CE7E027C-28CF-8D39-7654-0859B8D275CE}"/>
              </a:ext>
            </a:extLst>
          </p:cNvPr>
          <p:cNvSpPr>
            <a:spLocks noGrp="1"/>
          </p:cNvSpPr>
          <p:nvPr>
            <p:ph type="body" sz="half" idx="25" hasCustomPrompt="1"/>
          </p:nvPr>
        </p:nvSpPr>
        <p:spPr>
          <a:xfrm>
            <a:off x="1368000" y="2448000"/>
            <a:ext cx="2880000" cy="519556"/>
          </a:xfrm>
        </p:spPr>
        <p:txBody>
          <a:bodyPr anchor="t" anchorCtr="0"/>
          <a:lstStyle>
            <a:lvl1pPr marL="0" indent="0">
              <a:lnSpc>
                <a:spcPct val="100000"/>
              </a:lnSpc>
              <a:buNone/>
              <a:defRPr sz="1500">
                <a:solidFill>
                  <a:schemeClr val="tx1"/>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tekststijl van het model te bewerken</a:t>
            </a:r>
          </a:p>
        </p:txBody>
      </p:sp>
      <p:sp>
        <p:nvSpPr>
          <p:cNvPr id="17" name="Text Placeholder 3">
            <a:extLst>
              <a:ext uri="{FF2B5EF4-FFF2-40B4-BE49-F238E27FC236}">
                <a16:creationId xmlns:a16="http://schemas.microsoft.com/office/drawing/2014/main" id="{763D6B4E-CC13-5024-DAF1-324C14D71F4B}"/>
              </a:ext>
            </a:extLst>
          </p:cNvPr>
          <p:cNvSpPr>
            <a:spLocks noGrp="1"/>
          </p:cNvSpPr>
          <p:nvPr>
            <p:ph type="body" sz="half" idx="26" hasCustomPrompt="1"/>
          </p:nvPr>
        </p:nvSpPr>
        <p:spPr>
          <a:xfrm>
            <a:off x="1368000" y="3204000"/>
            <a:ext cx="2880000" cy="519556"/>
          </a:xfrm>
        </p:spPr>
        <p:txBody>
          <a:bodyPr anchor="t" anchorCtr="0"/>
          <a:lstStyle>
            <a:lvl1pPr marL="0" indent="0">
              <a:lnSpc>
                <a:spcPct val="100000"/>
              </a:lnSpc>
              <a:buNone/>
              <a:defRPr sz="1500">
                <a:solidFill>
                  <a:schemeClr val="tx1"/>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tekststijl van het model te bewerken</a:t>
            </a:r>
          </a:p>
        </p:txBody>
      </p:sp>
    </p:spTree>
    <p:extLst>
      <p:ext uri="{BB962C8B-B14F-4D97-AF65-F5344CB8AC3E}">
        <p14:creationId xmlns:p14="http://schemas.microsoft.com/office/powerpoint/2010/main" val="7970574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Drie aandachtgebieden">
    <p:spTree>
      <p:nvGrpSpPr>
        <p:cNvPr id="1" name=""/>
        <p:cNvGrpSpPr/>
        <p:nvPr/>
      </p:nvGrpSpPr>
      <p:grpSpPr>
        <a:xfrm>
          <a:off x="0" y="0"/>
          <a:ext cx="0" cy="0"/>
          <a:chOff x="0" y="0"/>
          <a:chExt cx="0" cy="0"/>
        </a:xfrm>
      </p:grpSpPr>
      <p:sp>
        <p:nvSpPr>
          <p:cNvPr id="24" name="Afgeronde rechthoek 23">
            <a:extLst>
              <a:ext uri="{FF2B5EF4-FFF2-40B4-BE49-F238E27FC236}">
                <a16:creationId xmlns:a16="http://schemas.microsoft.com/office/drawing/2014/main" id="{BE2E9B8E-9A16-3F58-72CC-9807592D0111}"/>
              </a:ext>
            </a:extLst>
          </p:cNvPr>
          <p:cNvSpPr/>
          <p:nvPr userDrawn="1"/>
        </p:nvSpPr>
        <p:spPr>
          <a:xfrm>
            <a:off x="126380" y="126000"/>
            <a:ext cx="8892000" cy="4892400"/>
          </a:xfrm>
          <a:prstGeom prst="roundRect">
            <a:avLst>
              <a:gd name="adj" fmla="val 713"/>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chemeClr val="tx1"/>
              </a:solidFill>
            </a:endParaRPr>
          </a:p>
        </p:txBody>
      </p:sp>
      <p:sp>
        <p:nvSpPr>
          <p:cNvPr id="4" name="Date Placeholder 3"/>
          <p:cNvSpPr>
            <a:spLocks noGrp="1"/>
          </p:cNvSpPr>
          <p:nvPr>
            <p:ph type="dt" sz="half" idx="10"/>
          </p:nvPr>
        </p:nvSpPr>
        <p:spPr/>
        <p:txBody>
          <a:bodyPr/>
          <a:lstStyle>
            <a:lvl1pPr>
              <a:defRPr>
                <a:solidFill>
                  <a:schemeClr val="tx1"/>
                </a:solidFill>
              </a:defRPr>
            </a:lvl1pPr>
          </a:lstStyle>
          <a:p>
            <a:r>
              <a:rPr lang="nl-NL"/>
              <a:t>Teamfit is een werkwijze van JOGG</a:t>
            </a:r>
          </a:p>
          <a:p>
            <a:endParaRPr lang="nl-NL"/>
          </a:p>
        </p:txBody>
      </p:sp>
      <p:sp>
        <p:nvSpPr>
          <p:cNvPr id="5" name="Footer Placeholder 4"/>
          <p:cNvSpPr>
            <a:spLocks noGrp="1"/>
          </p:cNvSpPr>
          <p:nvPr>
            <p:ph type="ftr" sz="quarter" idx="11"/>
          </p:nvPr>
        </p:nvSpPr>
        <p:spPr/>
        <p:txBody>
          <a:bodyPr/>
          <a:lstStyle>
            <a:lvl1pPr>
              <a:defRPr>
                <a:solidFill>
                  <a:schemeClr val="tx1"/>
                </a:solidFill>
              </a:defRPr>
            </a:lvl1pPr>
          </a:lstStyle>
          <a:p>
            <a:endParaRPr lang="nl-NL">
              <a:solidFill>
                <a:schemeClr val="tx1"/>
              </a:solidFill>
            </a:endParaRPr>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14F1411D-0280-154F-AEAC-4C20B7AA46B2}" type="slidenum">
              <a:rPr lang="nl-NL" smtClean="0"/>
              <a:pPr/>
              <a:t>‹nr.›</a:t>
            </a:fld>
            <a:endParaRPr lang="nl-NL"/>
          </a:p>
        </p:txBody>
      </p:sp>
      <p:sp>
        <p:nvSpPr>
          <p:cNvPr id="8" name="Text Placeholder 3">
            <a:extLst>
              <a:ext uri="{FF2B5EF4-FFF2-40B4-BE49-F238E27FC236}">
                <a16:creationId xmlns:a16="http://schemas.microsoft.com/office/drawing/2014/main" id="{304A9645-D862-9DA1-84BC-A8F761D19FD8}"/>
              </a:ext>
            </a:extLst>
          </p:cNvPr>
          <p:cNvSpPr>
            <a:spLocks noGrp="1"/>
          </p:cNvSpPr>
          <p:nvPr>
            <p:ph type="body" sz="half" idx="14" hasCustomPrompt="1"/>
          </p:nvPr>
        </p:nvSpPr>
        <p:spPr>
          <a:xfrm>
            <a:off x="792000" y="1224788"/>
            <a:ext cx="1944000" cy="288000"/>
          </a:xfrm>
        </p:spPr>
        <p:txBody>
          <a:bodyPr/>
          <a:lstStyle>
            <a:lvl1pPr marL="0" indent="0" algn="ctr">
              <a:lnSpc>
                <a:spcPct val="100000"/>
              </a:lnSpc>
              <a:buNone/>
              <a:defRPr sz="1500">
                <a:solidFill>
                  <a:schemeClr val="tx1"/>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Omschrijving</a:t>
            </a:r>
          </a:p>
        </p:txBody>
      </p:sp>
      <p:sp>
        <p:nvSpPr>
          <p:cNvPr id="10" name="Picture Placeholder 2">
            <a:extLst>
              <a:ext uri="{FF2B5EF4-FFF2-40B4-BE49-F238E27FC236}">
                <a16:creationId xmlns:a16="http://schemas.microsoft.com/office/drawing/2014/main" id="{7BD4D455-DD55-6EB3-05A8-2E8BF2629645}"/>
              </a:ext>
            </a:extLst>
          </p:cNvPr>
          <p:cNvSpPr>
            <a:spLocks noGrp="1" noChangeAspect="1"/>
          </p:cNvSpPr>
          <p:nvPr>
            <p:ph type="pic" idx="13"/>
          </p:nvPr>
        </p:nvSpPr>
        <p:spPr>
          <a:xfrm>
            <a:off x="792000" y="1602000"/>
            <a:ext cx="1944000" cy="1944000"/>
          </a:xfrm>
          <a:prstGeom prst="roundRect">
            <a:avLst>
              <a:gd name="adj" fmla="val 3423"/>
            </a:avLst>
          </a:prstGeom>
          <a:solidFill>
            <a:schemeClr val="bg1"/>
          </a:solidFill>
          <a:ln w="12700">
            <a:solidFill>
              <a:schemeClr val="bg1"/>
            </a:solidFill>
          </a:ln>
        </p:spPr>
        <p:txBody>
          <a:bodyPr lIns="0" tIns="36000" rIns="0" anchor="t"/>
          <a:lstStyle>
            <a:lvl1pPr marL="0" indent="0" algn="ctr">
              <a:lnSpc>
                <a:spcPct val="100000"/>
              </a:lnSpc>
              <a:spcBef>
                <a:spcPts val="0"/>
              </a:spcBef>
              <a:buNone/>
              <a:defRPr sz="1000">
                <a:solidFill>
                  <a:schemeClr val="tx1"/>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a:p>
        </p:txBody>
      </p:sp>
      <p:sp>
        <p:nvSpPr>
          <p:cNvPr id="13" name="Text Placeholder 3">
            <a:extLst>
              <a:ext uri="{FF2B5EF4-FFF2-40B4-BE49-F238E27FC236}">
                <a16:creationId xmlns:a16="http://schemas.microsoft.com/office/drawing/2014/main" id="{C8248AD1-B641-A4CA-65D8-6312803DCD9B}"/>
              </a:ext>
            </a:extLst>
          </p:cNvPr>
          <p:cNvSpPr>
            <a:spLocks noGrp="1"/>
          </p:cNvSpPr>
          <p:nvPr>
            <p:ph type="body" sz="half" idx="15" hasCustomPrompt="1"/>
          </p:nvPr>
        </p:nvSpPr>
        <p:spPr>
          <a:xfrm>
            <a:off x="3600000" y="1224788"/>
            <a:ext cx="1944000" cy="288000"/>
          </a:xfrm>
        </p:spPr>
        <p:txBody>
          <a:bodyPr/>
          <a:lstStyle>
            <a:lvl1pPr marL="0" indent="0" algn="ctr">
              <a:lnSpc>
                <a:spcPct val="100000"/>
              </a:lnSpc>
              <a:buNone/>
              <a:defRPr sz="1500">
                <a:solidFill>
                  <a:schemeClr val="tx1"/>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Omschrijving</a:t>
            </a:r>
          </a:p>
        </p:txBody>
      </p:sp>
      <p:sp>
        <p:nvSpPr>
          <p:cNvPr id="17" name="Text Placeholder 3">
            <a:extLst>
              <a:ext uri="{FF2B5EF4-FFF2-40B4-BE49-F238E27FC236}">
                <a16:creationId xmlns:a16="http://schemas.microsoft.com/office/drawing/2014/main" id="{0C6DBBD7-CCD1-99F4-7D72-A60404F3176E}"/>
              </a:ext>
            </a:extLst>
          </p:cNvPr>
          <p:cNvSpPr>
            <a:spLocks noGrp="1"/>
          </p:cNvSpPr>
          <p:nvPr>
            <p:ph type="body" sz="half" idx="16" hasCustomPrompt="1"/>
          </p:nvPr>
        </p:nvSpPr>
        <p:spPr>
          <a:xfrm>
            <a:off x="792000" y="3708000"/>
            <a:ext cx="1944000" cy="720000"/>
          </a:xfrm>
        </p:spPr>
        <p:txBody>
          <a:bodyPr anchor="t" anchorCtr="0"/>
          <a:lstStyle>
            <a:lvl1pPr marL="0" indent="0" algn="ctr">
              <a:lnSpc>
                <a:spcPct val="100000"/>
              </a:lnSpc>
              <a:buNone/>
              <a:defRPr sz="1100">
                <a:solidFill>
                  <a:schemeClr val="tx1"/>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tekststijl van het model te bewerken</a:t>
            </a:r>
          </a:p>
        </p:txBody>
      </p:sp>
      <p:sp>
        <p:nvSpPr>
          <p:cNvPr id="18" name="Text Placeholder 3">
            <a:extLst>
              <a:ext uri="{FF2B5EF4-FFF2-40B4-BE49-F238E27FC236}">
                <a16:creationId xmlns:a16="http://schemas.microsoft.com/office/drawing/2014/main" id="{3BCCAB42-9479-83E8-62B9-06A6E9D68C59}"/>
              </a:ext>
            </a:extLst>
          </p:cNvPr>
          <p:cNvSpPr>
            <a:spLocks noGrp="1"/>
          </p:cNvSpPr>
          <p:nvPr>
            <p:ph type="body" sz="half" idx="17" hasCustomPrompt="1"/>
          </p:nvPr>
        </p:nvSpPr>
        <p:spPr>
          <a:xfrm>
            <a:off x="6408000" y="1224788"/>
            <a:ext cx="1944000" cy="288000"/>
          </a:xfrm>
        </p:spPr>
        <p:txBody>
          <a:bodyPr/>
          <a:lstStyle>
            <a:lvl1pPr marL="0" indent="0" algn="ctr">
              <a:lnSpc>
                <a:spcPct val="100000"/>
              </a:lnSpc>
              <a:buNone/>
              <a:defRPr sz="1500">
                <a:solidFill>
                  <a:schemeClr val="tx1"/>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Omschrijving</a:t>
            </a:r>
          </a:p>
        </p:txBody>
      </p:sp>
      <p:sp>
        <p:nvSpPr>
          <p:cNvPr id="19" name="Picture Placeholder 2">
            <a:extLst>
              <a:ext uri="{FF2B5EF4-FFF2-40B4-BE49-F238E27FC236}">
                <a16:creationId xmlns:a16="http://schemas.microsoft.com/office/drawing/2014/main" id="{81168FD1-3938-01D4-6502-7921592EA244}"/>
              </a:ext>
            </a:extLst>
          </p:cNvPr>
          <p:cNvSpPr>
            <a:spLocks noGrp="1" noChangeAspect="1"/>
          </p:cNvSpPr>
          <p:nvPr>
            <p:ph type="pic" idx="18"/>
          </p:nvPr>
        </p:nvSpPr>
        <p:spPr>
          <a:xfrm>
            <a:off x="6408000" y="1602000"/>
            <a:ext cx="1944000" cy="1944000"/>
          </a:xfrm>
          <a:prstGeom prst="roundRect">
            <a:avLst>
              <a:gd name="adj" fmla="val 3423"/>
            </a:avLst>
          </a:prstGeom>
          <a:solidFill>
            <a:schemeClr val="bg1"/>
          </a:solidFill>
          <a:ln w="12700">
            <a:solidFill>
              <a:schemeClr val="bg1"/>
            </a:solidFill>
          </a:ln>
        </p:spPr>
        <p:txBody>
          <a:bodyPr lIns="0" tIns="36000" rIns="0" anchor="t"/>
          <a:lstStyle>
            <a:lvl1pPr marL="0" indent="0" algn="ctr">
              <a:lnSpc>
                <a:spcPct val="100000"/>
              </a:lnSpc>
              <a:spcBef>
                <a:spcPts val="0"/>
              </a:spcBef>
              <a:buNone/>
              <a:defRPr sz="1000">
                <a:solidFill>
                  <a:schemeClr val="tx1"/>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a:p>
        </p:txBody>
      </p:sp>
      <p:sp>
        <p:nvSpPr>
          <p:cNvPr id="20" name="Text Placeholder 3">
            <a:extLst>
              <a:ext uri="{FF2B5EF4-FFF2-40B4-BE49-F238E27FC236}">
                <a16:creationId xmlns:a16="http://schemas.microsoft.com/office/drawing/2014/main" id="{2D9F9059-441E-7714-EC6E-CF4AA2059193}"/>
              </a:ext>
            </a:extLst>
          </p:cNvPr>
          <p:cNvSpPr>
            <a:spLocks noGrp="1"/>
          </p:cNvSpPr>
          <p:nvPr>
            <p:ph type="body" sz="half" idx="19" hasCustomPrompt="1"/>
          </p:nvPr>
        </p:nvSpPr>
        <p:spPr>
          <a:xfrm>
            <a:off x="6408000" y="3708000"/>
            <a:ext cx="1944000" cy="720000"/>
          </a:xfrm>
        </p:spPr>
        <p:txBody>
          <a:bodyPr anchor="t" anchorCtr="0"/>
          <a:lstStyle>
            <a:lvl1pPr marL="0" indent="0" algn="ctr">
              <a:lnSpc>
                <a:spcPct val="100000"/>
              </a:lnSpc>
              <a:buNone/>
              <a:defRPr sz="1100">
                <a:solidFill>
                  <a:schemeClr val="tx1"/>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tekststijl van het model te bewerken</a:t>
            </a:r>
          </a:p>
        </p:txBody>
      </p:sp>
      <p:sp>
        <p:nvSpPr>
          <p:cNvPr id="22" name="Picture Placeholder 2">
            <a:extLst>
              <a:ext uri="{FF2B5EF4-FFF2-40B4-BE49-F238E27FC236}">
                <a16:creationId xmlns:a16="http://schemas.microsoft.com/office/drawing/2014/main" id="{C7AF5C96-919C-247A-1BCD-5AB69B8279EF}"/>
              </a:ext>
            </a:extLst>
          </p:cNvPr>
          <p:cNvSpPr>
            <a:spLocks noGrp="1" noChangeAspect="1"/>
          </p:cNvSpPr>
          <p:nvPr>
            <p:ph type="pic" idx="21"/>
          </p:nvPr>
        </p:nvSpPr>
        <p:spPr>
          <a:xfrm>
            <a:off x="3600000" y="1602000"/>
            <a:ext cx="1944000" cy="1944000"/>
          </a:xfrm>
          <a:prstGeom prst="roundRect">
            <a:avLst>
              <a:gd name="adj" fmla="val 3423"/>
            </a:avLst>
          </a:prstGeom>
          <a:solidFill>
            <a:schemeClr val="bg1"/>
          </a:solidFill>
          <a:ln w="12700">
            <a:solidFill>
              <a:schemeClr val="bg1"/>
            </a:solidFill>
          </a:ln>
        </p:spPr>
        <p:txBody>
          <a:bodyPr lIns="0" tIns="36000" rIns="0" anchor="t"/>
          <a:lstStyle>
            <a:lvl1pPr marL="0" indent="0" algn="ctr">
              <a:lnSpc>
                <a:spcPct val="100000"/>
              </a:lnSpc>
              <a:spcBef>
                <a:spcPts val="0"/>
              </a:spcBef>
              <a:buNone/>
              <a:defRPr sz="1000">
                <a:solidFill>
                  <a:schemeClr val="tx1"/>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a:p>
        </p:txBody>
      </p:sp>
      <p:sp>
        <p:nvSpPr>
          <p:cNvPr id="23" name="Text Placeholder 3">
            <a:extLst>
              <a:ext uri="{FF2B5EF4-FFF2-40B4-BE49-F238E27FC236}">
                <a16:creationId xmlns:a16="http://schemas.microsoft.com/office/drawing/2014/main" id="{D0D061B3-DB1C-9FB3-B9BA-FAC3211ADF56}"/>
              </a:ext>
            </a:extLst>
          </p:cNvPr>
          <p:cNvSpPr>
            <a:spLocks noGrp="1"/>
          </p:cNvSpPr>
          <p:nvPr>
            <p:ph type="body" sz="half" idx="22" hasCustomPrompt="1"/>
          </p:nvPr>
        </p:nvSpPr>
        <p:spPr>
          <a:xfrm>
            <a:off x="3600000" y="3708000"/>
            <a:ext cx="1944000" cy="720000"/>
          </a:xfrm>
        </p:spPr>
        <p:txBody>
          <a:bodyPr anchor="t" anchorCtr="0"/>
          <a:lstStyle>
            <a:lvl1pPr marL="0" indent="0" algn="ctr">
              <a:lnSpc>
                <a:spcPct val="100000"/>
              </a:lnSpc>
              <a:buNone/>
              <a:defRPr sz="1100">
                <a:solidFill>
                  <a:schemeClr val="tx1"/>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tekststijl van het model te bewerken</a:t>
            </a:r>
          </a:p>
        </p:txBody>
      </p:sp>
    </p:spTree>
    <p:extLst>
      <p:ext uri="{BB962C8B-B14F-4D97-AF65-F5344CB8AC3E}">
        <p14:creationId xmlns:p14="http://schemas.microsoft.com/office/powerpoint/2010/main" val="310740249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p twee afbeeldingen">
    <p:spTree>
      <p:nvGrpSpPr>
        <p:cNvPr id="1" name=""/>
        <p:cNvGrpSpPr/>
        <p:nvPr/>
      </p:nvGrpSpPr>
      <p:grpSpPr>
        <a:xfrm>
          <a:off x="0" y="0"/>
          <a:ext cx="0" cy="0"/>
          <a:chOff x="0" y="0"/>
          <a:chExt cx="0" cy="0"/>
        </a:xfrm>
      </p:grpSpPr>
      <p:sp>
        <p:nvSpPr>
          <p:cNvPr id="10" name="Picture Placeholder 2">
            <a:extLst>
              <a:ext uri="{FF2B5EF4-FFF2-40B4-BE49-F238E27FC236}">
                <a16:creationId xmlns:a16="http://schemas.microsoft.com/office/drawing/2014/main" id="{47EE8662-E754-134F-99ED-351DDE5AC6DD}"/>
              </a:ext>
            </a:extLst>
          </p:cNvPr>
          <p:cNvSpPr>
            <a:spLocks noGrp="1"/>
          </p:cNvSpPr>
          <p:nvPr>
            <p:ph type="pic" idx="14" hasCustomPrompt="1"/>
          </p:nvPr>
        </p:nvSpPr>
        <p:spPr>
          <a:xfrm>
            <a:off x="4644000" y="125550"/>
            <a:ext cx="4374000" cy="2383200"/>
          </a:xfrm>
          <a:prstGeom prst="roundRect">
            <a:avLst>
              <a:gd name="adj" fmla="val 2080"/>
            </a:avLst>
          </a:prstGeom>
          <a:solidFill>
            <a:schemeClr val="bg1">
              <a:lumMod val="85000"/>
            </a:schemeClr>
          </a:solidFill>
        </p:spPr>
        <p:txBody>
          <a:bodyPr lIns="360000" tIns="360000" rIns="360000" anchor="t"/>
          <a:lstStyle>
            <a:lvl1pPr marL="0" indent="0" algn="ctr">
              <a:lnSpc>
                <a:spcPct val="100000"/>
              </a:lnSpc>
              <a:spcBef>
                <a:spcPts val="0"/>
              </a:spcBef>
              <a:buNone/>
              <a:defRPr sz="16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Sleep de afbeelding naar de tijdelijke aanduiding of klik op het pictogram als u een afbeelding wilt toevoegen</a:t>
            </a:r>
            <a:endParaRPr lang="en-US"/>
          </a:p>
        </p:txBody>
      </p:sp>
      <p:sp>
        <p:nvSpPr>
          <p:cNvPr id="16" name="Picture Placeholder 2">
            <a:extLst>
              <a:ext uri="{FF2B5EF4-FFF2-40B4-BE49-F238E27FC236}">
                <a16:creationId xmlns:a16="http://schemas.microsoft.com/office/drawing/2014/main" id="{746F08AD-8F21-BFFE-8B54-3407B9310A0F}"/>
              </a:ext>
            </a:extLst>
          </p:cNvPr>
          <p:cNvSpPr>
            <a:spLocks noGrp="1"/>
          </p:cNvSpPr>
          <p:nvPr>
            <p:ph type="pic" idx="23" hasCustomPrompt="1"/>
          </p:nvPr>
        </p:nvSpPr>
        <p:spPr>
          <a:xfrm>
            <a:off x="4644000" y="2634751"/>
            <a:ext cx="4374000" cy="2383200"/>
          </a:xfrm>
          <a:prstGeom prst="roundRect">
            <a:avLst>
              <a:gd name="adj" fmla="val 2080"/>
            </a:avLst>
          </a:prstGeom>
          <a:solidFill>
            <a:schemeClr val="bg1">
              <a:lumMod val="85000"/>
            </a:schemeClr>
          </a:solidFill>
        </p:spPr>
        <p:txBody>
          <a:bodyPr lIns="360000" tIns="360000" rIns="360000" anchor="t"/>
          <a:lstStyle>
            <a:lvl1pPr marL="0" indent="0" algn="ctr">
              <a:lnSpc>
                <a:spcPct val="100000"/>
              </a:lnSpc>
              <a:spcBef>
                <a:spcPts val="0"/>
              </a:spcBef>
              <a:buNone/>
              <a:defRPr sz="16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Sleep de afbeelding naar de tijdelijke aanduiding of klik op het pictogram als u een afbeelding wilt toevoegen</a:t>
            </a:r>
            <a:endParaRPr lang="en-US"/>
          </a:p>
        </p:txBody>
      </p:sp>
      <p:sp>
        <p:nvSpPr>
          <p:cNvPr id="4" name="Date Placeholder 3"/>
          <p:cNvSpPr>
            <a:spLocks noGrp="1"/>
          </p:cNvSpPr>
          <p:nvPr>
            <p:ph type="dt" sz="half" idx="10"/>
          </p:nvPr>
        </p:nvSpPr>
        <p:spPr>
          <a:xfrm rot="16200000">
            <a:off x="8280000" y="2466000"/>
            <a:ext cx="2984399" cy="180000"/>
          </a:xfrm>
        </p:spPr>
        <p:txBody>
          <a:bodyPr/>
          <a:lstStyle>
            <a:lvl1pPr>
              <a:defRPr>
                <a:solidFill>
                  <a:srgbClr val="E8E9E8"/>
                </a:solidFill>
              </a:defRPr>
            </a:lvl1pPr>
          </a:lstStyle>
          <a:p>
            <a:r>
              <a:rPr lang="nl-NL"/>
              <a:t>Teamfit is een werkwijze van JOGG</a:t>
            </a:r>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nl-NL"/>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14F1411D-0280-154F-AEAC-4C20B7AA46B2}" type="slidenum">
              <a:rPr lang="nl-NL" smtClean="0"/>
              <a:pPr/>
              <a:t>‹nr.›</a:t>
            </a:fld>
            <a:endParaRPr lang="nl-NL"/>
          </a:p>
        </p:txBody>
      </p:sp>
      <p:sp>
        <p:nvSpPr>
          <p:cNvPr id="13" name="Text Placeholder 3">
            <a:extLst>
              <a:ext uri="{FF2B5EF4-FFF2-40B4-BE49-F238E27FC236}">
                <a16:creationId xmlns:a16="http://schemas.microsoft.com/office/drawing/2014/main" id="{703A9C93-598E-2658-04B4-0F52CA572C68}"/>
              </a:ext>
            </a:extLst>
          </p:cNvPr>
          <p:cNvSpPr>
            <a:spLocks noGrp="1"/>
          </p:cNvSpPr>
          <p:nvPr>
            <p:ph type="body" sz="half" idx="15" hasCustomPrompt="1"/>
          </p:nvPr>
        </p:nvSpPr>
        <p:spPr>
          <a:xfrm>
            <a:off x="792000" y="2669659"/>
            <a:ext cx="3456000" cy="864000"/>
          </a:xfrm>
        </p:spPr>
        <p:txBody>
          <a:bodyPr anchor="t" anchorCtr="0"/>
          <a:lstStyle>
            <a:lvl1pPr marL="0" indent="0">
              <a:lnSpc>
                <a:spcPct val="100000"/>
              </a:lnSpc>
              <a:buNone/>
              <a:defRPr sz="1700">
                <a:solidFill>
                  <a:schemeClr val="accent6"/>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tekststijl van het model te bewerken</a:t>
            </a:r>
          </a:p>
        </p:txBody>
      </p:sp>
      <p:sp>
        <p:nvSpPr>
          <p:cNvPr id="7" name="Graphic 2">
            <a:extLst>
              <a:ext uri="{FF2B5EF4-FFF2-40B4-BE49-F238E27FC236}">
                <a16:creationId xmlns:a16="http://schemas.microsoft.com/office/drawing/2014/main" id="{0DA6EAC7-4143-3752-D2EE-52AD756E4678}"/>
              </a:ext>
            </a:extLst>
          </p:cNvPr>
          <p:cNvSpPr/>
          <p:nvPr/>
        </p:nvSpPr>
        <p:spPr>
          <a:xfrm>
            <a:off x="792000" y="684000"/>
            <a:ext cx="788754" cy="531219"/>
          </a:xfrm>
          <a:custGeom>
            <a:avLst/>
            <a:gdLst>
              <a:gd name="connsiteX0" fmla="*/ 730328 w 788754"/>
              <a:gd name="connsiteY0" fmla="*/ 0 h 531219"/>
              <a:gd name="connsiteX1" fmla="*/ 788754 w 788754"/>
              <a:gd name="connsiteY1" fmla="*/ 57951 h 531219"/>
              <a:gd name="connsiteX2" fmla="*/ 788754 w 788754"/>
              <a:gd name="connsiteY2" fmla="*/ 473268 h 531219"/>
              <a:gd name="connsiteX3" fmla="*/ 730328 w 788754"/>
              <a:gd name="connsiteY3" fmla="*/ 531220 h 531219"/>
              <a:gd name="connsiteX4" fmla="*/ 58426 w 788754"/>
              <a:gd name="connsiteY4" fmla="*/ 531220 h 531219"/>
              <a:gd name="connsiteX5" fmla="*/ 0 w 788754"/>
              <a:gd name="connsiteY5" fmla="*/ 473268 h 531219"/>
              <a:gd name="connsiteX6" fmla="*/ 0 w 788754"/>
              <a:gd name="connsiteY6" fmla="*/ 57951 h 531219"/>
              <a:gd name="connsiteX7" fmla="*/ 58426 w 788754"/>
              <a:gd name="connsiteY7" fmla="*/ 0 h 531219"/>
              <a:gd name="connsiteX8" fmla="*/ 327836 w 788754"/>
              <a:gd name="connsiteY8" fmla="*/ 175013 h 531219"/>
              <a:gd name="connsiteX9" fmla="*/ 327836 w 788754"/>
              <a:gd name="connsiteY9" fmla="*/ 140886 h 531219"/>
              <a:gd name="connsiteX10" fmla="*/ 324319 w 788754"/>
              <a:gd name="connsiteY10" fmla="*/ 135992 h 531219"/>
              <a:gd name="connsiteX11" fmla="*/ 322902 w 788754"/>
              <a:gd name="connsiteY11" fmla="*/ 135992 h 531219"/>
              <a:gd name="connsiteX12" fmla="*/ 118930 w 788754"/>
              <a:gd name="connsiteY12" fmla="*/ 135992 h 531219"/>
              <a:gd name="connsiteX13" fmla="*/ 113996 w 788754"/>
              <a:gd name="connsiteY13" fmla="*/ 139786 h 531219"/>
              <a:gd name="connsiteX14" fmla="*/ 113996 w 788754"/>
              <a:gd name="connsiteY14" fmla="*/ 140886 h 531219"/>
              <a:gd name="connsiteX15" fmla="*/ 113996 w 788754"/>
              <a:gd name="connsiteY15" fmla="*/ 175013 h 531219"/>
              <a:gd name="connsiteX16" fmla="*/ 117821 w 788754"/>
              <a:gd name="connsiteY16" fmla="*/ 179906 h 531219"/>
              <a:gd name="connsiteX17" fmla="*/ 118930 w 788754"/>
              <a:gd name="connsiteY17" fmla="*/ 179906 h 531219"/>
              <a:gd name="connsiteX18" fmla="*/ 195923 w 788754"/>
              <a:gd name="connsiteY18" fmla="*/ 179906 h 531219"/>
              <a:gd name="connsiteX19" fmla="*/ 195923 w 788754"/>
              <a:gd name="connsiteY19" fmla="*/ 407977 h 531219"/>
              <a:gd name="connsiteX20" fmla="*/ 199594 w 788754"/>
              <a:gd name="connsiteY20" fmla="*/ 412758 h 531219"/>
              <a:gd name="connsiteX21" fmla="*/ 200856 w 788754"/>
              <a:gd name="connsiteY21" fmla="*/ 412741 h 531219"/>
              <a:gd name="connsiteX22" fmla="*/ 240586 w 788754"/>
              <a:gd name="connsiteY22" fmla="*/ 412741 h 531219"/>
              <a:gd name="connsiteX23" fmla="*/ 245503 w 788754"/>
              <a:gd name="connsiteY23" fmla="*/ 409229 h 531219"/>
              <a:gd name="connsiteX24" fmla="*/ 245520 w 788754"/>
              <a:gd name="connsiteY24" fmla="*/ 407977 h 531219"/>
              <a:gd name="connsiteX25" fmla="*/ 245520 w 788754"/>
              <a:gd name="connsiteY25" fmla="*/ 180293 h 531219"/>
              <a:gd name="connsiteX26" fmla="*/ 322513 w 788754"/>
              <a:gd name="connsiteY26" fmla="*/ 180293 h 531219"/>
              <a:gd name="connsiteX27" fmla="*/ 327519 w 788754"/>
              <a:gd name="connsiteY27" fmla="*/ 176907 h 531219"/>
              <a:gd name="connsiteX28" fmla="*/ 327447 w 788754"/>
              <a:gd name="connsiteY28" fmla="*/ 175013 h 531219"/>
              <a:gd name="connsiteX29" fmla="*/ 406906 w 788754"/>
              <a:gd name="connsiteY29" fmla="*/ 407977 h 531219"/>
              <a:gd name="connsiteX30" fmla="*/ 406906 w 788754"/>
              <a:gd name="connsiteY30" fmla="*/ 140886 h 531219"/>
              <a:gd name="connsiteX31" fmla="*/ 403389 w 788754"/>
              <a:gd name="connsiteY31" fmla="*/ 135992 h 531219"/>
              <a:gd name="connsiteX32" fmla="*/ 401972 w 788754"/>
              <a:gd name="connsiteY32" fmla="*/ 135992 h 531219"/>
              <a:gd name="connsiteX33" fmla="*/ 361853 w 788754"/>
              <a:gd name="connsiteY33" fmla="*/ 135992 h 531219"/>
              <a:gd name="connsiteX34" fmla="*/ 356919 w 788754"/>
              <a:gd name="connsiteY34" fmla="*/ 139786 h 531219"/>
              <a:gd name="connsiteX35" fmla="*/ 356919 w 788754"/>
              <a:gd name="connsiteY35" fmla="*/ 140886 h 531219"/>
              <a:gd name="connsiteX36" fmla="*/ 356919 w 788754"/>
              <a:gd name="connsiteY36" fmla="*/ 407977 h 531219"/>
              <a:gd name="connsiteX37" fmla="*/ 360590 w 788754"/>
              <a:gd name="connsiteY37" fmla="*/ 412758 h 531219"/>
              <a:gd name="connsiteX38" fmla="*/ 361853 w 788754"/>
              <a:gd name="connsiteY38" fmla="*/ 412741 h 531219"/>
              <a:gd name="connsiteX39" fmla="*/ 401583 w 788754"/>
              <a:gd name="connsiteY39" fmla="*/ 412741 h 531219"/>
              <a:gd name="connsiteX40" fmla="*/ 406517 w 788754"/>
              <a:gd name="connsiteY40" fmla="*/ 407977 h 531219"/>
              <a:gd name="connsiteX41" fmla="*/ 690079 w 788754"/>
              <a:gd name="connsiteY41" fmla="*/ 230775 h 531219"/>
              <a:gd name="connsiteX42" fmla="*/ 662164 w 788754"/>
              <a:gd name="connsiteY42" fmla="*/ 162907 h 531219"/>
              <a:gd name="connsiteX43" fmla="*/ 594130 w 788754"/>
              <a:gd name="connsiteY43" fmla="*/ 135992 h 531219"/>
              <a:gd name="connsiteX44" fmla="*/ 476239 w 788754"/>
              <a:gd name="connsiteY44" fmla="*/ 135992 h 531219"/>
              <a:gd name="connsiteX45" fmla="*/ 471305 w 788754"/>
              <a:gd name="connsiteY45" fmla="*/ 139481 h 531219"/>
              <a:gd name="connsiteX46" fmla="*/ 471305 w 788754"/>
              <a:gd name="connsiteY46" fmla="*/ 140886 h 531219"/>
              <a:gd name="connsiteX47" fmla="*/ 471305 w 788754"/>
              <a:gd name="connsiteY47" fmla="*/ 407977 h 531219"/>
              <a:gd name="connsiteX48" fmla="*/ 476239 w 788754"/>
              <a:gd name="connsiteY48" fmla="*/ 412741 h 531219"/>
              <a:gd name="connsiteX49" fmla="*/ 515969 w 788754"/>
              <a:gd name="connsiteY49" fmla="*/ 412741 h 531219"/>
              <a:gd name="connsiteX50" fmla="*/ 520886 w 788754"/>
              <a:gd name="connsiteY50" fmla="*/ 409229 h 531219"/>
              <a:gd name="connsiteX51" fmla="*/ 520902 w 788754"/>
              <a:gd name="connsiteY51" fmla="*/ 407977 h 531219"/>
              <a:gd name="connsiteX52" fmla="*/ 520902 w 788754"/>
              <a:gd name="connsiteY52" fmla="*/ 325428 h 531219"/>
              <a:gd name="connsiteX53" fmla="*/ 594260 w 788754"/>
              <a:gd name="connsiteY53" fmla="*/ 325428 h 531219"/>
              <a:gd name="connsiteX54" fmla="*/ 662164 w 788754"/>
              <a:gd name="connsiteY54" fmla="*/ 298642 h 531219"/>
              <a:gd name="connsiteX55" fmla="*/ 690079 w 788754"/>
              <a:gd name="connsiteY55" fmla="*/ 230775 h 531219"/>
              <a:gd name="connsiteX56" fmla="*/ 639313 w 788754"/>
              <a:gd name="connsiteY56" fmla="*/ 230775 h 531219"/>
              <a:gd name="connsiteX57" fmla="*/ 622434 w 788754"/>
              <a:gd name="connsiteY57" fmla="*/ 269409 h 531219"/>
              <a:gd name="connsiteX58" fmla="*/ 583483 w 788754"/>
              <a:gd name="connsiteY58" fmla="*/ 282287 h 531219"/>
              <a:gd name="connsiteX59" fmla="*/ 520902 w 788754"/>
              <a:gd name="connsiteY59" fmla="*/ 282287 h 531219"/>
              <a:gd name="connsiteX60" fmla="*/ 520902 w 788754"/>
              <a:gd name="connsiteY60" fmla="*/ 179262 h 531219"/>
              <a:gd name="connsiteX61" fmla="*/ 584262 w 788754"/>
              <a:gd name="connsiteY61" fmla="*/ 179262 h 531219"/>
              <a:gd name="connsiteX62" fmla="*/ 623213 w 788754"/>
              <a:gd name="connsiteY62" fmla="*/ 192140 h 531219"/>
              <a:gd name="connsiteX63" fmla="*/ 639313 w 788754"/>
              <a:gd name="connsiteY63" fmla="*/ 230775 h 531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788754" h="531219">
                <a:moveTo>
                  <a:pt x="730328" y="0"/>
                </a:moveTo>
                <a:cubicBezTo>
                  <a:pt x="762596" y="0"/>
                  <a:pt x="788754" y="25946"/>
                  <a:pt x="788754" y="57951"/>
                </a:cubicBezTo>
                <a:lnTo>
                  <a:pt x="788754" y="473268"/>
                </a:lnTo>
                <a:cubicBezTo>
                  <a:pt x="788754" y="505274"/>
                  <a:pt x="762596" y="531220"/>
                  <a:pt x="730328" y="531220"/>
                </a:cubicBezTo>
                <a:lnTo>
                  <a:pt x="58426" y="531220"/>
                </a:lnTo>
                <a:cubicBezTo>
                  <a:pt x="26158" y="531220"/>
                  <a:pt x="0" y="505274"/>
                  <a:pt x="0" y="473268"/>
                </a:cubicBezTo>
                <a:lnTo>
                  <a:pt x="0" y="57951"/>
                </a:lnTo>
                <a:cubicBezTo>
                  <a:pt x="0" y="25946"/>
                  <a:pt x="26158" y="0"/>
                  <a:pt x="58426" y="0"/>
                </a:cubicBezTo>
                <a:close/>
                <a:moveTo>
                  <a:pt x="327836" y="175013"/>
                </a:moveTo>
                <a:lnTo>
                  <a:pt x="327836" y="140886"/>
                </a:lnTo>
                <a:cubicBezTo>
                  <a:pt x="328227" y="138571"/>
                  <a:pt x="326652" y="136380"/>
                  <a:pt x="324319" y="135992"/>
                </a:cubicBezTo>
                <a:cubicBezTo>
                  <a:pt x="323850" y="135914"/>
                  <a:pt x="323371" y="135914"/>
                  <a:pt x="322902" y="135992"/>
                </a:cubicBezTo>
                <a:lnTo>
                  <a:pt x="118930" y="135992"/>
                </a:lnTo>
                <a:cubicBezTo>
                  <a:pt x="116511" y="135689"/>
                  <a:pt x="114302" y="137387"/>
                  <a:pt x="113996" y="139786"/>
                </a:cubicBezTo>
                <a:cubicBezTo>
                  <a:pt x="113949" y="140151"/>
                  <a:pt x="113949" y="140521"/>
                  <a:pt x="113996" y="140886"/>
                </a:cubicBezTo>
                <a:lnTo>
                  <a:pt x="113996" y="175013"/>
                </a:lnTo>
                <a:cubicBezTo>
                  <a:pt x="113690" y="177412"/>
                  <a:pt x="115403" y="179603"/>
                  <a:pt x="117821" y="179906"/>
                </a:cubicBezTo>
                <a:cubicBezTo>
                  <a:pt x="118189" y="179953"/>
                  <a:pt x="118562" y="179953"/>
                  <a:pt x="118930" y="179906"/>
                </a:cubicBezTo>
                <a:lnTo>
                  <a:pt x="195923" y="179906"/>
                </a:lnTo>
                <a:lnTo>
                  <a:pt x="195923" y="407977"/>
                </a:lnTo>
                <a:cubicBezTo>
                  <a:pt x="195605" y="410302"/>
                  <a:pt x="197249" y="412443"/>
                  <a:pt x="199594" y="412758"/>
                </a:cubicBezTo>
                <a:cubicBezTo>
                  <a:pt x="200013" y="412815"/>
                  <a:pt x="200439" y="412809"/>
                  <a:pt x="200856" y="412741"/>
                </a:cubicBezTo>
                <a:lnTo>
                  <a:pt x="240586" y="412741"/>
                </a:lnTo>
                <a:cubicBezTo>
                  <a:pt x="242922" y="413118"/>
                  <a:pt x="245123" y="411546"/>
                  <a:pt x="245503" y="409229"/>
                </a:cubicBezTo>
                <a:cubicBezTo>
                  <a:pt x="245571" y="408815"/>
                  <a:pt x="245577" y="408393"/>
                  <a:pt x="245520" y="407977"/>
                </a:cubicBezTo>
                <a:lnTo>
                  <a:pt x="245520" y="180293"/>
                </a:lnTo>
                <a:lnTo>
                  <a:pt x="322513" y="180293"/>
                </a:lnTo>
                <a:cubicBezTo>
                  <a:pt x="324838" y="180729"/>
                  <a:pt x="327079" y="179213"/>
                  <a:pt x="327519" y="176907"/>
                </a:cubicBezTo>
                <a:cubicBezTo>
                  <a:pt x="327639" y="176278"/>
                  <a:pt x="327614" y="175631"/>
                  <a:pt x="327447" y="175013"/>
                </a:cubicBezTo>
                <a:close/>
                <a:moveTo>
                  <a:pt x="406906" y="407977"/>
                </a:moveTo>
                <a:lnTo>
                  <a:pt x="406906" y="140886"/>
                </a:lnTo>
                <a:cubicBezTo>
                  <a:pt x="407297" y="138571"/>
                  <a:pt x="405722" y="136380"/>
                  <a:pt x="403389" y="135992"/>
                </a:cubicBezTo>
                <a:cubicBezTo>
                  <a:pt x="402920" y="135914"/>
                  <a:pt x="402441" y="135914"/>
                  <a:pt x="401972" y="135992"/>
                </a:cubicBezTo>
                <a:lnTo>
                  <a:pt x="361853" y="135992"/>
                </a:lnTo>
                <a:cubicBezTo>
                  <a:pt x="359434" y="135689"/>
                  <a:pt x="357225" y="137387"/>
                  <a:pt x="356919" y="139786"/>
                </a:cubicBezTo>
                <a:cubicBezTo>
                  <a:pt x="356873" y="140151"/>
                  <a:pt x="356873" y="140521"/>
                  <a:pt x="356919" y="140886"/>
                </a:cubicBezTo>
                <a:lnTo>
                  <a:pt x="356919" y="407977"/>
                </a:lnTo>
                <a:cubicBezTo>
                  <a:pt x="356602" y="410302"/>
                  <a:pt x="358245" y="412443"/>
                  <a:pt x="360590" y="412758"/>
                </a:cubicBezTo>
                <a:cubicBezTo>
                  <a:pt x="361010" y="412815"/>
                  <a:pt x="361435" y="412809"/>
                  <a:pt x="361853" y="412741"/>
                </a:cubicBezTo>
                <a:lnTo>
                  <a:pt x="401583" y="412741"/>
                </a:lnTo>
                <a:cubicBezTo>
                  <a:pt x="404959" y="412741"/>
                  <a:pt x="406517" y="411196"/>
                  <a:pt x="406517" y="407977"/>
                </a:cubicBezTo>
                <a:close/>
                <a:moveTo>
                  <a:pt x="690079" y="230775"/>
                </a:moveTo>
                <a:cubicBezTo>
                  <a:pt x="690885" y="205252"/>
                  <a:pt x="680740" y="180587"/>
                  <a:pt x="662164" y="162907"/>
                </a:cubicBezTo>
                <a:cubicBezTo>
                  <a:pt x="644071" y="145206"/>
                  <a:pt x="619539" y="135500"/>
                  <a:pt x="594130" y="135992"/>
                </a:cubicBezTo>
                <a:lnTo>
                  <a:pt x="476239" y="135992"/>
                </a:lnTo>
                <a:cubicBezTo>
                  <a:pt x="473905" y="135604"/>
                  <a:pt x="471696" y="137166"/>
                  <a:pt x="471305" y="139481"/>
                </a:cubicBezTo>
                <a:cubicBezTo>
                  <a:pt x="471226" y="139946"/>
                  <a:pt x="471226" y="140421"/>
                  <a:pt x="471305" y="140886"/>
                </a:cubicBezTo>
                <a:lnTo>
                  <a:pt x="471305" y="407977"/>
                </a:lnTo>
                <a:cubicBezTo>
                  <a:pt x="471305" y="411196"/>
                  <a:pt x="472863" y="412741"/>
                  <a:pt x="476239" y="412741"/>
                </a:cubicBezTo>
                <a:lnTo>
                  <a:pt x="515969" y="412741"/>
                </a:lnTo>
                <a:cubicBezTo>
                  <a:pt x="518304" y="413118"/>
                  <a:pt x="520506" y="411546"/>
                  <a:pt x="520886" y="409229"/>
                </a:cubicBezTo>
                <a:cubicBezTo>
                  <a:pt x="520953" y="408815"/>
                  <a:pt x="520959" y="408393"/>
                  <a:pt x="520902" y="407977"/>
                </a:cubicBezTo>
                <a:lnTo>
                  <a:pt x="520902" y="325428"/>
                </a:lnTo>
                <a:lnTo>
                  <a:pt x="594260" y="325428"/>
                </a:lnTo>
                <a:cubicBezTo>
                  <a:pt x="619608" y="325934"/>
                  <a:pt x="644090" y="316277"/>
                  <a:pt x="662164" y="298642"/>
                </a:cubicBezTo>
                <a:cubicBezTo>
                  <a:pt x="680740" y="280962"/>
                  <a:pt x="690885" y="256298"/>
                  <a:pt x="690079" y="230775"/>
                </a:cubicBezTo>
                <a:close/>
                <a:moveTo>
                  <a:pt x="639313" y="230775"/>
                </a:moveTo>
                <a:cubicBezTo>
                  <a:pt x="640040" y="245554"/>
                  <a:pt x="633803" y="259829"/>
                  <a:pt x="622434" y="269409"/>
                </a:cubicBezTo>
                <a:cubicBezTo>
                  <a:pt x="611578" y="278464"/>
                  <a:pt x="597647" y="283070"/>
                  <a:pt x="583483" y="282287"/>
                </a:cubicBezTo>
                <a:lnTo>
                  <a:pt x="520902" y="282287"/>
                </a:lnTo>
                <a:lnTo>
                  <a:pt x="520902" y="179262"/>
                </a:lnTo>
                <a:lnTo>
                  <a:pt x="584262" y="179262"/>
                </a:lnTo>
                <a:cubicBezTo>
                  <a:pt x="598417" y="178544"/>
                  <a:pt x="612324" y="183142"/>
                  <a:pt x="623213" y="192140"/>
                </a:cubicBezTo>
                <a:cubicBezTo>
                  <a:pt x="634293" y="201871"/>
                  <a:pt x="640232" y="216124"/>
                  <a:pt x="639313" y="230775"/>
                </a:cubicBezTo>
                <a:close/>
              </a:path>
            </a:pathLst>
          </a:custGeom>
          <a:solidFill>
            <a:schemeClr val="accent6"/>
          </a:solidFill>
          <a:ln w="12960" cap="flat">
            <a:noFill/>
            <a:prstDash val="solid"/>
            <a:miter/>
          </a:ln>
        </p:spPr>
        <p:txBody>
          <a:bodyPr rtlCol="0" anchor="ctr"/>
          <a:lstStyle/>
          <a:p>
            <a:endParaRPr lang="nl-NL"/>
          </a:p>
        </p:txBody>
      </p:sp>
      <p:sp>
        <p:nvSpPr>
          <p:cNvPr id="14" name="Text Placeholder 3">
            <a:extLst>
              <a:ext uri="{FF2B5EF4-FFF2-40B4-BE49-F238E27FC236}">
                <a16:creationId xmlns:a16="http://schemas.microsoft.com/office/drawing/2014/main" id="{B489E561-582C-D706-14BD-51C89CFA679A}"/>
              </a:ext>
            </a:extLst>
          </p:cNvPr>
          <p:cNvSpPr>
            <a:spLocks noGrp="1"/>
          </p:cNvSpPr>
          <p:nvPr>
            <p:ph type="body" sz="half" idx="24" hasCustomPrompt="1"/>
          </p:nvPr>
        </p:nvSpPr>
        <p:spPr>
          <a:xfrm>
            <a:off x="792000" y="1800000"/>
            <a:ext cx="3456000" cy="792000"/>
          </a:xfrm>
        </p:spPr>
        <p:txBody>
          <a:bodyPr anchor="b" anchorCtr="0"/>
          <a:lstStyle>
            <a:lvl1pPr marL="0" indent="0">
              <a:lnSpc>
                <a:spcPct val="95000"/>
              </a:lnSpc>
              <a:buNone/>
              <a:defRPr sz="2800">
                <a:solidFill>
                  <a:schemeClr val="accent6"/>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te bewerken</a:t>
            </a:r>
          </a:p>
        </p:txBody>
      </p:sp>
    </p:spTree>
    <p:extLst>
      <p:ext uri="{BB962C8B-B14F-4D97-AF65-F5344CB8AC3E}">
        <p14:creationId xmlns:p14="http://schemas.microsoft.com/office/powerpoint/2010/main" val="270805849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p een afbeelding">
    <p:spTree>
      <p:nvGrpSpPr>
        <p:cNvPr id="1" name=""/>
        <p:cNvGrpSpPr/>
        <p:nvPr/>
      </p:nvGrpSpPr>
      <p:grpSpPr>
        <a:xfrm>
          <a:off x="0" y="0"/>
          <a:ext cx="0" cy="0"/>
          <a:chOff x="0" y="0"/>
          <a:chExt cx="0" cy="0"/>
        </a:xfrm>
      </p:grpSpPr>
      <p:sp>
        <p:nvSpPr>
          <p:cNvPr id="12" name="Picture Placeholder 2">
            <a:extLst>
              <a:ext uri="{FF2B5EF4-FFF2-40B4-BE49-F238E27FC236}">
                <a16:creationId xmlns:a16="http://schemas.microsoft.com/office/drawing/2014/main" id="{87B0010C-B8BD-09DB-A7E9-80D104D2BB0D}"/>
              </a:ext>
            </a:extLst>
          </p:cNvPr>
          <p:cNvSpPr>
            <a:spLocks noGrp="1"/>
          </p:cNvSpPr>
          <p:nvPr>
            <p:ph type="pic" idx="13" hasCustomPrompt="1"/>
          </p:nvPr>
        </p:nvSpPr>
        <p:spPr>
          <a:xfrm>
            <a:off x="4644003" y="125550"/>
            <a:ext cx="4374000" cy="4892400"/>
          </a:xfrm>
          <a:prstGeom prst="roundRect">
            <a:avLst>
              <a:gd name="adj" fmla="val 1020"/>
            </a:avLst>
          </a:prstGeom>
          <a:solidFill>
            <a:schemeClr val="bg1">
              <a:lumMod val="85000"/>
            </a:schemeClr>
          </a:solidFill>
        </p:spPr>
        <p:txBody>
          <a:bodyPr lIns="360000" tIns="360000" rIns="360000" anchor="t"/>
          <a:lstStyle>
            <a:lvl1pPr marL="0" indent="0" algn="ctr">
              <a:lnSpc>
                <a:spcPct val="100000"/>
              </a:lnSpc>
              <a:spcBef>
                <a:spcPts val="0"/>
              </a:spcBef>
              <a:buNone/>
              <a:defRPr sz="16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Sleep de afbeelding naar de tijdelijke aanduiding of klik op het pictogram als u een afbeelding wilt toevoegen</a:t>
            </a:r>
            <a:endParaRPr lang="en-US"/>
          </a:p>
        </p:txBody>
      </p:sp>
      <p:sp>
        <p:nvSpPr>
          <p:cNvPr id="4" name="Date Placeholder 3"/>
          <p:cNvSpPr>
            <a:spLocks noGrp="1"/>
          </p:cNvSpPr>
          <p:nvPr>
            <p:ph type="dt" sz="half" idx="10"/>
          </p:nvPr>
        </p:nvSpPr>
        <p:spPr/>
        <p:txBody>
          <a:bodyPr/>
          <a:lstStyle>
            <a:lvl1pPr>
              <a:defRPr>
                <a:solidFill>
                  <a:schemeClr val="bg1"/>
                </a:solidFill>
              </a:defRPr>
            </a:lvl1pPr>
          </a:lstStyle>
          <a:p>
            <a:r>
              <a:rPr lang="nl-NL"/>
              <a:t>Teamfit is een werkwijze van JOGG</a:t>
            </a:r>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nl-NL"/>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14F1411D-0280-154F-AEAC-4C20B7AA46B2}" type="slidenum">
              <a:rPr lang="nl-NL" smtClean="0"/>
              <a:pPr/>
              <a:t>‹nr.›</a:t>
            </a:fld>
            <a:endParaRPr lang="nl-NL"/>
          </a:p>
        </p:txBody>
      </p:sp>
      <p:sp>
        <p:nvSpPr>
          <p:cNvPr id="13" name="Text Placeholder 3">
            <a:extLst>
              <a:ext uri="{FF2B5EF4-FFF2-40B4-BE49-F238E27FC236}">
                <a16:creationId xmlns:a16="http://schemas.microsoft.com/office/drawing/2014/main" id="{703A9C93-598E-2658-04B4-0F52CA572C68}"/>
              </a:ext>
            </a:extLst>
          </p:cNvPr>
          <p:cNvSpPr>
            <a:spLocks noGrp="1"/>
          </p:cNvSpPr>
          <p:nvPr>
            <p:ph type="body" sz="half" idx="15" hasCustomPrompt="1"/>
          </p:nvPr>
        </p:nvSpPr>
        <p:spPr>
          <a:xfrm>
            <a:off x="792000" y="2669659"/>
            <a:ext cx="3456000" cy="864000"/>
          </a:xfrm>
        </p:spPr>
        <p:txBody>
          <a:bodyPr anchor="t" anchorCtr="0"/>
          <a:lstStyle>
            <a:lvl1pPr marL="0" indent="0">
              <a:lnSpc>
                <a:spcPct val="100000"/>
              </a:lnSpc>
              <a:buNone/>
              <a:defRPr sz="1700">
                <a:solidFill>
                  <a:schemeClr val="accent6"/>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tekststijl van het model te bewerken</a:t>
            </a:r>
          </a:p>
        </p:txBody>
      </p:sp>
      <p:sp>
        <p:nvSpPr>
          <p:cNvPr id="7" name="Graphic 2">
            <a:extLst>
              <a:ext uri="{FF2B5EF4-FFF2-40B4-BE49-F238E27FC236}">
                <a16:creationId xmlns:a16="http://schemas.microsoft.com/office/drawing/2014/main" id="{0DA6EAC7-4143-3752-D2EE-52AD756E4678}"/>
              </a:ext>
            </a:extLst>
          </p:cNvPr>
          <p:cNvSpPr/>
          <p:nvPr/>
        </p:nvSpPr>
        <p:spPr>
          <a:xfrm>
            <a:off x="792000" y="684000"/>
            <a:ext cx="788754" cy="531219"/>
          </a:xfrm>
          <a:custGeom>
            <a:avLst/>
            <a:gdLst>
              <a:gd name="connsiteX0" fmla="*/ 730328 w 788754"/>
              <a:gd name="connsiteY0" fmla="*/ 0 h 531219"/>
              <a:gd name="connsiteX1" fmla="*/ 788754 w 788754"/>
              <a:gd name="connsiteY1" fmla="*/ 57951 h 531219"/>
              <a:gd name="connsiteX2" fmla="*/ 788754 w 788754"/>
              <a:gd name="connsiteY2" fmla="*/ 473268 h 531219"/>
              <a:gd name="connsiteX3" fmla="*/ 730328 w 788754"/>
              <a:gd name="connsiteY3" fmla="*/ 531220 h 531219"/>
              <a:gd name="connsiteX4" fmla="*/ 58426 w 788754"/>
              <a:gd name="connsiteY4" fmla="*/ 531220 h 531219"/>
              <a:gd name="connsiteX5" fmla="*/ 0 w 788754"/>
              <a:gd name="connsiteY5" fmla="*/ 473268 h 531219"/>
              <a:gd name="connsiteX6" fmla="*/ 0 w 788754"/>
              <a:gd name="connsiteY6" fmla="*/ 57951 h 531219"/>
              <a:gd name="connsiteX7" fmla="*/ 58426 w 788754"/>
              <a:gd name="connsiteY7" fmla="*/ 0 h 531219"/>
              <a:gd name="connsiteX8" fmla="*/ 327836 w 788754"/>
              <a:gd name="connsiteY8" fmla="*/ 175013 h 531219"/>
              <a:gd name="connsiteX9" fmla="*/ 327836 w 788754"/>
              <a:gd name="connsiteY9" fmla="*/ 140886 h 531219"/>
              <a:gd name="connsiteX10" fmla="*/ 324319 w 788754"/>
              <a:gd name="connsiteY10" fmla="*/ 135992 h 531219"/>
              <a:gd name="connsiteX11" fmla="*/ 322902 w 788754"/>
              <a:gd name="connsiteY11" fmla="*/ 135992 h 531219"/>
              <a:gd name="connsiteX12" fmla="*/ 118930 w 788754"/>
              <a:gd name="connsiteY12" fmla="*/ 135992 h 531219"/>
              <a:gd name="connsiteX13" fmla="*/ 113996 w 788754"/>
              <a:gd name="connsiteY13" fmla="*/ 139786 h 531219"/>
              <a:gd name="connsiteX14" fmla="*/ 113996 w 788754"/>
              <a:gd name="connsiteY14" fmla="*/ 140886 h 531219"/>
              <a:gd name="connsiteX15" fmla="*/ 113996 w 788754"/>
              <a:gd name="connsiteY15" fmla="*/ 175013 h 531219"/>
              <a:gd name="connsiteX16" fmla="*/ 117821 w 788754"/>
              <a:gd name="connsiteY16" fmla="*/ 179906 h 531219"/>
              <a:gd name="connsiteX17" fmla="*/ 118930 w 788754"/>
              <a:gd name="connsiteY17" fmla="*/ 179906 h 531219"/>
              <a:gd name="connsiteX18" fmla="*/ 195923 w 788754"/>
              <a:gd name="connsiteY18" fmla="*/ 179906 h 531219"/>
              <a:gd name="connsiteX19" fmla="*/ 195923 w 788754"/>
              <a:gd name="connsiteY19" fmla="*/ 407977 h 531219"/>
              <a:gd name="connsiteX20" fmla="*/ 199594 w 788754"/>
              <a:gd name="connsiteY20" fmla="*/ 412758 h 531219"/>
              <a:gd name="connsiteX21" fmla="*/ 200856 w 788754"/>
              <a:gd name="connsiteY21" fmla="*/ 412741 h 531219"/>
              <a:gd name="connsiteX22" fmla="*/ 240586 w 788754"/>
              <a:gd name="connsiteY22" fmla="*/ 412741 h 531219"/>
              <a:gd name="connsiteX23" fmla="*/ 245503 w 788754"/>
              <a:gd name="connsiteY23" fmla="*/ 409229 h 531219"/>
              <a:gd name="connsiteX24" fmla="*/ 245520 w 788754"/>
              <a:gd name="connsiteY24" fmla="*/ 407977 h 531219"/>
              <a:gd name="connsiteX25" fmla="*/ 245520 w 788754"/>
              <a:gd name="connsiteY25" fmla="*/ 180293 h 531219"/>
              <a:gd name="connsiteX26" fmla="*/ 322513 w 788754"/>
              <a:gd name="connsiteY26" fmla="*/ 180293 h 531219"/>
              <a:gd name="connsiteX27" fmla="*/ 327519 w 788754"/>
              <a:gd name="connsiteY27" fmla="*/ 176907 h 531219"/>
              <a:gd name="connsiteX28" fmla="*/ 327447 w 788754"/>
              <a:gd name="connsiteY28" fmla="*/ 175013 h 531219"/>
              <a:gd name="connsiteX29" fmla="*/ 406906 w 788754"/>
              <a:gd name="connsiteY29" fmla="*/ 407977 h 531219"/>
              <a:gd name="connsiteX30" fmla="*/ 406906 w 788754"/>
              <a:gd name="connsiteY30" fmla="*/ 140886 h 531219"/>
              <a:gd name="connsiteX31" fmla="*/ 403389 w 788754"/>
              <a:gd name="connsiteY31" fmla="*/ 135992 h 531219"/>
              <a:gd name="connsiteX32" fmla="*/ 401972 w 788754"/>
              <a:gd name="connsiteY32" fmla="*/ 135992 h 531219"/>
              <a:gd name="connsiteX33" fmla="*/ 361853 w 788754"/>
              <a:gd name="connsiteY33" fmla="*/ 135992 h 531219"/>
              <a:gd name="connsiteX34" fmla="*/ 356919 w 788754"/>
              <a:gd name="connsiteY34" fmla="*/ 139786 h 531219"/>
              <a:gd name="connsiteX35" fmla="*/ 356919 w 788754"/>
              <a:gd name="connsiteY35" fmla="*/ 140886 h 531219"/>
              <a:gd name="connsiteX36" fmla="*/ 356919 w 788754"/>
              <a:gd name="connsiteY36" fmla="*/ 407977 h 531219"/>
              <a:gd name="connsiteX37" fmla="*/ 360590 w 788754"/>
              <a:gd name="connsiteY37" fmla="*/ 412758 h 531219"/>
              <a:gd name="connsiteX38" fmla="*/ 361853 w 788754"/>
              <a:gd name="connsiteY38" fmla="*/ 412741 h 531219"/>
              <a:gd name="connsiteX39" fmla="*/ 401583 w 788754"/>
              <a:gd name="connsiteY39" fmla="*/ 412741 h 531219"/>
              <a:gd name="connsiteX40" fmla="*/ 406517 w 788754"/>
              <a:gd name="connsiteY40" fmla="*/ 407977 h 531219"/>
              <a:gd name="connsiteX41" fmla="*/ 690079 w 788754"/>
              <a:gd name="connsiteY41" fmla="*/ 230775 h 531219"/>
              <a:gd name="connsiteX42" fmla="*/ 662164 w 788754"/>
              <a:gd name="connsiteY42" fmla="*/ 162907 h 531219"/>
              <a:gd name="connsiteX43" fmla="*/ 594130 w 788754"/>
              <a:gd name="connsiteY43" fmla="*/ 135992 h 531219"/>
              <a:gd name="connsiteX44" fmla="*/ 476239 w 788754"/>
              <a:gd name="connsiteY44" fmla="*/ 135992 h 531219"/>
              <a:gd name="connsiteX45" fmla="*/ 471305 w 788754"/>
              <a:gd name="connsiteY45" fmla="*/ 139481 h 531219"/>
              <a:gd name="connsiteX46" fmla="*/ 471305 w 788754"/>
              <a:gd name="connsiteY46" fmla="*/ 140886 h 531219"/>
              <a:gd name="connsiteX47" fmla="*/ 471305 w 788754"/>
              <a:gd name="connsiteY47" fmla="*/ 407977 h 531219"/>
              <a:gd name="connsiteX48" fmla="*/ 476239 w 788754"/>
              <a:gd name="connsiteY48" fmla="*/ 412741 h 531219"/>
              <a:gd name="connsiteX49" fmla="*/ 515969 w 788754"/>
              <a:gd name="connsiteY49" fmla="*/ 412741 h 531219"/>
              <a:gd name="connsiteX50" fmla="*/ 520886 w 788754"/>
              <a:gd name="connsiteY50" fmla="*/ 409229 h 531219"/>
              <a:gd name="connsiteX51" fmla="*/ 520902 w 788754"/>
              <a:gd name="connsiteY51" fmla="*/ 407977 h 531219"/>
              <a:gd name="connsiteX52" fmla="*/ 520902 w 788754"/>
              <a:gd name="connsiteY52" fmla="*/ 325428 h 531219"/>
              <a:gd name="connsiteX53" fmla="*/ 594260 w 788754"/>
              <a:gd name="connsiteY53" fmla="*/ 325428 h 531219"/>
              <a:gd name="connsiteX54" fmla="*/ 662164 w 788754"/>
              <a:gd name="connsiteY54" fmla="*/ 298642 h 531219"/>
              <a:gd name="connsiteX55" fmla="*/ 690079 w 788754"/>
              <a:gd name="connsiteY55" fmla="*/ 230775 h 531219"/>
              <a:gd name="connsiteX56" fmla="*/ 639313 w 788754"/>
              <a:gd name="connsiteY56" fmla="*/ 230775 h 531219"/>
              <a:gd name="connsiteX57" fmla="*/ 622434 w 788754"/>
              <a:gd name="connsiteY57" fmla="*/ 269409 h 531219"/>
              <a:gd name="connsiteX58" fmla="*/ 583483 w 788754"/>
              <a:gd name="connsiteY58" fmla="*/ 282287 h 531219"/>
              <a:gd name="connsiteX59" fmla="*/ 520902 w 788754"/>
              <a:gd name="connsiteY59" fmla="*/ 282287 h 531219"/>
              <a:gd name="connsiteX60" fmla="*/ 520902 w 788754"/>
              <a:gd name="connsiteY60" fmla="*/ 179262 h 531219"/>
              <a:gd name="connsiteX61" fmla="*/ 584262 w 788754"/>
              <a:gd name="connsiteY61" fmla="*/ 179262 h 531219"/>
              <a:gd name="connsiteX62" fmla="*/ 623213 w 788754"/>
              <a:gd name="connsiteY62" fmla="*/ 192140 h 531219"/>
              <a:gd name="connsiteX63" fmla="*/ 639313 w 788754"/>
              <a:gd name="connsiteY63" fmla="*/ 230775 h 531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788754" h="531219">
                <a:moveTo>
                  <a:pt x="730328" y="0"/>
                </a:moveTo>
                <a:cubicBezTo>
                  <a:pt x="762596" y="0"/>
                  <a:pt x="788754" y="25946"/>
                  <a:pt x="788754" y="57951"/>
                </a:cubicBezTo>
                <a:lnTo>
                  <a:pt x="788754" y="473268"/>
                </a:lnTo>
                <a:cubicBezTo>
                  <a:pt x="788754" y="505274"/>
                  <a:pt x="762596" y="531220"/>
                  <a:pt x="730328" y="531220"/>
                </a:cubicBezTo>
                <a:lnTo>
                  <a:pt x="58426" y="531220"/>
                </a:lnTo>
                <a:cubicBezTo>
                  <a:pt x="26158" y="531220"/>
                  <a:pt x="0" y="505274"/>
                  <a:pt x="0" y="473268"/>
                </a:cubicBezTo>
                <a:lnTo>
                  <a:pt x="0" y="57951"/>
                </a:lnTo>
                <a:cubicBezTo>
                  <a:pt x="0" y="25946"/>
                  <a:pt x="26158" y="0"/>
                  <a:pt x="58426" y="0"/>
                </a:cubicBezTo>
                <a:close/>
                <a:moveTo>
                  <a:pt x="327836" y="175013"/>
                </a:moveTo>
                <a:lnTo>
                  <a:pt x="327836" y="140886"/>
                </a:lnTo>
                <a:cubicBezTo>
                  <a:pt x="328227" y="138571"/>
                  <a:pt x="326652" y="136380"/>
                  <a:pt x="324319" y="135992"/>
                </a:cubicBezTo>
                <a:cubicBezTo>
                  <a:pt x="323850" y="135914"/>
                  <a:pt x="323371" y="135914"/>
                  <a:pt x="322902" y="135992"/>
                </a:cubicBezTo>
                <a:lnTo>
                  <a:pt x="118930" y="135992"/>
                </a:lnTo>
                <a:cubicBezTo>
                  <a:pt x="116511" y="135689"/>
                  <a:pt x="114302" y="137387"/>
                  <a:pt x="113996" y="139786"/>
                </a:cubicBezTo>
                <a:cubicBezTo>
                  <a:pt x="113949" y="140151"/>
                  <a:pt x="113949" y="140521"/>
                  <a:pt x="113996" y="140886"/>
                </a:cubicBezTo>
                <a:lnTo>
                  <a:pt x="113996" y="175013"/>
                </a:lnTo>
                <a:cubicBezTo>
                  <a:pt x="113690" y="177412"/>
                  <a:pt x="115403" y="179603"/>
                  <a:pt x="117821" y="179906"/>
                </a:cubicBezTo>
                <a:cubicBezTo>
                  <a:pt x="118189" y="179953"/>
                  <a:pt x="118562" y="179953"/>
                  <a:pt x="118930" y="179906"/>
                </a:cubicBezTo>
                <a:lnTo>
                  <a:pt x="195923" y="179906"/>
                </a:lnTo>
                <a:lnTo>
                  <a:pt x="195923" y="407977"/>
                </a:lnTo>
                <a:cubicBezTo>
                  <a:pt x="195605" y="410302"/>
                  <a:pt x="197249" y="412443"/>
                  <a:pt x="199594" y="412758"/>
                </a:cubicBezTo>
                <a:cubicBezTo>
                  <a:pt x="200013" y="412815"/>
                  <a:pt x="200439" y="412809"/>
                  <a:pt x="200856" y="412741"/>
                </a:cubicBezTo>
                <a:lnTo>
                  <a:pt x="240586" y="412741"/>
                </a:lnTo>
                <a:cubicBezTo>
                  <a:pt x="242922" y="413118"/>
                  <a:pt x="245123" y="411546"/>
                  <a:pt x="245503" y="409229"/>
                </a:cubicBezTo>
                <a:cubicBezTo>
                  <a:pt x="245571" y="408815"/>
                  <a:pt x="245577" y="408393"/>
                  <a:pt x="245520" y="407977"/>
                </a:cubicBezTo>
                <a:lnTo>
                  <a:pt x="245520" y="180293"/>
                </a:lnTo>
                <a:lnTo>
                  <a:pt x="322513" y="180293"/>
                </a:lnTo>
                <a:cubicBezTo>
                  <a:pt x="324838" y="180729"/>
                  <a:pt x="327079" y="179213"/>
                  <a:pt x="327519" y="176907"/>
                </a:cubicBezTo>
                <a:cubicBezTo>
                  <a:pt x="327639" y="176278"/>
                  <a:pt x="327614" y="175631"/>
                  <a:pt x="327447" y="175013"/>
                </a:cubicBezTo>
                <a:close/>
                <a:moveTo>
                  <a:pt x="406906" y="407977"/>
                </a:moveTo>
                <a:lnTo>
                  <a:pt x="406906" y="140886"/>
                </a:lnTo>
                <a:cubicBezTo>
                  <a:pt x="407297" y="138571"/>
                  <a:pt x="405722" y="136380"/>
                  <a:pt x="403389" y="135992"/>
                </a:cubicBezTo>
                <a:cubicBezTo>
                  <a:pt x="402920" y="135914"/>
                  <a:pt x="402441" y="135914"/>
                  <a:pt x="401972" y="135992"/>
                </a:cubicBezTo>
                <a:lnTo>
                  <a:pt x="361853" y="135992"/>
                </a:lnTo>
                <a:cubicBezTo>
                  <a:pt x="359434" y="135689"/>
                  <a:pt x="357225" y="137387"/>
                  <a:pt x="356919" y="139786"/>
                </a:cubicBezTo>
                <a:cubicBezTo>
                  <a:pt x="356873" y="140151"/>
                  <a:pt x="356873" y="140521"/>
                  <a:pt x="356919" y="140886"/>
                </a:cubicBezTo>
                <a:lnTo>
                  <a:pt x="356919" y="407977"/>
                </a:lnTo>
                <a:cubicBezTo>
                  <a:pt x="356602" y="410302"/>
                  <a:pt x="358245" y="412443"/>
                  <a:pt x="360590" y="412758"/>
                </a:cubicBezTo>
                <a:cubicBezTo>
                  <a:pt x="361010" y="412815"/>
                  <a:pt x="361435" y="412809"/>
                  <a:pt x="361853" y="412741"/>
                </a:cubicBezTo>
                <a:lnTo>
                  <a:pt x="401583" y="412741"/>
                </a:lnTo>
                <a:cubicBezTo>
                  <a:pt x="404959" y="412741"/>
                  <a:pt x="406517" y="411196"/>
                  <a:pt x="406517" y="407977"/>
                </a:cubicBezTo>
                <a:close/>
                <a:moveTo>
                  <a:pt x="690079" y="230775"/>
                </a:moveTo>
                <a:cubicBezTo>
                  <a:pt x="690885" y="205252"/>
                  <a:pt x="680740" y="180587"/>
                  <a:pt x="662164" y="162907"/>
                </a:cubicBezTo>
                <a:cubicBezTo>
                  <a:pt x="644071" y="145206"/>
                  <a:pt x="619539" y="135500"/>
                  <a:pt x="594130" y="135992"/>
                </a:cubicBezTo>
                <a:lnTo>
                  <a:pt x="476239" y="135992"/>
                </a:lnTo>
                <a:cubicBezTo>
                  <a:pt x="473905" y="135604"/>
                  <a:pt x="471696" y="137166"/>
                  <a:pt x="471305" y="139481"/>
                </a:cubicBezTo>
                <a:cubicBezTo>
                  <a:pt x="471226" y="139946"/>
                  <a:pt x="471226" y="140421"/>
                  <a:pt x="471305" y="140886"/>
                </a:cubicBezTo>
                <a:lnTo>
                  <a:pt x="471305" y="407977"/>
                </a:lnTo>
                <a:cubicBezTo>
                  <a:pt x="471305" y="411196"/>
                  <a:pt x="472863" y="412741"/>
                  <a:pt x="476239" y="412741"/>
                </a:cubicBezTo>
                <a:lnTo>
                  <a:pt x="515969" y="412741"/>
                </a:lnTo>
                <a:cubicBezTo>
                  <a:pt x="518304" y="413118"/>
                  <a:pt x="520506" y="411546"/>
                  <a:pt x="520886" y="409229"/>
                </a:cubicBezTo>
                <a:cubicBezTo>
                  <a:pt x="520953" y="408815"/>
                  <a:pt x="520959" y="408393"/>
                  <a:pt x="520902" y="407977"/>
                </a:cubicBezTo>
                <a:lnTo>
                  <a:pt x="520902" y="325428"/>
                </a:lnTo>
                <a:lnTo>
                  <a:pt x="594260" y="325428"/>
                </a:lnTo>
                <a:cubicBezTo>
                  <a:pt x="619608" y="325934"/>
                  <a:pt x="644090" y="316277"/>
                  <a:pt x="662164" y="298642"/>
                </a:cubicBezTo>
                <a:cubicBezTo>
                  <a:pt x="680740" y="280962"/>
                  <a:pt x="690885" y="256298"/>
                  <a:pt x="690079" y="230775"/>
                </a:cubicBezTo>
                <a:close/>
                <a:moveTo>
                  <a:pt x="639313" y="230775"/>
                </a:moveTo>
                <a:cubicBezTo>
                  <a:pt x="640040" y="245554"/>
                  <a:pt x="633803" y="259829"/>
                  <a:pt x="622434" y="269409"/>
                </a:cubicBezTo>
                <a:cubicBezTo>
                  <a:pt x="611578" y="278464"/>
                  <a:pt x="597647" y="283070"/>
                  <a:pt x="583483" y="282287"/>
                </a:cubicBezTo>
                <a:lnTo>
                  <a:pt x="520902" y="282287"/>
                </a:lnTo>
                <a:lnTo>
                  <a:pt x="520902" y="179262"/>
                </a:lnTo>
                <a:lnTo>
                  <a:pt x="584262" y="179262"/>
                </a:lnTo>
                <a:cubicBezTo>
                  <a:pt x="598417" y="178544"/>
                  <a:pt x="612324" y="183142"/>
                  <a:pt x="623213" y="192140"/>
                </a:cubicBezTo>
                <a:cubicBezTo>
                  <a:pt x="634293" y="201871"/>
                  <a:pt x="640232" y="216124"/>
                  <a:pt x="639313" y="230775"/>
                </a:cubicBezTo>
                <a:close/>
              </a:path>
            </a:pathLst>
          </a:custGeom>
          <a:solidFill>
            <a:schemeClr val="accent6"/>
          </a:solidFill>
          <a:ln w="12960" cap="flat">
            <a:noFill/>
            <a:prstDash val="solid"/>
            <a:miter/>
          </a:ln>
        </p:spPr>
        <p:txBody>
          <a:bodyPr rtlCol="0" anchor="ctr"/>
          <a:lstStyle/>
          <a:p>
            <a:endParaRPr lang="nl-NL"/>
          </a:p>
        </p:txBody>
      </p:sp>
      <p:sp>
        <p:nvSpPr>
          <p:cNvPr id="14" name="Text Placeholder 3">
            <a:extLst>
              <a:ext uri="{FF2B5EF4-FFF2-40B4-BE49-F238E27FC236}">
                <a16:creationId xmlns:a16="http://schemas.microsoft.com/office/drawing/2014/main" id="{B489E561-582C-D706-14BD-51C89CFA679A}"/>
              </a:ext>
            </a:extLst>
          </p:cNvPr>
          <p:cNvSpPr>
            <a:spLocks noGrp="1"/>
          </p:cNvSpPr>
          <p:nvPr>
            <p:ph type="body" sz="half" idx="24" hasCustomPrompt="1"/>
          </p:nvPr>
        </p:nvSpPr>
        <p:spPr>
          <a:xfrm>
            <a:off x="792000" y="1800000"/>
            <a:ext cx="3456000" cy="792000"/>
          </a:xfrm>
        </p:spPr>
        <p:txBody>
          <a:bodyPr anchor="b" anchorCtr="0"/>
          <a:lstStyle>
            <a:lvl1pPr marL="0" indent="0">
              <a:lnSpc>
                <a:spcPct val="95000"/>
              </a:lnSpc>
              <a:buNone/>
              <a:defRPr sz="2800">
                <a:solidFill>
                  <a:schemeClr val="accent6"/>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te bewerken</a:t>
            </a:r>
          </a:p>
        </p:txBody>
      </p:sp>
    </p:spTree>
    <p:extLst>
      <p:ext uri="{BB962C8B-B14F-4D97-AF65-F5344CB8AC3E}">
        <p14:creationId xmlns:p14="http://schemas.microsoft.com/office/powerpoint/2010/main" val="74954991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wee portretten">
    <p:spTree>
      <p:nvGrpSpPr>
        <p:cNvPr id="1" name=""/>
        <p:cNvGrpSpPr/>
        <p:nvPr/>
      </p:nvGrpSpPr>
      <p:grpSpPr>
        <a:xfrm>
          <a:off x="0" y="0"/>
          <a:ext cx="0" cy="0"/>
          <a:chOff x="0" y="0"/>
          <a:chExt cx="0" cy="0"/>
        </a:xfrm>
      </p:grpSpPr>
      <p:sp>
        <p:nvSpPr>
          <p:cNvPr id="15" name="Titel 14">
            <a:extLst>
              <a:ext uri="{FF2B5EF4-FFF2-40B4-BE49-F238E27FC236}">
                <a16:creationId xmlns:a16="http://schemas.microsoft.com/office/drawing/2014/main" id="{7527A86D-7869-5592-B819-86A99CC1AC1E}"/>
              </a:ext>
            </a:extLst>
          </p:cNvPr>
          <p:cNvSpPr>
            <a:spLocks noGrp="1"/>
          </p:cNvSpPr>
          <p:nvPr>
            <p:ph type="title" hasCustomPrompt="1"/>
          </p:nvPr>
        </p:nvSpPr>
        <p:spPr>
          <a:xfrm>
            <a:off x="233999" y="233720"/>
            <a:ext cx="5976427" cy="2267092"/>
          </a:xfrm>
          <a:custGeom>
            <a:avLst/>
            <a:gdLst>
              <a:gd name="connsiteX0" fmla="*/ 333563 w 5976427"/>
              <a:gd name="connsiteY0" fmla="*/ 0 h 2267092"/>
              <a:gd name="connsiteX1" fmla="*/ 5643052 w 5976427"/>
              <a:gd name="connsiteY1" fmla="*/ 0 h 2267092"/>
              <a:gd name="connsiteX2" fmla="*/ 5976427 w 5976427"/>
              <a:gd name="connsiteY2" fmla="*/ 333433 h 2267092"/>
              <a:gd name="connsiteX3" fmla="*/ 5976427 w 5976427"/>
              <a:gd name="connsiteY3" fmla="*/ 1933278 h 2267092"/>
              <a:gd name="connsiteX4" fmla="*/ 5643052 w 5976427"/>
              <a:gd name="connsiteY4" fmla="*/ 2266712 h 2267092"/>
              <a:gd name="connsiteX5" fmla="*/ 3943779 w 5976427"/>
              <a:gd name="connsiteY5" fmla="*/ 2266712 h 2267092"/>
              <a:gd name="connsiteX6" fmla="*/ 3940010 w 5976427"/>
              <a:gd name="connsiteY6" fmla="*/ 2267092 h 2267092"/>
              <a:gd name="connsiteX7" fmla="*/ 3932809 w 5976427"/>
              <a:gd name="connsiteY7" fmla="*/ 2267092 h 2267092"/>
              <a:gd name="connsiteX8" fmla="*/ 340576 w 5976427"/>
              <a:gd name="connsiteY8" fmla="*/ 2267092 h 2267092"/>
              <a:gd name="connsiteX9" fmla="*/ 333375 w 5976427"/>
              <a:gd name="connsiteY9" fmla="*/ 2267092 h 2267092"/>
              <a:gd name="connsiteX10" fmla="*/ 0 w 5976427"/>
              <a:gd name="connsiteY10" fmla="*/ 1933658 h 2267092"/>
              <a:gd name="connsiteX11" fmla="*/ 0 w 5976427"/>
              <a:gd name="connsiteY11" fmla="*/ 333813 h 2267092"/>
              <a:gd name="connsiteX12" fmla="*/ 26198 w 5976427"/>
              <a:gd name="connsiteY12" fmla="*/ 204026 h 2267092"/>
              <a:gd name="connsiteX13" fmla="*/ 26376 w 5976427"/>
              <a:gd name="connsiteY13" fmla="*/ 203699 h 2267092"/>
              <a:gd name="connsiteX14" fmla="*/ 26386 w 5976427"/>
              <a:gd name="connsiteY14" fmla="*/ 203646 h 2267092"/>
              <a:gd name="connsiteX15" fmla="*/ 333563 w 5976427"/>
              <a:gd name="connsiteY15" fmla="*/ 0 h 2267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976427" h="2267092">
                <a:moveTo>
                  <a:pt x="333563" y="0"/>
                </a:moveTo>
                <a:lnTo>
                  <a:pt x="5643052" y="0"/>
                </a:lnTo>
                <a:cubicBezTo>
                  <a:pt x="5827170" y="0"/>
                  <a:pt x="5976427" y="149283"/>
                  <a:pt x="5976427" y="333433"/>
                </a:cubicBezTo>
                <a:lnTo>
                  <a:pt x="5976427" y="1933278"/>
                </a:lnTo>
                <a:cubicBezTo>
                  <a:pt x="5976427" y="2117428"/>
                  <a:pt x="5827170" y="2266712"/>
                  <a:pt x="5643052" y="2266712"/>
                </a:cubicBezTo>
                <a:lnTo>
                  <a:pt x="3943779" y="2266712"/>
                </a:lnTo>
                <a:lnTo>
                  <a:pt x="3940010" y="2267092"/>
                </a:lnTo>
                <a:lnTo>
                  <a:pt x="3932809" y="2267092"/>
                </a:lnTo>
                <a:lnTo>
                  <a:pt x="340576" y="2267092"/>
                </a:lnTo>
                <a:lnTo>
                  <a:pt x="333375" y="2267092"/>
                </a:lnTo>
                <a:cubicBezTo>
                  <a:pt x="149257" y="2267092"/>
                  <a:pt x="0" y="2117809"/>
                  <a:pt x="0" y="1933658"/>
                </a:cubicBezTo>
                <a:lnTo>
                  <a:pt x="0" y="333813"/>
                </a:lnTo>
                <a:cubicBezTo>
                  <a:pt x="0" y="287776"/>
                  <a:pt x="9329" y="243917"/>
                  <a:pt x="26198" y="204026"/>
                </a:cubicBezTo>
                <a:lnTo>
                  <a:pt x="26376" y="203699"/>
                </a:lnTo>
                <a:lnTo>
                  <a:pt x="26386" y="203646"/>
                </a:lnTo>
                <a:cubicBezTo>
                  <a:pt x="76995" y="83972"/>
                  <a:pt x="195475" y="0"/>
                  <a:pt x="333563" y="0"/>
                </a:cubicBezTo>
                <a:close/>
              </a:path>
            </a:pathLst>
          </a:custGeom>
          <a:solidFill>
            <a:schemeClr val="tx2"/>
          </a:solidFill>
        </p:spPr>
        <p:txBody>
          <a:bodyPr wrap="square" lIns="413998" tIns="503999" rIns="180000" anchor="t" anchorCtr="0">
            <a:noAutofit/>
          </a:bodyPr>
          <a:lstStyle>
            <a:lvl1pPr>
              <a:lnSpc>
                <a:spcPct val="87000"/>
              </a:lnSpc>
              <a:defRPr sz="4400">
                <a:solidFill>
                  <a:schemeClr val="tx1"/>
                </a:solidFill>
              </a:defRPr>
            </a:lvl1pPr>
          </a:lstStyle>
          <a:p>
            <a:r>
              <a:rPr lang="nl-NL"/>
              <a:t>Voornaam</a:t>
            </a:r>
            <a:br>
              <a:rPr lang="nl-NL"/>
            </a:br>
            <a:r>
              <a:rPr lang="nl-NL"/>
              <a:t>Achternaam</a:t>
            </a:r>
            <a:endParaRPr lang="en-US"/>
          </a:p>
        </p:txBody>
      </p:sp>
      <p:sp>
        <p:nvSpPr>
          <p:cNvPr id="6" name="Tijdelijke aanduiding voor tekst 5">
            <a:extLst>
              <a:ext uri="{FF2B5EF4-FFF2-40B4-BE49-F238E27FC236}">
                <a16:creationId xmlns:a16="http://schemas.microsoft.com/office/drawing/2014/main" id="{9C06ADC1-70CC-5D27-9C00-5EE46D951866}"/>
              </a:ext>
            </a:extLst>
          </p:cNvPr>
          <p:cNvSpPr>
            <a:spLocks noGrp="1"/>
          </p:cNvSpPr>
          <p:nvPr>
            <p:ph type="body" sz="half" idx="24" hasCustomPrompt="1"/>
          </p:nvPr>
        </p:nvSpPr>
        <p:spPr>
          <a:xfrm>
            <a:off x="233999" y="2651434"/>
            <a:ext cx="5976427" cy="2266712"/>
          </a:xfrm>
          <a:custGeom>
            <a:avLst/>
            <a:gdLst>
              <a:gd name="connsiteX0" fmla="*/ 333375 w 5976427"/>
              <a:gd name="connsiteY0" fmla="*/ 0 h 2266712"/>
              <a:gd name="connsiteX1" fmla="*/ 2043618 w 5976427"/>
              <a:gd name="connsiteY1" fmla="*/ 0 h 2266712"/>
              <a:gd name="connsiteX2" fmla="*/ 3932809 w 5976427"/>
              <a:gd name="connsiteY2" fmla="*/ 0 h 2266712"/>
              <a:gd name="connsiteX3" fmla="*/ 5643052 w 5976427"/>
              <a:gd name="connsiteY3" fmla="*/ 0 h 2266712"/>
              <a:gd name="connsiteX4" fmla="*/ 5976427 w 5976427"/>
              <a:gd name="connsiteY4" fmla="*/ 333433 h 2266712"/>
              <a:gd name="connsiteX5" fmla="*/ 5976427 w 5976427"/>
              <a:gd name="connsiteY5" fmla="*/ 1933278 h 2266712"/>
              <a:gd name="connsiteX6" fmla="*/ 5643052 w 5976427"/>
              <a:gd name="connsiteY6" fmla="*/ 2266712 h 2266712"/>
              <a:gd name="connsiteX7" fmla="*/ 3932809 w 5976427"/>
              <a:gd name="connsiteY7" fmla="*/ 2266712 h 2266712"/>
              <a:gd name="connsiteX8" fmla="*/ 2043618 w 5976427"/>
              <a:gd name="connsiteY8" fmla="*/ 2266712 h 2266712"/>
              <a:gd name="connsiteX9" fmla="*/ 333375 w 5976427"/>
              <a:gd name="connsiteY9" fmla="*/ 2266712 h 2266712"/>
              <a:gd name="connsiteX10" fmla="*/ 0 w 5976427"/>
              <a:gd name="connsiteY10" fmla="*/ 1933278 h 2266712"/>
              <a:gd name="connsiteX11" fmla="*/ 0 w 5976427"/>
              <a:gd name="connsiteY11" fmla="*/ 333433 h 2266712"/>
              <a:gd name="connsiteX12" fmla="*/ 333375 w 5976427"/>
              <a:gd name="connsiteY12" fmla="*/ 0 h 2266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976427" h="2266712">
                <a:moveTo>
                  <a:pt x="333375" y="0"/>
                </a:moveTo>
                <a:lnTo>
                  <a:pt x="2043618" y="0"/>
                </a:lnTo>
                <a:lnTo>
                  <a:pt x="3932809" y="0"/>
                </a:lnTo>
                <a:lnTo>
                  <a:pt x="5643052" y="0"/>
                </a:lnTo>
                <a:cubicBezTo>
                  <a:pt x="5827170" y="0"/>
                  <a:pt x="5976427" y="149283"/>
                  <a:pt x="5976427" y="333433"/>
                </a:cubicBezTo>
                <a:lnTo>
                  <a:pt x="5976427" y="1933278"/>
                </a:lnTo>
                <a:cubicBezTo>
                  <a:pt x="5976427" y="2117429"/>
                  <a:pt x="5827170" y="2266712"/>
                  <a:pt x="5643052" y="2266712"/>
                </a:cubicBezTo>
                <a:lnTo>
                  <a:pt x="3932809" y="2266712"/>
                </a:lnTo>
                <a:lnTo>
                  <a:pt x="2043618" y="2266712"/>
                </a:lnTo>
                <a:lnTo>
                  <a:pt x="333375" y="2266712"/>
                </a:lnTo>
                <a:cubicBezTo>
                  <a:pt x="149257" y="2266712"/>
                  <a:pt x="0" y="2117429"/>
                  <a:pt x="0" y="1933278"/>
                </a:cubicBezTo>
                <a:lnTo>
                  <a:pt x="0" y="333433"/>
                </a:lnTo>
                <a:cubicBezTo>
                  <a:pt x="0" y="149283"/>
                  <a:pt x="149257" y="0"/>
                  <a:pt x="333375" y="0"/>
                </a:cubicBezTo>
                <a:close/>
              </a:path>
            </a:pathLst>
          </a:custGeom>
          <a:solidFill>
            <a:schemeClr val="accent6"/>
          </a:solidFill>
        </p:spPr>
        <p:txBody>
          <a:bodyPr wrap="square" lIns="413998" tIns="503998" rIns="180000" anchor="t" anchorCtr="0">
            <a:noAutofit/>
          </a:bodyPr>
          <a:lstStyle>
            <a:lvl1pPr marL="0" indent="0" algn="l">
              <a:lnSpc>
                <a:spcPct val="87000"/>
              </a:lnSpc>
              <a:buNone/>
              <a:defRPr sz="4400">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Voornaam</a:t>
            </a:r>
            <a:br>
              <a:rPr lang="nl-NL"/>
            </a:br>
            <a:r>
              <a:rPr lang="nl-NL"/>
              <a:t>Achternaam</a:t>
            </a:r>
          </a:p>
        </p:txBody>
      </p:sp>
      <p:sp>
        <p:nvSpPr>
          <p:cNvPr id="3" name="Date Placeholder 2"/>
          <p:cNvSpPr>
            <a:spLocks noGrp="1"/>
          </p:cNvSpPr>
          <p:nvPr>
            <p:ph type="dt" sz="half" idx="10"/>
          </p:nvPr>
        </p:nvSpPr>
        <p:spPr>
          <a:xfrm rot="16200000">
            <a:off x="8280000" y="2466000"/>
            <a:ext cx="2984399" cy="180000"/>
          </a:xfrm>
        </p:spPr>
        <p:txBody>
          <a:bodyPr/>
          <a:lstStyle>
            <a:lvl1pPr>
              <a:defRPr>
                <a:solidFill>
                  <a:srgbClr val="ECECEC"/>
                </a:solidFill>
              </a:defRPr>
            </a:lvl1pPr>
          </a:lstStyle>
          <a:p>
            <a:fld id="{4929926B-3126-E446-9C4D-3CDD5194BF3F}" type="datetime4">
              <a:rPr lang="nl-NL" smtClean="0"/>
              <a:pPr/>
              <a:t>23 oktober 2026</a:t>
            </a:fld>
            <a:endParaRPr lang="nl-NL"/>
          </a:p>
        </p:txBody>
      </p:sp>
      <p:sp>
        <p:nvSpPr>
          <p:cNvPr id="4" name="Footer Placeholder 3"/>
          <p:cNvSpPr>
            <a:spLocks noGrp="1"/>
          </p:cNvSpPr>
          <p:nvPr>
            <p:ph type="ftr" sz="quarter" idx="11"/>
          </p:nvPr>
        </p:nvSpPr>
        <p:spPr>
          <a:xfrm>
            <a:off x="324000" y="5760000"/>
            <a:ext cx="3086100" cy="180000"/>
          </a:xfrm>
        </p:spPr>
        <p:txBody>
          <a:bodyPr/>
          <a:lstStyle>
            <a:lvl1pPr>
              <a:defRPr>
                <a:solidFill>
                  <a:srgbClr val="ECECEC"/>
                </a:solidFill>
              </a:defRPr>
            </a:lvl1pPr>
          </a:lstStyle>
          <a:p>
            <a:r>
              <a:rPr lang="nl-NL"/>
              <a:t>Titel van de presentatie &gt; pas aan via &gt; Functie Koptekst en voettekst</a:t>
            </a:r>
            <a:endParaRPr lang="nl-NL">
              <a:solidFill>
                <a:srgbClr val="ECECEC"/>
              </a:solidFill>
            </a:endParaRPr>
          </a:p>
        </p:txBody>
      </p:sp>
      <p:sp>
        <p:nvSpPr>
          <p:cNvPr id="5" name="Slide Number Placeholder 4"/>
          <p:cNvSpPr>
            <a:spLocks noGrp="1"/>
          </p:cNvSpPr>
          <p:nvPr>
            <p:ph type="sldNum" sz="quarter" idx="12"/>
          </p:nvPr>
        </p:nvSpPr>
        <p:spPr>
          <a:xfrm>
            <a:off x="8100000" y="5760000"/>
            <a:ext cx="720000" cy="288000"/>
          </a:xfrm>
        </p:spPr>
        <p:txBody>
          <a:bodyPr/>
          <a:lstStyle>
            <a:lvl1pPr>
              <a:defRPr>
                <a:solidFill>
                  <a:srgbClr val="ECECEC"/>
                </a:solidFill>
              </a:defRPr>
            </a:lvl1pPr>
          </a:lstStyle>
          <a:p>
            <a:fld id="{14F1411D-0280-154F-AEAC-4C20B7AA46B2}" type="slidenum">
              <a:rPr lang="nl-NL" smtClean="0"/>
              <a:pPr/>
              <a:t>‹nr.›</a:t>
            </a:fld>
            <a:endParaRPr lang="nl-NL"/>
          </a:p>
        </p:txBody>
      </p:sp>
      <p:sp>
        <p:nvSpPr>
          <p:cNvPr id="26" name="Text Placeholder 3">
            <a:extLst>
              <a:ext uri="{FF2B5EF4-FFF2-40B4-BE49-F238E27FC236}">
                <a16:creationId xmlns:a16="http://schemas.microsoft.com/office/drawing/2014/main" id="{0256A4E4-2635-D117-C587-4A6FD66CA67B}"/>
              </a:ext>
            </a:extLst>
          </p:cNvPr>
          <p:cNvSpPr>
            <a:spLocks noGrp="1"/>
          </p:cNvSpPr>
          <p:nvPr>
            <p:ph type="body" sz="half" idx="13" hasCustomPrompt="1"/>
          </p:nvPr>
        </p:nvSpPr>
        <p:spPr>
          <a:xfrm>
            <a:off x="648000" y="1980001"/>
            <a:ext cx="3671999" cy="251999"/>
          </a:xfrm>
        </p:spPr>
        <p:txBody>
          <a:bodyPr/>
          <a:lstStyle>
            <a:lvl1pPr marL="0" indent="0">
              <a:buNone/>
              <a:defRPr sz="13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de functie te bewerken</a:t>
            </a:r>
          </a:p>
        </p:txBody>
      </p:sp>
      <p:sp>
        <p:nvSpPr>
          <p:cNvPr id="30" name="Tijdelijke aanduiding voor afbeelding 29">
            <a:extLst>
              <a:ext uri="{FF2B5EF4-FFF2-40B4-BE49-F238E27FC236}">
                <a16:creationId xmlns:a16="http://schemas.microsoft.com/office/drawing/2014/main" id="{B30C4FBA-11A0-18FF-4195-10BC055DA4A2}"/>
              </a:ext>
            </a:extLst>
          </p:cNvPr>
          <p:cNvSpPr>
            <a:spLocks noGrp="1"/>
          </p:cNvSpPr>
          <p:nvPr>
            <p:ph type="pic" idx="15"/>
          </p:nvPr>
        </p:nvSpPr>
        <p:spPr>
          <a:xfrm>
            <a:off x="6354316" y="233720"/>
            <a:ext cx="2556002" cy="2266712"/>
          </a:xfrm>
          <a:custGeom>
            <a:avLst/>
            <a:gdLst>
              <a:gd name="connsiteX0" fmla="*/ 333375 w 2556002"/>
              <a:gd name="connsiteY0" fmla="*/ 0 h 2266712"/>
              <a:gd name="connsiteX1" fmla="*/ 2222627 w 2556002"/>
              <a:gd name="connsiteY1" fmla="*/ 0 h 2266712"/>
              <a:gd name="connsiteX2" fmla="*/ 2556002 w 2556002"/>
              <a:gd name="connsiteY2" fmla="*/ 333433 h 2266712"/>
              <a:gd name="connsiteX3" fmla="*/ 2556002 w 2556002"/>
              <a:gd name="connsiteY3" fmla="*/ 1933278 h 2266712"/>
              <a:gd name="connsiteX4" fmla="*/ 2222627 w 2556002"/>
              <a:gd name="connsiteY4" fmla="*/ 2266712 h 2266712"/>
              <a:gd name="connsiteX5" fmla="*/ 333375 w 2556002"/>
              <a:gd name="connsiteY5" fmla="*/ 2266712 h 2266712"/>
              <a:gd name="connsiteX6" fmla="*/ 0 w 2556002"/>
              <a:gd name="connsiteY6" fmla="*/ 1933278 h 2266712"/>
              <a:gd name="connsiteX7" fmla="*/ 0 w 2556002"/>
              <a:gd name="connsiteY7" fmla="*/ 333433 h 2266712"/>
              <a:gd name="connsiteX8" fmla="*/ 333375 w 2556002"/>
              <a:gd name="connsiteY8" fmla="*/ 0 h 2266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56002" h="2266712">
                <a:moveTo>
                  <a:pt x="333375" y="0"/>
                </a:moveTo>
                <a:lnTo>
                  <a:pt x="2222627" y="0"/>
                </a:lnTo>
                <a:cubicBezTo>
                  <a:pt x="2406651" y="0"/>
                  <a:pt x="2556002" y="149378"/>
                  <a:pt x="2556002" y="333433"/>
                </a:cubicBezTo>
                <a:lnTo>
                  <a:pt x="2556002" y="1933278"/>
                </a:lnTo>
                <a:cubicBezTo>
                  <a:pt x="2556002" y="2117334"/>
                  <a:pt x="2406651" y="2266712"/>
                  <a:pt x="2222627" y="2266712"/>
                </a:cubicBezTo>
                <a:lnTo>
                  <a:pt x="333375" y="2266712"/>
                </a:lnTo>
                <a:cubicBezTo>
                  <a:pt x="149352" y="2266712"/>
                  <a:pt x="0" y="2117334"/>
                  <a:pt x="0" y="1933278"/>
                </a:cubicBezTo>
                <a:lnTo>
                  <a:pt x="0" y="333433"/>
                </a:lnTo>
                <a:cubicBezTo>
                  <a:pt x="0" y="149378"/>
                  <a:pt x="149352" y="0"/>
                  <a:pt x="333375" y="0"/>
                </a:cubicBezTo>
                <a:close/>
              </a:path>
            </a:pathLst>
          </a:custGeom>
          <a:solidFill>
            <a:schemeClr val="bg1">
              <a:lumMod val="85000"/>
            </a:schemeClr>
          </a:solidFill>
        </p:spPr>
        <p:txBody>
          <a:bodyPr wrap="square" lIns="144000" tIns="216000" rIns="144000" anchor="t">
            <a:noAutofit/>
          </a:bodyPr>
          <a:lstStyle>
            <a:lvl1pPr marL="0" indent="0" algn="ctr">
              <a:lnSpc>
                <a:spcPct val="110000"/>
              </a:lnSpc>
              <a:spcBef>
                <a:spcPts val="0"/>
              </a:spcBef>
              <a:buNone/>
              <a:defRPr sz="12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noProof="0"/>
              <a:t>Klik op het pictogram als u een afbeelding wilt toevoegen</a:t>
            </a:r>
          </a:p>
        </p:txBody>
      </p:sp>
      <p:sp>
        <p:nvSpPr>
          <p:cNvPr id="29" name="Tijdelijke aanduiding voor afbeelding 28">
            <a:extLst>
              <a:ext uri="{FF2B5EF4-FFF2-40B4-BE49-F238E27FC236}">
                <a16:creationId xmlns:a16="http://schemas.microsoft.com/office/drawing/2014/main" id="{4DDA74D5-A095-1772-FEC0-DF7F34B72225}"/>
              </a:ext>
            </a:extLst>
          </p:cNvPr>
          <p:cNvSpPr>
            <a:spLocks noGrp="1"/>
          </p:cNvSpPr>
          <p:nvPr>
            <p:ph type="pic" idx="16"/>
          </p:nvPr>
        </p:nvSpPr>
        <p:spPr>
          <a:xfrm>
            <a:off x="6354190" y="2644729"/>
            <a:ext cx="2556003" cy="2266712"/>
          </a:xfrm>
          <a:custGeom>
            <a:avLst/>
            <a:gdLst>
              <a:gd name="connsiteX0" fmla="*/ 333375 w 2556003"/>
              <a:gd name="connsiteY0" fmla="*/ 0 h 2266712"/>
              <a:gd name="connsiteX1" fmla="*/ 2222628 w 2556003"/>
              <a:gd name="connsiteY1" fmla="*/ 0 h 2266712"/>
              <a:gd name="connsiteX2" fmla="*/ 2556003 w 2556003"/>
              <a:gd name="connsiteY2" fmla="*/ 333433 h 2266712"/>
              <a:gd name="connsiteX3" fmla="*/ 2556003 w 2556003"/>
              <a:gd name="connsiteY3" fmla="*/ 1933278 h 2266712"/>
              <a:gd name="connsiteX4" fmla="*/ 2222628 w 2556003"/>
              <a:gd name="connsiteY4" fmla="*/ 2266712 h 2266712"/>
              <a:gd name="connsiteX5" fmla="*/ 333375 w 2556003"/>
              <a:gd name="connsiteY5" fmla="*/ 2266712 h 2266712"/>
              <a:gd name="connsiteX6" fmla="*/ 0 w 2556003"/>
              <a:gd name="connsiteY6" fmla="*/ 1933278 h 2266712"/>
              <a:gd name="connsiteX7" fmla="*/ 0 w 2556003"/>
              <a:gd name="connsiteY7" fmla="*/ 333433 h 2266712"/>
              <a:gd name="connsiteX8" fmla="*/ 333375 w 2556003"/>
              <a:gd name="connsiteY8" fmla="*/ 0 h 2266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56003" h="2266712">
                <a:moveTo>
                  <a:pt x="333375" y="0"/>
                </a:moveTo>
                <a:lnTo>
                  <a:pt x="2222628" y="0"/>
                </a:lnTo>
                <a:cubicBezTo>
                  <a:pt x="2406651" y="0"/>
                  <a:pt x="2556003" y="149378"/>
                  <a:pt x="2556003" y="333433"/>
                </a:cubicBezTo>
                <a:lnTo>
                  <a:pt x="2556003" y="1933278"/>
                </a:lnTo>
                <a:cubicBezTo>
                  <a:pt x="2556003" y="2117333"/>
                  <a:pt x="2406651" y="2266712"/>
                  <a:pt x="2222628" y="2266712"/>
                </a:cubicBezTo>
                <a:lnTo>
                  <a:pt x="333375" y="2266712"/>
                </a:lnTo>
                <a:cubicBezTo>
                  <a:pt x="149353" y="2266712"/>
                  <a:pt x="0" y="2117333"/>
                  <a:pt x="0" y="1933278"/>
                </a:cubicBezTo>
                <a:lnTo>
                  <a:pt x="0" y="333433"/>
                </a:lnTo>
                <a:cubicBezTo>
                  <a:pt x="0" y="149378"/>
                  <a:pt x="149353" y="0"/>
                  <a:pt x="333375" y="0"/>
                </a:cubicBezTo>
                <a:close/>
              </a:path>
            </a:pathLst>
          </a:custGeom>
          <a:solidFill>
            <a:schemeClr val="bg1">
              <a:lumMod val="85000"/>
            </a:schemeClr>
          </a:solidFill>
        </p:spPr>
        <p:txBody>
          <a:bodyPr wrap="square" lIns="144000" tIns="216000" rIns="144000" anchor="t">
            <a:noAutofit/>
          </a:bodyPr>
          <a:lstStyle>
            <a:lvl1pPr marL="0" indent="0" algn="ctr">
              <a:lnSpc>
                <a:spcPct val="110000"/>
              </a:lnSpc>
              <a:spcBef>
                <a:spcPts val="0"/>
              </a:spcBef>
              <a:buNone/>
              <a:defRPr sz="12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noProof="0"/>
              <a:t>Klik op het pictogram als u een afbeelding wilt toevoegen</a:t>
            </a:r>
          </a:p>
        </p:txBody>
      </p:sp>
      <p:sp>
        <p:nvSpPr>
          <p:cNvPr id="31" name="Text Placeholder 3">
            <a:extLst>
              <a:ext uri="{FF2B5EF4-FFF2-40B4-BE49-F238E27FC236}">
                <a16:creationId xmlns:a16="http://schemas.microsoft.com/office/drawing/2014/main" id="{34817D07-E2E0-2C45-95E0-8FABBB04EB65}"/>
              </a:ext>
            </a:extLst>
          </p:cNvPr>
          <p:cNvSpPr>
            <a:spLocks noGrp="1"/>
          </p:cNvSpPr>
          <p:nvPr>
            <p:ph type="body" sz="half" idx="17" hasCustomPrompt="1"/>
          </p:nvPr>
        </p:nvSpPr>
        <p:spPr>
          <a:xfrm>
            <a:off x="648000" y="4389349"/>
            <a:ext cx="3671999" cy="251999"/>
          </a:xfrm>
        </p:spPr>
        <p:txBody>
          <a:bodyPr/>
          <a:lstStyle>
            <a:lvl1pPr marL="0" indent="0">
              <a:buNone/>
              <a:defRPr sz="13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de functie te bewerken</a:t>
            </a:r>
          </a:p>
        </p:txBody>
      </p:sp>
    </p:spTree>
    <p:extLst>
      <p:ext uri="{BB962C8B-B14F-4D97-AF65-F5344CB8AC3E}">
        <p14:creationId xmlns:p14="http://schemas.microsoft.com/office/powerpoint/2010/main" val="33327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wee kaders met afbeelding">
    <p:bg>
      <p:bgPr>
        <a:solidFill>
          <a:schemeClr val="bg1"/>
        </a:solidFill>
        <a:effectLst/>
      </p:bgPr>
    </p:bg>
    <p:spTree>
      <p:nvGrpSpPr>
        <p:cNvPr id="1" name=""/>
        <p:cNvGrpSpPr/>
        <p:nvPr/>
      </p:nvGrpSpPr>
      <p:grpSpPr>
        <a:xfrm>
          <a:off x="0" y="0"/>
          <a:ext cx="0" cy="0"/>
          <a:chOff x="0" y="0"/>
          <a:chExt cx="0" cy="0"/>
        </a:xfrm>
      </p:grpSpPr>
      <p:sp>
        <p:nvSpPr>
          <p:cNvPr id="21" name="Titel 20">
            <a:extLst>
              <a:ext uri="{FF2B5EF4-FFF2-40B4-BE49-F238E27FC236}">
                <a16:creationId xmlns:a16="http://schemas.microsoft.com/office/drawing/2014/main" id="{71DF1224-E4AF-FC38-41A6-67050B3447B3}"/>
              </a:ext>
            </a:extLst>
          </p:cNvPr>
          <p:cNvSpPr>
            <a:spLocks noGrp="1"/>
          </p:cNvSpPr>
          <p:nvPr>
            <p:ph type="title" hasCustomPrompt="1"/>
          </p:nvPr>
        </p:nvSpPr>
        <p:spPr>
          <a:xfrm>
            <a:off x="144000" y="125549"/>
            <a:ext cx="4345055" cy="2367750"/>
          </a:xfrm>
          <a:custGeom>
            <a:avLst/>
            <a:gdLst>
              <a:gd name="csX0" fmla="*/ 333563 w 4345055"/>
              <a:gd name="csY0" fmla="*/ 0 h 2367750"/>
              <a:gd name="csX1" fmla="*/ 3284103 w 4345055"/>
              <a:gd name="csY1" fmla="*/ 0 h 2367750"/>
              <a:gd name="csX2" fmla="*/ 3284103 w 4345055"/>
              <a:gd name="csY2" fmla="*/ 450 h 2367750"/>
              <a:gd name="csX3" fmla="*/ 4011680 w 4345055"/>
              <a:gd name="csY3" fmla="*/ 450 h 2367750"/>
              <a:gd name="csX4" fmla="*/ 4345055 w 4345055"/>
              <a:gd name="csY4" fmla="*/ 333883 h 2367750"/>
              <a:gd name="csX5" fmla="*/ 4345055 w 4345055"/>
              <a:gd name="csY5" fmla="*/ 434091 h 2367750"/>
              <a:gd name="csX6" fmla="*/ 4345055 w 4345055"/>
              <a:gd name="csY6" fmla="*/ 1933728 h 2367750"/>
              <a:gd name="csX7" fmla="*/ 4345055 w 4345055"/>
              <a:gd name="csY7" fmla="*/ 2033936 h 2367750"/>
              <a:gd name="csX8" fmla="*/ 4011680 w 4345055"/>
              <a:gd name="csY8" fmla="*/ 2367370 h 2367750"/>
              <a:gd name="csX9" fmla="*/ 2312407 w 4345055"/>
              <a:gd name="csY9" fmla="*/ 2367370 h 2367750"/>
              <a:gd name="csX10" fmla="*/ 2308638 w 4345055"/>
              <a:gd name="csY10" fmla="*/ 2367750 h 2367750"/>
              <a:gd name="csX11" fmla="*/ 2301437 w 4345055"/>
              <a:gd name="csY11" fmla="*/ 2367750 h 2367750"/>
              <a:gd name="csX12" fmla="*/ 1111090 w 4345055"/>
              <a:gd name="csY12" fmla="*/ 2367750 h 2367750"/>
              <a:gd name="csX13" fmla="*/ 1111090 w 4345055"/>
              <a:gd name="csY13" fmla="*/ 2367300 h 2367750"/>
              <a:gd name="csX14" fmla="*/ 340576 w 4345055"/>
              <a:gd name="csY14" fmla="*/ 2367300 h 2367750"/>
              <a:gd name="csX15" fmla="*/ 333375 w 4345055"/>
              <a:gd name="csY15" fmla="*/ 2367300 h 2367750"/>
              <a:gd name="csX16" fmla="*/ 0 w 4345055"/>
              <a:gd name="csY16" fmla="*/ 2033866 h 2367750"/>
              <a:gd name="csX17" fmla="*/ 0 w 4345055"/>
              <a:gd name="csY17" fmla="*/ 1933658 h 2367750"/>
              <a:gd name="csX18" fmla="*/ 0 w 4345055"/>
              <a:gd name="csY18" fmla="*/ 434021 h 2367750"/>
              <a:gd name="csX19" fmla="*/ 0 w 4345055"/>
              <a:gd name="csY19" fmla="*/ 333813 h 2367750"/>
              <a:gd name="csX20" fmla="*/ 26198 w 4345055"/>
              <a:gd name="csY20" fmla="*/ 204026 h 2367750"/>
              <a:gd name="csX21" fmla="*/ 26376 w 4345055"/>
              <a:gd name="csY21" fmla="*/ 203699 h 2367750"/>
              <a:gd name="csX22" fmla="*/ 26386 w 4345055"/>
              <a:gd name="csY22" fmla="*/ 203646 h 2367750"/>
              <a:gd name="csX23" fmla="*/ 333563 w 4345055"/>
              <a:gd name="csY23" fmla="*/ 0 h 23677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4345055" h="2367750">
                <a:moveTo>
                  <a:pt x="333563" y="0"/>
                </a:moveTo>
                <a:lnTo>
                  <a:pt x="3284103" y="0"/>
                </a:lnTo>
                <a:lnTo>
                  <a:pt x="3284103" y="450"/>
                </a:lnTo>
                <a:lnTo>
                  <a:pt x="4011680" y="450"/>
                </a:lnTo>
                <a:cubicBezTo>
                  <a:pt x="4195798" y="450"/>
                  <a:pt x="4345055" y="149733"/>
                  <a:pt x="4345055" y="333883"/>
                </a:cubicBezTo>
                <a:lnTo>
                  <a:pt x="4345055" y="434091"/>
                </a:lnTo>
                <a:lnTo>
                  <a:pt x="4345055" y="1933728"/>
                </a:lnTo>
                <a:lnTo>
                  <a:pt x="4345055" y="2033936"/>
                </a:lnTo>
                <a:cubicBezTo>
                  <a:pt x="4345055" y="2218086"/>
                  <a:pt x="4195798" y="2367370"/>
                  <a:pt x="4011680" y="2367370"/>
                </a:cubicBezTo>
                <a:lnTo>
                  <a:pt x="2312407" y="2367370"/>
                </a:lnTo>
                <a:lnTo>
                  <a:pt x="2308638" y="2367750"/>
                </a:lnTo>
                <a:lnTo>
                  <a:pt x="2301437" y="2367750"/>
                </a:lnTo>
                <a:lnTo>
                  <a:pt x="1111090" y="2367750"/>
                </a:lnTo>
                <a:lnTo>
                  <a:pt x="1111090" y="2367300"/>
                </a:lnTo>
                <a:lnTo>
                  <a:pt x="340576" y="2367300"/>
                </a:lnTo>
                <a:lnTo>
                  <a:pt x="333375" y="2367300"/>
                </a:lnTo>
                <a:cubicBezTo>
                  <a:pt x="149257" y="2367300"/>
                  <a:pt x="0" y="2218017"/>
                  <a:pt x="0" y="2033866"/>
                </a:cubicBezTo>
                <a:lnTo>
                  <a:pt x="0" y="1933658"/>
                </a:lnTo>
                <a:lnTo>
                  <a:pt x="0" y="434021"/>
                </a:lnTo>
                <a:lnTo>
                  <a:pt x="0" y="333813"/>
                </a:lnTo>
                <a:cubicBezTo>
                  <a:pt x="0" y="287776"/>
                  <a:pt x="9329" y="243917"/>
                  <a:pt x="26198" y="204026"/>
                </a:cubicBezTo>
                <a:lnTo>
                  <a:pt x="26376" y="203699"/>
                </a:lnTo>
                <a:lnTo>
                  <a:pt x="26386" y="203646"/>
                </a:lnTo>
                <a:cubicBezTo>
                  <a:pt x="76995" y="83972"/>
                  <a:pt x="195475" y="0"/>
                  <a:pt x="333563" y="0"/>
                </a:cubicBezTo>
                <a:close/>
              </a:path>
            </a:pathLst>
          </a:custGeom>
          <a:solidFill>
            <a:schemeClr val="accent3"/>
          </a:solidFill>
        </p:spPr>
        <p:txBody>
          <a:bodyPr wrap="square" lIns="324000" tIns="324000" rIns="180000" anchor="t" anchorCtr="0">
            <a:noAutofit/>
          </a:bodyPr>
          <a:lstStyle>
            <a:lvl1pPr>
              <a:lnSpc>
                <a:spcPct val="90000"/>
              </a:lnSpc>
              <a:defRPr sz="3600">
                <a:solidFill>
                  <a:schemeClr val="tx1"/>
                </a:solidFill>
              </a:defRPr>
            </a:lvl1pPr>
          </a:lstStyle>
          <a:p>
            <a:r>
              <a:rPr lang="nl-NL"/>
              <a:t>Klik om te bewerken</a:t>
            </a:r>
            <a:endParaRPr lang="en-US"/>
          </a:p>
        </p:txBody>
      </p:sp>
      <p:sp>
        <p:nvSpPr>
          <p:cNvPr id="6" name="Picture Placeholder 2">
            <a:extLst>
              <a:ext uri="{FF2B5EF4-FFF2-40B4-BE49-F238E27FC236}">
                <a16:creationId xmlns:a16="http://schemas.microsoft.com/office/drawing/2014/main" id="{30BF073B-4A8B-4542-D61B-F889F2DD5B66}"/>
              </a:ext>
            </a:extLst>
          </p:cNvPr>
          <p:cNvSpPr>
            <a:spLocks noGrp="1"/>
          </p:cNvSpPr>
          <p:nvPr>
            <p:ph type="pic" idx="13" hasCustomPrompt="1"/>
          </p:nvPr>
        </p:nvSpPr>
        <p:spPr>
          <a:xfrm>
            <a:off x="4644003" y="125550"/>
            <a:ext cx="4374000" cy="4892400"/>
          </a:xfrm>
          <a:prstGeom prst="roundRect">
            <a:avLst>
              <a:gd name="adj" fmla="val 7607"/>
            </a:avLst>
          </a:prstGeom>
          <a:solidFill>
            <a:schemeClr val="bg1">
              <a:lumMod val="85000"/>
            </a:schemeClr>
          </a:solidFill>
        </p:spPr>
        <p:txBody>
          <a:bodyPr lIns="360000" tIns="360000" rIns="360000" anchor="t"/>
          <a:lstStyle>
            <a:lvl1pPr marL="0" indent="0" algn="ctr">
              <a:lnSpc>
                <a:spcPct val="100000"/>
              </a:lnSpc>
              <a:spcBef>
                <a:spcPts val="0"/>
              </a:spcBef>
              <a:buNone/>
              <a:defRPr sz="16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Sleep de afbeelding naar de tijdelijke aanduiding of klik op het pictogram als u een afbeelding wilt toevoegen</a:t>
            </a:r>
            <a:endParaRPr lang="en-US"/>
          </a:p>
        </p:txBody>
      </p:sp>
      <p:sp>
        <p:nvSpPr>
          <p:cNvPr id="30" name="Tijdelijke aanduiding voor tekst 29">
            <a:extLst>
              <a:ext uri="{FF2B5EF4-FFF2-40B4-BE49-F238E27FC236}">
                <a16:creationId xmlns:a16="http://schemas.microsoft.com/office/drawing/2014/main" id="{AB8EC8F1-59BA-5EF8-2992-CA01556D3D95}"/>
              </a:ext>
            </a:extLst>
          </p:cNvPr>
          <p:cNvSpPr>
            <a:spLocks noGrp="1"/>
          </p:cNvSpPr>
          <p:nvPr>
            <p:ph type="body" sz="half" idx="24" hasCustomPrompt="1"/>
          </p:nvPr>
        </p:nvSpPr>
        <p:spPr>
          <a:xfrm>
            <a:off x="126000" y="2650200"/>
            <a:ext cx="4345055" cy="2367750"/>
          </a:xfrm>
          <a:custGeom>
            <a:avLst/>
            <a:gdLst>
              <a:gd name="csX0" fmla="*/ 333563 w 4345055"/>
              <a:gd name="csY0" fmla="*/ 0 h 2367750"/>
              <a:gd name="csX1" fmla="*/ 3284103 w 4345055"/>
              <a:gd name="csY1" fmla="*/ 0 h 2367750"/>
              <a:gd name="csX2" fmla="*/ 3284103 w 4345055"/>
              <a:gd name="csY2" fmla="*/ 450 h 2367750"/>
              <a:gd name="csX3" fmla="*/ 4011680 w 4345055"/>
              <a:gd name="csY3" fmla="*/ 450 h 2367750"/>
              <a:gd name="csX4" fmla="*/ 4345055 w 4345055"/>
              <a:gd name="csY4" fmla="*/ 333883 h 2367750"/>
              <a:gd name="csX5" fmla="*/ 4345055 w 4345055"/>
              <a:gd name="csY5" fmla="*/ 434091 h 2367750"/>
              <a:gd name="csX6" fmla="*/ 4345055 w 4345055"/>
              <a:gd name="csY6" fmla="*/ 1933728 h 2367750"/>
              <a:gd name="csX7" fmla="*/ 4345055 w 4345055"/>
              <a:gd name="csY7" fmla="*/ 2033936 h 2367750"/>
              <a:gd name="csX8" fmla="*/ 4011680 w 4345055"/>
              <a:gd name="csY8" fmla="*/ 2367370 h 2367750"/>
              <a:gd name="csX9" fmla="*/ 2312407 w 4345055"/>
              <a:gd name="csY9" fmla="*/ 2367370 h 2367750"/>
              <a:gd name="csX10" fmla="*/ 2308638 w 4345055"/>
              <a:gd name="csY10" fmla="*/ 2367750 h 2367750"/>
              <a:gd name="csX11" fmla="*/ 2301437 w 4345055"/>
              <a:gd name="csY11" fmla="*/ 2367750 h 2367750"/>
              <a:gd name="csX12" fmla="*/ 1111090 w 4345055"/>
              <a:gd name="csY12" fmla="*/ 2367750 h 2367750"/>
              <a:gd name="csX13" fmla="*/ 1111090 w 4345055"/>
              <a:gd name="csY13" fmla="*/ 2367300 h 2367750"/>
              <a:gd name="csX14" fmla="*/ 340576 w 4345055"/>
              <a:gd name="csY14" fmla="*/ 2367300 h 2367750"/>
              <a:gd name="csX15" fmla="*/ 333375 w 4345055"/>
              <a:gd name="csY15" fmla="*/ 2367300 h 2367750"/>
              <a:gd name="csX16" fmla="*/ 0 w 4345055"/>
              <a:gd name="csY16" fmla="*/ 2033866 h 2367750"/>
              <a:gd name="csX17" fmla="*/ 0 w 4345055"/>
              <a:gd name="csY17" fmla="*/ 1933658 h 2367750"/>
              <a:gd name="csX18" fmla="*/ 0 w 4345055"/>
              <a:gd name="csY18" fmla="*/ 434021 h 2367750"/>
              <a:gd name="csX19" fmla="*/ 0 w 4345055"/>
              <a:gd name="csY19" fmla="*/ 333813 h 2367750"/>
              <a:gd name="csX20" fmla="*/ 26198 w 4345055"/>
              <a:gd name="csY20" fmla="*/ 204026 h 2367750"/>
              <a:gd name="csX21" fmla="*/ 26376 w 4345055"/>
              <a:gd name="csY21" fmla="*/ 203699 h 2367750"/>
              <a:gd name="csX22" fmla="*/ 26386 w 4345055"/>
              <a:gd name="csY22" fmla="*/ 203646 h 2367750"/>
              <a:gd name="csX23" fmla="*/ 333563 w 4345055"/>
              <a:gd name="csY23" fmla="*/ 0 h 23677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4345055" h="2367750">
                <a:moveTo>
                  <a:pt x="333563" y="0"/>
                </a:moveTo>
                <a:lnTo>
                  <a:pt x="3284103" y="0"/>
                </a:lnTo>
                <a:lnTo>
                  <a:pt x="3284103" y="450"/>
                </a:lnTo>
                <a:lnTo>
                  <a:pt x="4011680" y="450"/>
                </a:lnTo>
                <a:cubicBezTo>
                  <a:pt x="4195798" y="450"/>
                  <a:pt x="4345055" y="149733"/>
                  <a:pt x="4345055" y="333883"/>
                </a:cubicBezTo>
                <a:lnTo>
                  <a:pt x="4345055" y="434091"/>
                </a:lnTo>
                <a:lnTo>
                  <a:pt x="4345055" y="1933728"/>
                </a:lnTo>
                <a:lnTo>
                  <a:pt x="4345055" y="2033936"/>
                </a:lnTo>
                <a:cubicBezTo>
                  <a:pt x="4345055" y="2218086"/>
                  <a:pt x="4195798" y="2367370"/>
                  <a:pt x="4011680" y="2367370"/>
                </a:cubicBezTo>
                <a:lnTo>
                  <a:pt x="2312407" y="2367370"/>
                </a:lnTo>
                <a:lnTo>
                  <a:pt x="2308638" y="2367750"/>
                </a:lnTo>
                <a:lnTo>
                  <a:pt x="2301437" y="2367750"/>
                </a:lnTo>
                <a:lnTo>
                  <a:pt x="1111090" y="2367750"/>
                </a:lnTo>
                <a:lnTo>
                  <a:pt x="1111090" y="2367300"/>
                </a:lnTo>
                <a:lnTo>
                  <a:pt x="340576" y="2367300"/>
                </a:lnTo>
                <a:lnTo>
                  <a:pt x="333375" y="2367300"/>
                </a:lnTo>
                <a:cubicBezTo>
                  <a:pt x="149257" y="2367300"/>
                  <a:pt x="0" y="2218017"/>
                  <a:pt x="0" y="2033866"/>
                </a:cubicBezTo>
                <a:lnTo>
                  <a:pt x="0" y="1933658"/>
                </a:lnTo>
                <a:lnTo>
                  <a:pt x="0" y="434021"/>
                </a:lnTo>
                <a:lnTo>
                  <a:pt x="0" y="333813"/>
                </a:lnTo>
                <a:cubicBezTo>
                  <a:pt x="0" y="287776"/>
                  <a:pt x="9329" y="243917"/>
                  <a:pt x="26198" y="204026"/>
                </a:cubicBezTo>
                <a:lnTo>
                  <a:pt x="26376" y="203699"/>
                </a:lnTo>
                <a:lnTo>
                  <a:pt x="26386" y="203646"/>
                </a:lnTo>
                <a:cubicBezTo>
                  <a:pt x="76995" y="83972"/>
                  <a:pt x="195475" y="0"/>
                  <a:pt x="333563" y="0"/>
                </a:cubicBezTo>
                <a:close/>
              </a:path>
            </a:pathLst>
          </a:custGeom>
          <a:solidFill>
            <a:schemeClr val="accent3"/>
          </a:solidFill>
        </p:spPr>
        <p:txBody>
          <a:bodyPr wrap="square" lIns="324000" tIns="324000" rIns="180000" anchor="t" anchorCtr="0">
            <a:noAutofit/>
          </a:bodyPr>
          <a:lstStyle>
            <a:lvl1pPr marL="0" indent="0" algn="l">
              <a:lnSpc>
                <a:spcPct val="90000"/>
              </a:lnSpc>
              <a:buNone/>
              <a:defRPr sz="3600">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te bewerken</a:t>
            </a:r>
          </a:p>
        </p:txBody>
      </p:sp>
      <p:sp>
        <p:nvSpPr>
          <p:cNvPr id="2" name="Date Placeholder 1"/>
          <p:cNvSpPr>
            <a:spLocks noGrp="1"/>
          </p:cNvSpPr>
          <p:nvPr>
            <p:ph type="dt" sz="half" idx="10"/>
          </p:nvPr>
        </p:nvSpPr>
        <p:spPr/>
        <p:txBody>
          <a:bodyPr/>
          <a:lstStyle>
            <a:lvl1pPr>
              <a:defRPr>
                <a:solidFill>
                  <a:schemeClr val="bg1"/>
                </a:solidFill>
              </a:defRPr>
            </a:lvl1pPr>
          </a:lstStyle>
          <a:p>
            <a:r>
              <a:rPr lang="nl-NL"/>
              <a:t>Teamfit is een werkwijze van JOGG</a:t>
            </a:r>
          </a:p>
        </p:txBody>
      </p:sp>
      <p:sp>
        <p:nvSpPr>
          <p:cNvPr id="3" name="Footer Placeholder 2"/>
          <p:cNvSpPr>
            <a:spLocks noGrp="1"/>
          </p:cNvSpPr>
          <p:nvPr>
            <p:ph type="ftr" sz="quarter" idx="11"/>
          </p:nvPr>
        </p:nvSpPr>
        <p:spPr>
          <a:xfrm>
            <a:off x="324000" y="5760000"/>
            <a:ext cx="3086100" cy="180000"/>
          </a:xfrm>
        </p:spPr>
        <p:txBody>
          <a:bodyPr/>
          <a:lstStyle>
            <a:lvl1pPr>
              <a:defRPr>
                <a:solidFill>
                  <a:srgbClr val="ECECEC"/>
                </a:solidFill>
              </a:defRPr>
            </a:lvl1pPr>
          </a:lstStyle>
          <a:p>
            <a:endParaRPr lang="nl-NL">
              <a:solidFill>
                <a:srgbClr val="ECECEC"/>
              </a:solidFill>
            </a:endParaRPr>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14F1411D-0280-154F-AEAC-4C20B7AA46B2}" type="slidenum">
              <a:rPr lang="nl-NL" smtClean="0"/>
              <a:pPr/>
              <a:t>‹nr.›</a:t>
            </a:fld>
            <a:endParaRPr lang="nl-NL"/>
          </a:p>
        </p:txBody>
      </p:sp>
      <p:sp>
        <p:nvSpPr>
          <p:cNvPr id="17" name="Text Placeholder 3">
            <a:extLst>
              <a:ext uri="{FF2B5EF4-FFF2-40B4-BE49-F238E27FC236}">
                <a16:creationId xmlns:a16="http://schemas.microsoft.com/office/drawing/2014/main" id="{E9335862-3C74-A55D-DFAD-8646954F88F0}"/>
              </a:ext>
            </a:extLst>
          </p:cNvPr>
          <p:cNvSpPr>
            <a:spLocks noGrp="1"/>
          </p:cNvSpPr>
          <p:nvPr>
            <p:ph type="body" sz="half" idx="14" hasCustomPrompt="1"/>
          </p:nvPr>
        </p:nvSpPr>
        <p:spPr>
          <a:xfrm>
            <a:off x="450000" y="1548000"/>
            <a:ext cx="3671999" cy="251999"/>
          </a:xfrm>
        </p:spPr>
        <p:txBody>
          <a:bodyPr/>
          <a:lstStyle>
            <a:lvl1pPr marL="0" indent="0">
              <a:buNone/>
              <a:defRPr sz="13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de tekst te bewerken</a:t>
            </a:r>
          </a:p>
        </p:txBody>
      </p:sp>
      <p:sp>
        <p:nvSpPr>
          <p:cNvPr id="31" name="Text Placeholder 3">
            <a:extLst>
              <a:ext uri="{FF2B5EF4-FFF2-40B4-BE49-F238E27FC236}">
                <a16:creationId xmlns:a16="http://schemas.microsoft.com/office/drawing/2014/main" id="{EEA8B5B7-31B5-67A0-9CB5-BE1D3483911B}"/>
              </a:ext>
            </a:extLst>
          </p:cNvPr>
          <p:cNvSpPr>
            <a:spLocks noGrp="1"/>
          </p:cNvSpPr>
          <p:nvPr>
            <p:ph type="body" sz="half" idx="25" hasCustomPrompt="1"/>
          </p:nvPr>
        </p:nvSpPr>
        <p:spPr>
          <a:xfrm>
            <a:off x="450000" y="4032000"/>
            <a:ext cx="3671999" cy="251999"/>
          </a:xfrm>
        </p:spPr>
        <p:txBody>
          <a:bodyPr/>
          <a:lstStyle>
            <a:lvl1pPr marL="0" indent="0">
              <a:buNone/>
              <a:defRPr sz="13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de tekst te bewerken</a:t>
            </a:r>
          </a:p>
        </p:txBody>
      </p:sp>
    </p:spTree>
    <p:extLst>
      <p:ext uri="{BB962C8B-B14F-4D97-AF65-F5344CB8AC3E}">
        <p14:creationId xmlns:p14="http://schemas.microsoft.com/office/powerpoint/2010/main" val="415125111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rie kaders met afbeelding">
    <p:bg>
      <p:bgPr>
        <a:solidFill>
          <a:schemeClr val="bg1"/>
        </a:solidFill>
        <a:effectLst/>
      </p:bgPr>
    </p:bg>
    <p:spTree>
      <p:nvGrpSpPr>
        <p:cNvPr id="1" name=""/>
        <p:cNvGrpSpPr/>
        <p:nvPr/>
      </p:nvGrpSpPr>
      <p:grpSpPr>
        <a:xfrm>
          <a:off x="0" y="0"/>
          <a:ext cx="0" cy="0"/>
          <a:chOff x="0" y="0"/>
          <a:chExt cx="0" cy="0"/>
        </a:xfrm>
      </p:grpSpPr>
      <p:sp>
        <p:nvSpPr>
          <p:cNvPr id="24" name="Tijdelijke aanduiding voor tekst 23">
            <a:extLst>
              <a:ext uri="{FF2B5EF4-FFF2-40B4-BE49-F238E27FC236}">
                <a16:creationId xmlns:a16="http://schemas.microsoft.com/office/drawing/2014/main" id="{3159C925-C1D2-D8B2-8199-B7B96A68EABA}"/>
              </a:ext>
            </a:extLst>
          </p:cNvPr>
          <p:cNvSpPr>
            <a:spLocks noGrp="1"/>
          </p:cNvSpPr>
          <p:nvPr>
            <p:ph type="body" sz="half" idx="26" hasCustomPrompt="1"/>
          </p:nvPr>
        </p:nvSpPr>
        <p:spPr>
          <a:xfrm>
            <a:off x="126001" y="126000"/>
            <a:ext cx="2844000" cy="4897743"/>
          </a:xfrm>
          <a:custGeom>
            <a:avLst/>
            <a:gdLst>
              <a:gd name="csX0" fmla="*/ 903282 w 2844000"/>
              <a:gd name="csY0" fmla="*/ 0 h 4897743"/>
              <a:gd name="csX1" fmla="*/ 1857455 w 2844000"/>
              <a:gd name="csY1" fmla="*/ 0 h 4897743"/>
              <a:gd name="csX2" fmla="*/ 1857455 w 2844000"/>
              <a:gd name="csY2" fmla="*/ 419 h 4897743"/>
              <a:gd name="csX3" fmla="*/ 2534006 w 2844000"/>
              <a:gd name="csY3" fmla="*/ 419 h 4897743"/>
              <a:gd name="csX4" fmla="*/ 2844000 w 2844000"/>
              <a:gd name="csY4" fmla="*/ 310468 h 4897743"/>
              <a:gd name="csX5" fmla="*/ 2844000 w 2844000"/>
              <a:gd name="csY5" fmla="*/ 403648 h 4897743"/>
              <a:gd name="csX6" fmla="*/ 2844000 w 2844000"/>
              <a:gd name="csY6" fmla="*/ 1679792 h 4897743"/>
              <a:gd name="csX7" fmla="*/ 2844000 w 2844000"/>
              <a:gd name="csY7" fmla="*/ 1798113 h 4897743"/>
              <a:gd name="csX8" fmla="*/ 2844000 w 2844000"/>
              <a:gd name="csY8" fmla="*/ 1891293 h 4897743"/>
              <a:gd name="csX9" fmla="*/ 2844000 w 2844000"/>
              <a:gd name="csY9" fmla="*/ 3000615 h 4897743"/>
              <a:gd name="csX10" fmla="*/ 2844000 w 2844000"/>
              <a:gd name="csY10" fmla="*/ 3093795 h 4897743"/>
              <a:gd name="csX11" fmla="*/ 2844000 w 2844000"/>
              <a:gd name="csY11" fmla="*/ 3396143 h 4897743"/>
              <a:gd name="csX12" fmla="*/ 2844000 w 2844000"/>
              <a:gd name="csY12" fmla="*/ 4488260 h 4897743"/>
              <a:gd name="csX13" fmla="*/ 2844000 w 2844000"/>
              <a:gd name="csY13" fmla="*/ 4581440 h 4897743"/>
              <a:gd name="csX14" fmla="*/ 2534006 w 2844000"/>
              <a:gd name="csY14" fmla="*/ 4891490 h 4897743"/>
              <a:gd name="csX15" fmla="*/ 2200887 w 2844000"/>
              <a:gd name="csY15" fmla="*/ 4891490 h 4897743"/>
              <a:gd name="csX16" fmla="*/ 2200887 w 2844000"/>
              <a:gd name="csY16" fmla="*/ 4897390 h 4897743"/>
              <a:gd name="csX17" fmla="*/ 2150339 w 2844000"/>
              <a:gd name="csY17" fmla="*/ 4897390 h 4897743"/>
              <a:gd name="csX18" fmla="*/ 2146834 w 2844000"/>
              <a:gd name="csY18" fmla="*/ 4897743 h 4897743"/>
              <a:gd name="csX19" fmla="*/ 2140138 w 2844000"/>
              <a:gd name="csY19" fmla="*/ 4897743 h 4897743"/>
              <a:gd name="csX20" fmla="*/ 1033218 w 2844000"/>
              <a:gd name="csY20" fmla="*/ 4897743 h 4897743"/>
              <a:gd name="csX21" fmla="*/ 1033218 w 2844000"/>
              <a:gd name="csY21" fmla="*/ 4897325 h 4897743"/>
              <a:gd name="csX22" fmla="*/ 316706 w 2844000"/>
              <a:gd name="csY22" fmla="*/ 4897325 h 4897743"/>
              <a:gd name="csX23" fmla="*/ 310010 w 2844000"/>
              <a:gd name="csY23" fmla="*/ 4897325 h 4897743"/>
              <a:gd name="csX24" fmla="*/ 0 w 2844000"/>
              <a:gd name="csY24" fmla="*/ 4587260 h 4897743"/>
              <a:gd name="csX25" fmla="*/ 0 w 2844000"/>
              <a:gd name="csY25" fmla="*/ 4494075 h 4897743"/>
              <a:gd name="csX26" fmla="*/ 0 w 2844000"/>
              <a:gd name="csY26" fmla="*/ 3099542 h 4897743"/>
              <a:gd name="csX27" fmla="*/ 0 w 2844000"/>
              <a:gd name="csY27" fmla="*/ 3006358 h 4897743"/>
              <a:gd name="csX28" fmla="*/ 0 w 2844000"/>
              <a:gd name="csY28" fmla="*/ 3006358 h 4897743"/>
              <a:gd name="csX29" fmla="*/ 0 w 2844000"/>
              <a:gd name="csY29" fmla="*/ 1897113 h 4897743"/>
              <a:gd name="csX30" fmla="*/ 0 w 2844000"/>
              <a:gd name="csY30" fmla="*/ 1803928 h 4897743"/>
              <a:gd name="csX31" fmla="*/ 0 w 2844000"/>
              <a:gd name="csY31" fmla="*/ 1679792 h 4897743"/>
              <a:gd name="csX32" fmla="*/ 0 w 2844000"/>
              <a:gd name="csY32" fmla="*/ 409395 h 4897743"/>
              <a:gd name="csX33" fmla="*/ 0 w 2844000"/>
              <a:gd name="csY33" fmla="*/ 316211 h 4897743"/>
              <a:gd name="csX34" fmla="*/ 24362 w 2844000"/>
              <a:gd name="csY34" fmla="*/ 195520 h 4897743"/>
              <a:gd name="csX35" fmla="*/ 24528 w 2844000"/>
              <a:gd name="csY35" fmla="*/ 195216 h 4897743"/>
              <a:gd name="csX36" fmla="*/ 24537 w 2844000"/>
              <a:gd name="csY36" fmla="*/ 195166 h 4897743"/>
              <a:gd name="csX37" fmla="*/ 310184 w 2844000"/>
              <a:gd name="csY37" fmla="*/ 5793 h 4897743"/>
              <a:gd name="csX38" fmla="*/ 903282 w 2844000"/>
              <a:gd name="csY38" fmla="*/ 5793 h 489774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Lst>
            <a:rect l="l" t="t" r="r" b="b"/>
            <a:pathLst>
              <a:path w="2844000" h="4897743">
                <a:moveTo>
                  <a:pt x="903282" y="0"/>
                </a:moveTo>
                <a:lnTo>
                  <a:pt x="1857455" y="0"/>
                </a:lnTo>
                <a:lnTo>
                  <a:pt x="1857455" y="419"/>
                </a:lnTo>
                <a:lnTo>
                  <a:pt x="2534006" y="419"/>
                </a:lnTo>
                <a:cubicBezTo>
                  <a:pt x="2705211" y="419"/>
                  <a:pt x="2844000" y="139233"/>
                  <a:pt x="2844000" y="310468"/>
                </a:cubicBezTo>
                <a:lnTo>
                  <a:pt x="2844000" y="403648"/>
                </a:lnTo>
                <a:lnTo>
                  <a:pt x="2844000" y="1679792"/>
                </a:lnTo>
                <a:lnTo>
                  <a:pt x="2844000" y="1798113"/>
                </a:lnTo>
                <a:lnTo>
                  <a:pt x="2844000" y="1891293"/>
                </a:lnTo>
                <a:lnTo>
                  <a:pt x="2844000" y="3000615"/>
                </a:lnTo>
                <a:lnTo>
                  <a:pt x="2844000" y="3093795"/>
                </a:lnTo>
                <a:lnTo>
                  <a:pt x="2844000" y="3396143"/>
                </a:lnTo>
                <a:lnTo>
                  <a:pt x="2844000" y="4488260"/>
                </a:lnTo>
                <a:lnTo>
                  <a:pt x="2844000" y="4581440"/>
                </a:lnTo>
                <a:cubicBezTo>
                  <a:pt x="2844000" y="4752676"/>
                  <a:pt x="2705211" y="4891490"/>
                  <a:pt x="2534006" y="4891490"/>
                </a:cubicBezTo>
                <a:lnTo>
                  <a:pt x="2200887" y="4891490"/>
                </a:lnTo>
                <a:lnTo>
                  <a:pt x="2200887" y="4897390"/>
                </a:lnTo>
                <a:lnTo>
                  <a:pt x="2150339" y="4897390"/>
                </a:lnTo>
                <a:lnTo>
                  <a:pt x="2146834" y="4897743"/>
                </a:lnTo>
                <a:lnTo>
                  <a:pt x="2140138" y="4897743"/>
                </a:lnTo>
                <a:lnTo>
                  <a:pt x="1033218" y="4897743"/>
                </a:lnTo>
                <a:lnTo>
                  <a:pt x="1033218" y="4897325"/>
                </a:lnTo>
                <a:lnTo>
                  <a:pt x="316706" y="4897325"/>
                </a:lnTo>
                <a:lnTo>
                  <a:pt x="310010" y="4897325"/>
                </a:lnTo>
                <a:cubicBezTo>
                  <a:pt x="138796" y="4897325"/>
                  <a:pt x="0" y="4758505"/>
                  <a:pt x="0" y="4587260"/>
                </a:cubicBezTo>
                <a:lnTo>
                  <a:pt x="0" y="4494075"/>
                </a:lnTo>
                <a:lnTo>
                  <a:pt x="0" y="3099542"/>
                </a:lnTo>
                <a:lnTo>
                  <a:pt x="0" y="3006358"/>
                </a:lnTo>
                <a:lnTo>
                  <a:pt x="0" y="3006358"/>
                </a:lnTo>
                <a:lnTo>
                  <a:pt x="0" y="1897113"/>
                </a:lnTo>
                <a:lnTo>
                  <a:pt x="0" y="1803928"/>
                </a:lnTo>
                <a:lnTo>
                  <a:pt x="0" y="1679792"/>
                </a:lnTo>
                <a:lnTo>
                  <a:pt x="0" y="409395"/>
                </a:lnTo>
                <a:lnTo>
                  <a:pt x="0" y="316211"/>
                </a:lnTo>
                <a:cubicBezTo>
                  <a:pt x="0" y="273400"/>
                  <a:pt x="8675" y="232615"/>
                  <a:pt x="24362" y="195520"/>
                </a:cubicBezTo>
                <a:lnTo>
                  <a:pt x="24528" y="195216"/>
                </a:lnTo>
                <a:lnTo>
                  <a:pt x="24537" y="195166"/>
                </a:lnTo>
                <a:cubicBezTo>
                  <a:pt x="71598" y="83880"/>
                  <a:pt x="181775" y="5793"/>
                  <a:pt x="310184" y="5793"/>
                </a:cubicBezTo>
                <a:lnTo>
                  <a:pt x="903282" y="5793"/>
                </a:lnTo>
                <a:close/>
              </a:path>
            </a:pathLst>
          </a:custGeom>
          <a:solidFill>
            <a:schemeClr val="accent3"/>
          </a:solidFill>
        </p:spPr>
        <p:txBody>
          <a:bodyPr wrap="square" lIns="251999" tIns="3096000" rIns="180000" anchor="t" anchorCtr="0">
            <a:noAutofit/>
          </a:bodyPr>
          <a:lstStyle>
            <a:lvl1pPr marL="0" indent="0" algn="l">
              <a:lnSpc>
                <a:spcPct val="95000"/>
              </a:lnSpc>
              <a:buNone/>
              <a:defRPr sz="2200">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te bewerken</a:t>
            </a:r>
          </a:p>
        </p:txBody>
      </p:sp>
      <p:sp>
        <p:nvSpPr>
          <p:cNvPr id="6" name="Picture Placeholder 2">
            <a:extLst>
              <a:ext uri="{FF2B5EF4-FFF2-40B4-BE49-F238E27FC236}">
                <a16:creationId xmlns:a16="http://schemas.microsoft.com/office/drawing/2014/main" id="{30BF073B-4A8B-4542-D61B-F889F2DD5B66}"/>
              </a:ext>
            </a:extLst>
          </p:cNvPr>
          <p:cNvSpPr>
            <a:spLocks noGrp="1"/>
          </p:cNvSpPr>
          <p:nvPr>
            <p:ph type="pic" idx="13"/>
          </p:nvPr>
        </p:nvSpPr>
        <p:spPr>
          <a:xfrm>
            <a:off x="378000" y="378000"/>
            <a:ext cx="2376000" cy="2376000"/>
          </a:xfrm>
          <a:prstGeom prst="roundRect">
            <a:avLst>
              <a:gd name="adj" fmla="val 6632"/>
            </a:avLst>
          </a:prstGeom>
          <a:solidFill>
            <a:schemeClr val="bg1">
              <a:lumMod val="85000"/>
            </a:schemeClr>
          </a:solidFill>
        </p:spPr>
        <p:txBody>
          <a:bodyPr lIns="360000" tIns="360000" rIns="360000" anchor="t"/>
          <a:lstStyle>
            <a:lvl1pPr marL="0" indent="0" algn="ctr">
              <a:lnSpc>
                <a:spcPct val="100000"/>
              </a:lnSpc>
              <a:spcBef>
                <a:spcPts val="0"/>
              </a:spcBef>
              <a:buNone/>
              <a:defRPr sz="16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a:p>
        </p:txBody>
      </p:sp>
      <p:sp>
        <p:nvSpPr>
          <p:cNvPr id="2" name="Date Placeholder 1"/>
          <p:cNvSpPr>
            <a:spLocks noGrp="1"/>
          </p:cNvSpPr>
          <p:nvPr>
            <p:ph type="dt" sz="half" idx="10"/>
          </p:nvPr>
        </p:nvSpPr>
        <p:spPr>
          <a:xfrm rot="16200000">
            <a:off x="8280000" y="2466000"/>
            <a:ext cx="2984399" cy="180000"/>
          </a:xfrm>
        </p:spPr>
        <p:txBody>
          <a:bodyPr/>
          <a:lstStyle>
            <a:lvl1pPr>
              <a:defRPr>
                <a:solidFill>
                  <a:srgbClr val="ECECEC"/>
                </a:solidFill>
              </a:defRPr>
            </a:lvl1pPr>
          </a:lstStyle>
          <a:p>
            <a:r>
              <a:rPr lang="nl-NL"/>
              <a:t>Teamfit is een werkwijze van JOGG</a:t>
            </a:r>
          </a:p>
        </p:txBody>
      </p:sp>
      <p:sp>
        <p:nvSpPr>
          <p:cNvPr id="3" name="Footer Placeholder 2"/>
          <p:cNvSpPr>
            <a:spLocks noGrp="1"/>
          </p:cNvSpPr>
          <p:nvPr>
            <p:ph type="ftr" sz="quarter" idx="11"/>
          </p:nvPr>
        </p:nvSpPr>
        <p:spPr>
          <a:xfrm>
            <a:off x="324000" y="5760000"/>
            <a:ext cx="3086100" cy="180000"/>
          </a:xfrm>
        </p:spPr>
        <p:txBody>
          <a:bodyPr/>
          <a:lstStyle>
            <a:lvl1pPr>
              <a:defRPr>
                <a:solidFill>
                  <a:srgbClr val="ECECEC"/>
                </a:solidFill>
              </a:defRPr>
            </a:lvl1pPr>
          </a:lstStyle>
          <a:p>
            <a:endParaRPr lang="nl-NL">
              <a:solidFill>
                <a:srgbClr val="ECECEC"/>
              </a:solidFill>
            </a:endParaRPr>
          </a:p>
        </p:txBody>
      </p:sp>
      <p:sp>
        <p:nvSpPr>
          <p:cNvPr id="4" name="Slide Number Placeholder 3"/>
          <p:cNvSpPr>
            <a:spLocks noGrp="1"/>
          </p:cNvSpPr>
          <p:nvPr>
            <p:ph type="sldNum" sz="quarter" idx="12"/>
          </p:nvPr>
        </p:nvSpPr>
        <p:spPr>
          <a:xfrm>
            <a:off x="8100000" y="5760000"/>
            <a:ext cx="720000" cy="288000"/>
          </a:xfrm>
        </p:spPr>
        <p:txBody>
          <a:bodyPr/>
          <a:lstStyle>
            <a:lvl1pPr>
              <a:defRPr>
                <a:solidFill>
                  <a:srgbClr val="ECECEC"/>
                </a:solidFill>
              </a:defRPr>
            </a:lvl1pPr>
          </a:lstStyle>
          <a:p>
            <a:fld id="{14F1411D-0280-154F-AEAC-4C20B7AA46B2}" type="slidenum">
              <a:rPr lang="nl-NL" smtClean="0"/>
              <a:pPr/>
              <a:t>‹nr.›</a:t>
            </a:fld>
            <a:endParaRPr lang="nl-NL"/>
          </a:p>
        </p:txBody>
      </p:sp>
      <p:sp>
        <p:nvSpPr>
          <p:cNvPr id="31" name="Text Placeholder 3">
            <a:extLst>
              <a:ext uri="{FF2B5EF4-FFF2-40B4-BE49-F238E27FC236}">
                <a16:creationId xmlns:a16="http://schemas.microsoft.com/office/drawing/2014/main" id="{EEA8B5B7-31B5-67A0-9CB5-BE1D3483911B}"/>
              </a:ext>
            </a:extLst>
          </p:cNvPr>
          <p:cNvSpPr>
            <a:spLocks noGrp="1"/>
          </p:cNvSpPr>
          <p:nvPr>
            <p:ph type="body" sz="half" idx="25" hasCustomPrompt="1"/>
          </p:nvPr>
        </p:nvSpPr>
        <p:spPr>
          <a:xfrm>
            <a:off x="414001" y="2916000"/>
            <a:ext cx="2341726" cy="251999"/>
          </a:xfrm>
        </p:spPr>
        <p:txBody>
          <a:bodyPr/>
          <a:lstStyle>
            <a:lvl1pPr marL="0" indent="0">
              <a:buNone/>
              <a:defRPr sz="13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de tekst te bewerken</a:t>
            </a:r>
          </a:p>
        </p:txBody>
      </p:sp>
      <p:sp>
        <p:nvSpPr>
          <p:cNvPr id="27" name="Tijdelijke aanduiding voor tekst 26">
            <a:extLst>
              <a:ext uri="{FF2B5EF4-FFF2-40B4-BE49-F238E27FC236}">
                <a16:creationId xmlns:a16="http://schemas.microsoft.com/office/drawing/2014/main" id="{98BEB1D5-A322-D761-D04B-ACD9254A6FB5}"/>
              </a:ext>
            </a:extLst>
          </p:cNvPr>
          <p:cNvSpPr>
            <a:spLocks noGrp="1"/>
          </p:cNvSpPr>
          <p:nvPr>
            <p:ph type="body" sz="half" idx="28" hasCustomPrompt="1"/>
          </p:nvPr>
        </p:nvSpPr>
        <p:spPr>
          <a:xfrm>
            <a:off x="3151698" y="126000"/>
            <a:ext cx="2844000" cy="4897743"/>
          </a:xfrm>
          <a:custGeom>
            <a:avLst/>
            <a:gdLst>
              <a:gd name="csX0" fmla="*/ 903282 w 2844000"/>
              <a:gd name="csY0" fmla="*/ 0 h 4897743"/>
              <a:gd name="csX1" fmla="*/ 1857455 w 2844000"/>
              <a:gd name="csY1" fmla="*/ 0 h 4897743"/>
              <a:gd name="csX2" fmla="*/ 1857455 w 2844000"/>
              <a:gd name="csY2" fmla="*/ 419 h 4897743"/>
              <a:gd name="csX3" fmla="*/ 2534006 w 2844000"/>
              <a:gd name="csY3" fmla="*/ 419 h 4897743"/>
              <a:gd name="csX4" fmla="*/ 2844000 w 2844000"/>
              <a:gd name="csY4" fmla="*/ 310468 h 4897743"/>
              <a:gd name="csX5" fmla="*/ 2844000 w 2844000"/>
              <a:gd name="csY5" fmla="*/ 403648 h 4897743"/>
              <a:gd name="csX6" fmla="*/ 2844000 w 2844000"/>
              <a:gd name="csY6" fmla="*/ 1679792 h 4897743"/>
              <a:gd name="csX7" fmla="*/ 2844000 w 2844000"/>
              <a:gd name="csY7" fmla="*/ 1798113 h 4897743"/>
              <a:gd name="csX8" fmla="*/ 2844000 w 2844000"/>
              <a:gd name="csY8" fmla="*/ 1891293 h 4897743"/>
              <a:gd name="csX9" fmla="*/ 2844000 w 2844000"/>
              <a:gd name="csY9" fmla="*/ 3000615 h 4897743"/>
              <a:gd name="csX10" fmla="*/ 2844000 w 2844000"/>
              <a:gd name="csY10" fmla="*/ 3093795 h 4897743"/>
              <a:gd name="csX11" fmla="*/ 2844000 w 2844000"/>
              <a:gd name="csY11" fmla="*/ 3396143 h 4897743"/>
              <a:gd name="csX12" fmla="*/ 2844000 w 2844000"/>
              <a:gd name="csY12" fmla="*/ 4488260 h 4897743"/>
              <a:gd name="csX13" fmla="*/ 2844000 w 2844000"/>
              <a:gd name="csY13" fmla="*/ 4581440 h 4897743"/>
              <a:gd name="csX14" fmla="*/ 2534006 w 2844000"/>
              <a:gd name="csY14" fmla="*/ 4891490 h 4897743"/>
              <a:gd name="csX15" fmla="*/ 2200887 w 2844000"/>
              <a:gd name="csY15" fmla="*/ 4891490 h 4897743"/>
              <a:gd name="csX16" fmla="*/ 2200887 w 2844000"/>
              <a:gd name="csY16" fmla="*/ 4897390 h 4897743"/>
              <a:gd name="csX17" fmla="*/ 2150339 w 2844000"/>
              <a:gd name="csY17" fmla="*/ 4897390 h 4897743"/>
              <a:gd name="csX18" fmla="*/ 2146834 w 2844000"/>
              <a:gd name="csY18" fmla="*/ 4897743 h 4897743"/>
              <a:gd name="csX19" fmla="*/ 2140138 w 2844000"/>
              <a:gd name="csY19" fmla="*/ 4897743 h 4897743"/>
              <a:gd name="csX20" fmla="*/ 1033218 w 2844000"/>
              <a:gd name="csY20" fmla="*/ 4897743 h 4897743"/>
              <a:gd name="csX21" fmla="*/ 1033218 w 2844000"/>
              <a:gd name="csY21" fmla="*/ 4897325 h 4897743"/>
              <a:gd name="csX22" fmla="*/ 316706 w 2844000"/>
              <a:gd name="csY22" fmla="*/ 4897325 h 4897743"/>
              <a:gd name="csX23" fmla="*/ 310010 w 2844000"/>
              <a:gd name="csY23" fmla="*/ 4897325 h 4897743"/>
              <a:gd name="csX24" fmla="*/ 0 w 2844000"/>
              <a:gd name="csY24" fmla="*/ 4587260 h 4897743"/>
              <a:gd name="csX25" fmla="*/ 0 w 2844000"/>
              <a:gd name="csY25" fmla="*/ 4494075 h 4897743"/>
              <a:gd name="csX26" fmla="*/ 0 w 2844000"/>
              <a:gd name="csY26" fmla="*/ 3099542 h 4897743"/>
              <a:gd name="csX27" fmla="*/ 0 w 2844000"/>
              <a:gd name="csY27" fmla="*/ 3006358 h 4897743"/>
              <a:gd name="csX28" fmla="*/ 0 w 2844000"/>
              <a:gd name="csY28" fmla="*/ 3006358 h 4897743"/>
              <a:gd name="csX29" fmla="*/ 0 w 2844000"/>
              <a:gd name="csY29" fmla="*/ 1897113 h 4897743"/>
              <a:gd name="csX30" fmla="*/ 0 w 2844000"/>
              <a:gd name="csY30" fmla="*/ 1803928 h 4897743"/>
              <a:gd name="csX31" fmla="*/ 0 w 2844000"/>
              <a:gd name="csY31" fmla="*/ 1679792 h 4897743"/>
              <a:gd name="csX32" fmla="*/ 0 w 2844000"/>
              <a:gd name="csY32" fmla="*/ 409395 h 4897743"/>
              <a:gd name="csX33" fmla="*/ 0 w 2844000"/>
              <a:gd name="csY33" fmla="*/ 316211 h 4897743"/>
              <a:gd name="csX34" fmla="*/ 24362 w 2844000"/>
              <a:gd name="csY34" fmla="*/ 195520 h 4897743"/>
              <a:gd name="csX35" fmla="*/ 24528 w 2844000"/>
              <a:gd name="csY35" fmla="*/ 195216 h 4897743"/>
              <a:gd name="csX36" fmla="*/ 24537 w 2844000"/>
              <a:gd name="csY36" fmla="*/ 195166 h 4897743"/>
              <a:gd name="csX37" fmla="*/ 310184 w 2844000"/>
              <a:gd name="csY37" fmla="*/ 5793 h 4897743"/>
              <a:gd name="csX38" fmla="*/ 903282 w 2844000"/>
              <a:gd name="csY38" fmla="*/ 5793 h 489774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Lst>
            <a:rect l="l" t="t" r="r" b="b"/>
            <a:pathLst>
              <a:path w="2844000" h="4897743">
                <a:moveTo>
                  <a:pt x="903282" y="0"/>
                </a:moveTo>
                <a:lnTo>
                  <a:pt x="1857455" y="0"/>
                </a:lnTo>
                <a:lnTo>
                  <a:pt x="1857455" y="419"/>
                </a:lnTo>
                <a:lnTo>
                  <a:pt x="2534006" y="419"/>
                </a:lnTo>
                <a:cubicBezTo>
                  <a:pt x="2705211" y="419"/>
                  <a:pt x="2844000" y="139233"/>
                  <a:pt x="2844000" y="310468"/>
                </a:cubicBezTo>
                <a:lnTo>
                  <a:pt x="2844000" y="403648"/>
                </a:lnTo>
                <a:lnTo>
                  <a:pt x="2844000" y="1679792"/>
                </a:lnTo>
                <a:lnTo>
                  <a:pt x="2844000" y="1798113"/>
                </a:lnTo>
                <a:lnTo>
                  <a:pt x="2844000" y="1891293"/>
                </a:lnTo>
                <a:lnTo>
                  <a:pt x="2844000" y="3000615"/>
                </a:lnTo>
                <a:lnTo>
                  <a:pt x="2844000" y="3093795"/>
                </a:lnTo>
                <a:lnTo>
                  <a:pt x="2844000" y="3396143"/>
                </a:lnTo>
                <a:lnTo>
                  <a:pt x="2844000" y="4488260"/>
                </a:lnTo>
                <a:lnTo>
                  <a:pt x="2844000" y="4581440"/>
                </a:lnTo>
                <a:cubicBezTo>
                  <a:pt x="2844000" y="4752676"/>
                  <a:pt x="2705211" y="4891490"/>
                  <a:pt x="2534006" y="4891490"/>
                </a:cubicBezTo>
                <a:lnTo>
                  <a:pt x="2200887" y="4891490"/>
                </a:lnTo>
                <a:lnTo>
                  <a:pt x="2200887" y="4897390"/>
                </a:lnTo>
                <a:lnTo>
                  <a:pt x="2150339" y="4897390"/>
                </a:lnTo>
                <a:lnTo>
                  <a:pt x="2146834" y="4897743"/>
                </a:lnTo>
                <a:lnTo>
                  <a:pt x="2140138" y="4897743"/>
                </a:lnTo>
                <a:lnTo>
                  <a:pt x="1033218" y="4897743"/>
                </a:lnTo>
                <a:lnTo>
                  <a:pt x="1033218" y="4897325"/>
                </a:lnTo>
                <a:lnTo>
                  <a:pt x="316706" y="4897325"/>
                </a:lnTo>
                <a:lnTo>
                  <a:pt x="310010" y="4897325"/>
                </a:lnTo>
                <a:cubicBezTo>
                  <a:pt x="138796" y="4897325"/>
                  <a:pt x="0" y="4758505"/>
                  <a:pt x="0" y="4587260"/>
                </a:cubicBezTo>
                <a:lnTo>
                  <a:pt x="0" y="4494075"/>
                </a:lnTo>
                <a:lnTo>
                  <a:pt x="0" y="3099542"/>
                </a:lnTo>
                <a:lnTo>
                  <a:pt x="0" y="3006358"/>
                </a:lnTo>
                <a:lnTo>
                  <a:pt x="0" y="3006358"/>
                </a:lnTo>
                <a:lnTo>
                  <a:pt x="0" y="1897113"/>
                </a:lnTo>
                <a:lnTo>
                  <a:pt x="0" y="1803928"/>
                </a:lnTo>
                <a:lnTo>
                  <a:pt x="0" y="1679792"/>
                </a:lnTo>
                <a:lnTo>
                  <a:pt x="0" y="409395"/>
                </a:lnTo>
                <a:lnTo>
                  <a:pt x="0" y="316211"/>
                </a:lnTo>
                <a:cubicBezTo>
                  <a:pt x="0" y="273400"/>
                  <a:pt x="8675" y="232615"/>
                  <a:pt x="24362" y="195520"/>
                </a:cubicBezTo>
                <a:lnTo>
                  <a:pt x="24528" y="195216"/>
                </a:lnTo>
                <a:lnTo>
                  <a:pt x="24537" y="195166"/>
                </a:lnTo>
                <a:cubicBezTo>
                  <a:pt x="71598" y="83880"/>
                  <a:pt x="181775" y="5793"/>
                  <a:pt x="310184" y="5793"/>
                </a:cubicBezTo>
                <a:lnTo>
                  <a:pt x="903282" y="5793"/>
                </a:lnTo>
                <a:close/>
              </a:path>
            </a:pathLst>
          </a:custGeom>
          <a:solidFill>
            <a:srgbClr val="E8E9E8"/>
          </a:solidFill>
        </p:spPr>
        <p:txBody>
          <a:bodyPr wrap="square" lIns="251999" tIns="3096000" rIns="180000" anchor="t" anchorCtr="0">
            <a:noAutofit/>
          </a:bodyPr>
          <a:lstStyle>
            <a:lvl1pPr marL="0" indent="0" algn="l">
              <a:lnSpc>
                <a:spcPct val="95000"/>
              </a:lnSpc>
              <a:buNone/>
              <a:defRPr sz="2200">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te bewerken</a:t>
            </a:r>
          </a:p>
        </p:txBody>
      </p:sp>
      <p:sp>
        <p:nvSpPr>
          <p:cNvPr id="28" name="Picture Placeholder 2">
            <a:extLst>
              <a:ext uri="{FF2B5EF4-FFF2-40B4-BE49-F238E27FC236}">
                <a16:creationId xmlns:a16="http://schemas.microsoft.com/office/drawing/2014/main" id="{158961E7-6A23-FE5A-13E5-C99CF267AABD}"/>
              </a:ext>
            </a:extLst>
          </p:cNvPr>
          <p:cNvSpPr>
            <a:spLocks noGrp="1"/>
          </p:cNvSpPr>
          <p:nvPr>
            <p:ph type="pic" idx="29"/>
          </p:nvPr>
        </p:nvSpPr>
        <p:spPr>
          <a:xfrm>
            <a:off x="3403697" y="378000"/>
            <a:ext cx="2376000" cy="2376000"/>
          </a:xfrm>
          <a:prstGeom prst="roundRect">
            <a:avLst>
              <a:gd name="adj" fmla="val 6632"/>
            </a:avLst>
          </a:prstGeom>
          <a:solidFill>
            <a:schemeClr val="bg1">
              <a:lumMod val="85000"/>
            </a:schemeClr>
          </a:solidFill>
        </p:spPr>
        <p:txBody>
          <a:bodyPr lIns="360000" tIns="360000" rIns="360000" anchor="t"/>
          <a:lstStyle>
            <a:lvl1pPr marL="0" indent="0" algn="ctr">
              <a:lnSpc>
                <a:spcPct val="100000"/>
              </a:lnSpc>
              <a:spcBef>
                <a:spcPts val="0"/>
              </a:spcBef>
              <a:buNone/>
              <a:defRPr sz="16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a:p>
        </p:txBody>
      </p:sp>
      <p:sp>
        <p:nvSpPr>
          <p:cNvPr id="29" name="Text Placeholder 3">
            <a:extLst>
              <a:ext uri="{FF2B5EF4-FFF2-40B4-BE49-F238E27FC236}">
                <a16:creationId xmlns:a16="http://schemas.microsoft.com/office/drawing/2014/main" id="{A4F82930-B6E1-773F-B393-C3702AA6EB85}"/>
              </a:ext>
            </a:extLst>
          </p:cNvPr>
          <p:cNvSpPr>
            <a:spLocks noGrp="1"/>
          </p:cNvSpPr>
          <p:nvPr>
            <p:ph type="body" sz="half" idx="30" hasCustomPrompt="1"/>
          </p:nvPr>
        </p:nvSpPr>
        <p:spPr>
          <a:xfrm>
            <a:off x="3439698" y="2916000"/>
            <a:ext cx="2341726" cy="251999"/>
          </a:xfrm>
        </p:spPr>
        <p:txBody>
          <a:bodyPr/>
          <a:lstStyle>
            <a:lvl1pPr marL="0" indent="0">
              <a:buNone/>
              <a:defRPr sz="13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de tekst te bewerken</a:t>
            </a:r>
          </a:p>
        </p:txBody>
      </p:sp>
      <p:sp>
        <p:nvSpPr>
          <p:cNvPr id="32" name="Tijdelijke aanduiding voor tekst 31">
            <a:extLst>
              <a:ext uri="{FF2B5EF4-FFF2-40B4-BE49-F238E27FC236}">
                <a16:creationId xmlns:a16="http://schemas.microsoft.com/office/drawing/2014/main" id="{B0293B41-CA04-91A5-7037-B9A6BE05C683}"/>
              </a:ext>
            </a:extLst>
          </p:cNvPr>
          <p:cNvSpPr>
            <a:spLocks noGrp="1"/>
          </p:cNvSpPr>
          <p:nvPr>
            <p:ph type="body" sz="half" idx="31" hasCustomPrompt="1"/>
          </p:nvPr>
        </p:nvSpPr>
        <p:spPr>
          <a:xfrm>
            <a:off x="6177395" y="126000"/>
            <a:ext cx="2844000" cy="4897743"/>
          </a:xfrm>
          <a:custGeom>
            <a:avLst/>
            <a:gdLst>
              <a:gd name="csX0" fmla="*/ 903282 w 2844000"/>
              <a:gd name="csY0" fmla="*/ 0 h 4897743"/>
              <a:gd name="csX1" fmla="*/ 1857455 w 2844000"/>
              <a:gd name="csY1" fmla="*/ 0 h 4897743"/>
              <a:gd name="csX2" fmla="*/ 1857455 w 2844000"/>
              <a:gd name="csY2" fmla="*/ 419 h 4897743"/>
              <a:gd name="csX3" fmla="*/ 2534006 w 2844000"/>
              <a:gd name="csY3" fmla="*/ 419 h 4897743"/>
              <a:gd name="csX4" fmla="*/ 2844000 w 2844000"/>
              <a:gd name="csY4" fmla="*/ 310468 h 4897743"/>
              <a:gd name="csX5" fmla="*/ 2844000 w 2844000"/>
              <a:gd name="csY5" fmla="*/ 403648 h 4897743"/>
              <a:gd name="csX6" fmla="*/ 2844000 w 2844000"/>
              <a:gd name="csY6" fmla="*/ 1679792 h 4897743"/>
              <a:gd name="csX7" fmla="*/ 2844000 w 2844000"/>
              <a:gd name="csY7" fmla="*/ 1798113 h 4897743"/>
              <a:gd name="csX8" fmla="*/ 2844000 w 2844000"/>
              <a:gd name="csY8" fmla="*/ 1891293 h 4897743"/>
              <a:gd name="csX9" fmla="*/ 2844000 w 2844000"/>
              <a:gd name="csY9" fmla="*/ 3000615 h 4897743"/>
              <a:gd name="csX10" fmla="*/ 2844000 w 2844000"/>
              <a:gd name="csY10" fmla="*/ 3093795 h 4897743"/>
              <a:gd name="csX11" fmla="*/ 2844000 w 2844000"/>
              <a:gd name="csY11" fmla="*/ 3396143 h 4897743"/>
              <a:gd name="csX12" fmla="*/ 2844000 w 2844000"/>
              <a:gd name="csY12" fmla="*/ 4488260 h 4897743"/>
              <a:gd name="csX13" fmla="*/ 2844000 w 2844000"/>
              <a:gd name="csY13" fmla="*/ 4581440 h 4897743"/>
              <a:gd name="csX14" fmla="*/ 2534006 w 2844000"/>
              <a:gd name="csY14" fmla="*/ 4891490 h 4897743"/>
              <a:gd name="csX15" fmla="*/ 2200887 w 2844000"/>
              <a:gd name="csY15" fmla="*/ 4891490 h 4897743"/>
              <a:gd name="csX16" fmla="*/ 2200887 w 2844000"/>
              <a:gd name="csY16" fmla="*/ 4897390 h 4897743"/>
              <a:gd name="csX17" fmla="*/ 2150339 w 2844000"/>
              <a:gd name="csY17" fmla="*/ 4897390 h 4897743"/>
              <a:gd name="csX18" fmla="*/ 2146834 w 2844000"/>
              <a:gd name="csY18" fmla="*/ 4897743 h 4897743"/>
              <a:gd name="csX19" fmla="*/ 2140138 w 2844000"/>
              <a:gd name="csY19" fmla="*/ 4897743 h 4897743"/>
              <a:gd name="csX20" fmla="*/ 1033218 w 2844000"/>
              <a:gd name="csY20" fmla="*/ 4897743 h 4897743"/>
              <a:gd name="csX21" fmla="*/ 1033218 w 2844000"/>
              <a:gd name="csY21" fmla="*/ 4897325 h 4897743"/>
              <a:gd name="csX22" fmla="*/ 316706 w 2844000"/>
              <a:gd name="csY22" fmla="*/ 4897325 h 4897743"/>
              <a:gd name="csX23" fmla="*/ 310010 w 2844000"/>
              <a:gd name="csY23" fmla="*/ 4897325 h 4897743"/>
              <a:gd name="csX24" fmla="*/ 0 w 2844000"/>
              <a:gd name="csY24" fmla="*/ 4587260 h 4897743"/>
              <a:gd name="csX25" fmla="*/ 0 w 2844000"/>
              <a:gd name="csY25" fmla="*/ 4494075 h 4897743"/>
              <a:gd name="csX26" fmla="*/ 0 w 2844000"/>
              <a:gd name="csY26" fmla="*/ 3099542 h 4897743"/>
              <a:gd name="csX27" fmla="*/ 0 w 2844000"/>
              <a:gd name="csY27" fmla="*/ 3006358 h 4897743"/>
              <a:gd name="csX28" fmla="*/ 0 w 2844000"/>
              <a:gd name="csY28" fmla="*/ 3006358 h 4897743"/>
              <a:gd name="csX29" fmla="*/ 0 w 2844000"/>
              <a:gd name="csY29" fmla="*/ 1897113 h 4897743"/>
              <a:gd name="csX30" fmla="*/ 0 w 2844000"/>
              <a:gd name="csY30" fmla="*/ 1803928 h 4897743"/>
              <a:gd name="csX31" fmla="*/ 0 w 2844000"/>
              <a:gd name="csY31" fmla="*/ 1679792 h 4897743"/>
              <a:gd name="csX32" fmla="*/ 0 w 2844000"/>
              <a:gd name="csY32" fmla="*/ 409395 h 4897743"/>
              <a:gd name="csX33" fmla="*/ 0 w 2844000"/>
              <a:gd name="csY33" fmla="*/ 316211 h 4897743"/>
              <a:gd name="csX34" fmla="*/ 24362 w 2844000"/>
              <a:gd name="csY34" fmla="*/ 195520 h 4897743"/>
              <a:gd name="csX35" fmla="*/ 24528 w 2844000"/>
              <a:gd name="csY35" fmla="*/ 195216 h 4897743"/>
              <a:gd name="csX36" fmla="*/ 24537 w 2844000"/>
              <a:gd name="csY36" fmla="*/ 195166 h 4897743"/>
              <a:gd name="csX37" fmla="*/ 310184 w 2844000"/>
              <a:gd name="csY37" fmla="*/ 5793 h 4897743"/>
              <a:gd name="csX38" fmla="*/ 903282 w 2844000"/>
              <a:gd name="csY38" fmla="*/ 5793 h 489774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Lst>
            <a:rect l="l" t="t" r="r" b="b"/>
            <a:pathLst>
              <a:path w="2844000" h="4897743">
                <a:moveTo>
                  <a:pt x="903282" y="0"/>
                </a:moveTo>
                <a:lnTo>
                  <a:pt x="1857455" y="0"/>
                </a:lnTo>
                <a:lnTo>
                  <a:pt x="1857455" y="419"/>
                </a:lnTo>
                <a:lnTo>
                  <a:pt x="2534006" y="419"/>
                </a:lnTo>
                <a:cubicBezTo>
                  <a:pt x="2705211" y="419"/>
                  <a:pt x="2844000" y="139233"/>
                  <a:pt x="2844000" y="310468"/>
                </a:cubicBezTo>
                <a:lnTo>
                  <a:pt x="2844000" y="403648"/>
                </a:lnTo>
                <a:lnTo>
                  <a:pt x="2844000" y="1679792"/>
                </a:lnTo>
                <a:lnTo>
                  <a:pt x="2844000" y="1798113"/>
                </a:lnTo>
                <a:lnTo>
                  <a:pt x="2844000" y="1891293"/>
                </a:lnTo>
                <a:lnTo>
                  <a:pt x="2844000" y="3000615"/>
                </a:lnTo>
                <a:lnTo>
                  <a:pt x="2844000" y="3093795"/>
                </a:lnTo>
                <a:lnTo>
                  <a:pt x="2844000" y="3396143"/>
                </a:lnTo>
                <a:lnTo>
                  <a:pt x="2844000" y="4488260"/>
                </a:lnTo>
                <a:lnTo>
                  <a:pt x="2844000" y="4581440"/>
                </a:lnTo>
                <a:cubicBezTo>
                  <a:pt x="2844000" y="4752676"/>
                  <a:pt x="2705211" y="4891490"/>
                  <a:pt x="2534006" y="4891490"/>
                </a:cubicBezTo>
                <a:lnTo>
                  <a:pt x="2200887" y="4891490"/>
                </a:lnTo>
                <a:lnTo>
                  <a:pt x="2200887" y="4897390"/>
                </a:lnTo>
                <a:lnTo>
                  <a:pt x="2150339" y="4897390"/>
                </a:lnTo>
                <a:lnTo>
                  <a:pt x="2146834" y="4897743"/>
                </a:lnTo>
                <a:lnTo>
                  <a:pt x="2140138" y="4897743"/>
                </a:lnTo>
                <a:lnTo>
                  <a:pt x="1033218" y="4897743"/>
                </a:lnTo>
                <a:lnTo>
                  <a:pt x="1033218" y="4897325"/>
                </a:lnTo>
                <a:lnTo>
                  <a:pt x="316706" y="4897325"/>
                </a:lnTo>
                <a:lnTo>
                  <a:pt x="310010" y="4897325"/>
                </a:lnTo>
                <a:cubicBezTo>
                  <a:pt x="138796" y="4897325"/>
                  <a:pt x="0" y="4758505"/>
                  <a:pt x="0" y="4587260"/>
                </a:cubicBezTo>
                <a:lnTo>
                  <a:pt x="0" y="4494075"/>
                </a:lnTo>
                <a:lnTo>
                  <a:pt x="0" y="3099542"/>
                </a:lnTo>
                <a:lnTo>
                  <a:pt x="0" y="3006358"/>
                </a:lnTo>
                <a:lnTo>
                  <a:pt x="0" y="3006358"/>
                </a:lnTo>
                <a:lnTo>
                  <a:pt x="0" y="1897113"/>
                </a:lnTo>
                <a:lnTo>
                  <a:pt x="0" y="1803928"/>
                </a:lnTo>
                <a:lnTo>
                  <a:pt x="0" y="1679792"/>
                </a:lnTo>
                <a:lnTo>
                  <a:pt x="0" y="409395"/>
                </a:lnTo>
                <a:lnTo>
                  <a:pt x="0" y="316211"/>
                </a:lnTo>
                <a:cubicBezTo>
                  <a:pt x="0" y="273400"/>
                  <a:pt x="8675" y="232615"/>
                  <a:pt x="24362" y="195520"/>
                </a:cubicBezTo>
                <a:lnTo>
                  <a:pt x="24528" y="195216"/>
                </a:lnTo>
                <a:lnTo>
                  <a:pt x="24537" y="195166"/>
                </a:lnTo>
                <a:cubicBezTo>
                  <a:pt x="71598" y="83880"/>
                  <a:pt x="181775" y="5793"/>
                  <a:pt x="310184" y="5793"/>
                </a:cubicBezTo>
                <a:lnTo>
                  <a:pt x="903282" y="5793"/>
                </a:lnTo>
                <a:close/>
              </a:path>
            </a:pathLst>
          </a:custGeom>
          <a:solidFill>
            <a:schemeClr val="accent6"/>
          </a:solidFill>
        </p:spPr>
        <p:txBody>
          <a:bodyPr wrap="square" lIns="251999" tIns="3096000" rIns="180000" anchor="t" anchorCtr="0">
            <a:noAutofit/>
          </a:bodyPr>
          <a:lstStyle>
            <a:lvl1pPr marL="0" indent="0" algn="l">
              <a:lnSpc>
                <a:spcPct val="95000"/>
              </a:lnSpc>
              <a:buNone/>
              <a:defRPr sz="2200">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te bewerken</a:t>
            </a:r>
          </a:p>
        </p:txBody>
      </p:sp>
      <p:sp>
        <p:nvSpPr>
          <p:cNvPr id="33" name="Picture Placeholder 2">
            <a:extLst>
              <a:ext uri="{FF2B5EF4-FFF2-40B4-BE49-F238E27FC236}">
                <a16:creationId xmlns:a16="http://schemas.microsoft.com/office/drawing/2014/main" id="{BF7E6EDD-7174-D3E1-471C-5D51250A5B81}"/>
              </a:ext>
            </a:extLst>
          </p:cNvPr>
          <p:cNvSpPr>
            <a:spLocks noGrp="1"/>
          </p:cNvSpPr>
          <p:nvPr>
            <p:ph type="pic" idx="32"/>
          </p:nvPr>
        </p:nvSpPr>
        <p:spPr>
          <a:xfrm>
            <a:off x="6429394" y="378000"/>
            <a:ext cx="2376000" cy="2376000"/>
          </a:xfrm>
          <a:prstGeom prst="roundRect">
            <a:avLst>
              <a:gd name="adj" fmla="val 6632"/>
            </a:avLst>
          </a:prstGeom>
          <a:solidFill>
            <a:schemeClr val="bg1">
              <a:lumMod val="85000"/>
            </a:schemeClr>
          </a:solidFill>
        </p:spPr>
        <p:txBody>
          <a:bodyPr lIns="360000" tIns="360000" rIns="360000" anchor="t"/>
          <a:lstStyle>
            <a:lvl1pPr marL="0" indent="0" algn="ctr">
              <a:lnSpc>
                <a:spcPct val="100000"/>
              </a:lnSpc>
              <a:spcBef>
                <a:spcPts val="0"/>
              </a:spcBef>
              <a:buNone/>
              <a:defRPr sz="16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a:p>
        </p:txBody>
      </p:sp>
      <p:sp>
        <p:nvSpPr>
          <p:cNvPr id="34" name="Text Placeholder 3">
            <a:extLst>
              <a:ext uri="{FF2B5EF4-FFF2-40B4-BE49-F238E27FC236}">
                <a16:creationId xmlns:a16="http://schemas.microsoft.com/office/drawing/2014/main" id="{226D15AA-2898-141E-DAE2-EE1256380B4D}"/>
              </a:ext>
            </a:extLst>
          </p:cNvPr>
          <p:cNvSpPr>
            <a:spLocks noGrp="1"/>
          </p:cNvSpPr>
          <p:nvPr>
            <p:ph type="body" sz="half" idx="33" hasCustomPrompt="1"/>
          </p:nvPr>
        </p:nvSpPr>
        <p:spPr>
          <a:xfrm>
            <a:off x="6465395" y="2916000"/>
            <a:ext cx="2341726" cy="251999"/>
          </a:xfrm>
        </p:spPr>
        <p:txBody>
          <a:bodyPr/>
          <a:lstStyle>
            <a:lvl1pPr marL="0" indent="0">
              <a:buNone/>
              <a:defRPr sz="13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de tekst te bewerken</a:t>
            </a:r>
          </a:p>
        </p:txBody>
      </p:sp>
    </p:spTree>
    <p:extLst>
      <p:ext uri="{BB962C8B-B14F-4D97-AF65-F5344CB8AC3E}">
        <p14:creationId xmlns:p14="http://schemas.microsoft.com/office/powerpoint/2010/main" val="22451160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Lee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nl-NL"/>
              <a:t>Teamfit is een werkwijze van JOGG</a:t>
            </a:r>
          </a:p>
        </p:txBody>
      </p:sp>
      <p:sp>
        <p:nvSpPr>
          <p:cNvPr id="3" name="Footer Placeholder 2"/>
          <p:cNvSpPr>
            <a:spLocks noGrp="1"/>
          </p:cNvSpPr>
          <p:nvPr>
            <p:ph type="ftr" sz="quarter" idx="11"/>
          </p:nvPr>
        </p:nvSpPr>
        <p:spPr/>
        <p:txBody>
          <a:bodyPr/>
          <a:lstStyle/>
          <a:p>
            <a:endParaRPr lang="nl-NL"/>
          </a:p>
        </p:txBody>
      </p:sp>
      <p:sp>
        <p:nvSpPr>
          <p:cNvPr id="4" name="Slide Number Placeholder 3"/>
          <p:cNvSpPr>
            <a:spLocks noGrp="1"/>
          </p:cNvSpPr>
          <p:nvPr>
            <p:ph type="sldNum" sz="quarter" idx="12"/>
          </p:nvPr>
        </p:nvSpPr>
        <p:spPr/>
        <p:txBody>
          <a:bodyPr/>
          <a:lstStyle/>
          <a:p>
            <a:fld id="{14F1411D-0280-154F-AEAC-4C20B7AA46B2}" type="slidenum">
              <a:rPr lang="nl-NL" smtClean="0"/>
              <a:t>‹nr.›</a:t>
            </a:fld>
            <a:endParaRPr lang="nl-NL"/>
          </a:p>
        </p:txBody>
      </p:sp>
    </p:spTree>
    <p:extLst>
      <p:ext uri="{BB962C8B-B14F-4D97-AF65-F5344CB8AC3E}">
        <p14:creationId xmlns:p14="http://schemas.microsoft.com/office/powerpoint/2010/main" val="50531229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Leeg kleur">
    <p:spTree>
      <p:nvGrpSpPr>
        <p:cNvPr id="1" name=""/>
        <p:cNvGrpSpPr/>
        <p:nvPr/>
      </p:nvGrpSpPr>
      <p:grpSpPr>
        <a:xfrm>
          <a:off x="0" y="0"/>
          <a:ext cx="0" cy="0"/>
          <a:chOff x="0" y="0"/>
          <a:chExt cx="0" cy="0"/>
        </a:xfrm>
      </p:grpSpPr>
      <p:sp>
        <p:nvSpPr>
          <p:cNvPr id="7" name="Afgeronde rechthoek 6">
            <a:extLst>
              <a:ext uri="{FF2B5EF4-FFF2-40B4-BE49-F238E27FC236}">
                <a16:creationId xmlns:a16="http://schemas.microsoft.com/office/drawing/2014/main" id="{AFAA07C4-89F6-BF90-2667-94EED51BCD7F}"/>
              </a:ext>
            </a:extLst>
          </p:cNvPr>
          <p:cNvSpPr/>
          <p:nvPr userDrawn="1"/>
        </p:nvSpPr>
        <p:spPr>
          <a:xfrm>
            <a:off x="126000" y="126000"/>
            <a:ext cx="8892000" cy="4892400"/>
          </a:xfrm>
          <a:prstGeom prst="roundRect">
            <a:avLst>
              <a:gd name="adj" fmla="val 713"/>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Date Placeholder 1"/>
          <p:cNvSpPr>
            <a:spLocks noGrp="1"/>
          </p:cNvSpPr>
          <p:nvPr>
            <p:ph type="dt" sz="half" idx="10"/>
          </p:nvPr>
        </p:nvSpPr>
        <p:spPr/>
        <p:txBody>
          <a:bodyPr/>
          <a:lstStyle>
            <a:lvl1pPr>
              <a:defRPr>
                <a:solidFill>
                  <a:schemeClr val="tx1"/>
                </a:solidFill>
              </a:defRPr>
            </a:lvl1pPr>
          </a:lstStyle>
          <a:p>
            <a:r>
              <a:rPr lang="nl-NL"/>
              <a:t>Teamfit is een werkwijze van JOGG</a:t>
            </a:r>
          </a:p>
          <a:p>
            <a:endParaRPr lang="nl-NL"/>
          </a:p>
        </p:txBody>
      </p:sp>
      <p:sp>
        <p:nvSpPr>
          <p:cNvPr id="3" name="Footer Placeholder 2"/>
          <p:cNvSpPr>
            <a:spLocks noGrp="1"/>
          </p:cNvSpPr>
          <p:nvPr>
            <p:ph type="ftr" sz="quarter" idx="11"/>
          </p:nvPr>
        </p:nvSpPr>
        <p:spPr/>
        <p:txBody>
          <a:bodyPr/>
          <a:lstStyle>
            <a:lvl1pPr>
              <a:defRPr>
                <a:solidFill>
                  <a:schemeClr val="tx1"/>
                </a:solidFill>
              </a:defRPr>
            </a:lvl1pPr>
          </a:lstStyle>
          <a:p>
            <a:endParaRPr lang="nl-NL">
              <a:solidFill>
                <a:schemeClr val="tx1"/>
              </a:solidFill>
            </a:endParaRPr>
          </a:p>
        </p:txBody>
      </p:sp>
      <p:sp>
        <p:nvSpPr>
          <p:cNvPr id="4" name="Slide Number Placeholder 3"/>
          <p:cNvSpPr>
            <a:spLocks noGrp="1"/>
          </p:cNvSpPr>
          <p:nvPr>
            <p:ph type="sldNum" sz="quarter" idx="12"/>
          </p:nvPr>
        </p:nvSpPr>
        <p:spPr/>
        <p:txBody>
          <a:bodyPr/>
          <a:lstStyle>
            <a:lvl1pPr>
              <a:defRPr>
                <a:solidFill>
                  <a:schemeClr val="tx1"/>
                </a:solidFill>
              </a:defRPr>
            </a:lvl1pPr>
          </a:lstStyle>
          <a:p>
            <a:fld id="{14F1411D-0280-154F-AEAC-4C20B7AA46B2}" type="slidenum">
              <a:rPr lang="nl-NL" smtClean="0"/>
              <a:pPr/>
              <a:t>‹nr.›</a:t>
            </a:fld>
            <a:endParaRPr lang="nl-NL"/>
          </a:p>
        </p:txBody>
      </p:sp>
    </p:spTree>
    <p:extLst>
      <p:ext uri="{BB962C8B-B14F-4D97-AF65-F5344CB8AC3E}">
        <p14:creationId xmlns:p14="http://schemas.microsoft.com/office/powerpoint/2010/main" val="106003057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Titel met film">
    <p:spTree>
      <p:nvGrpSpPr>
        <p:cNvPr id="1" name=""/>
        <p:cNvGrpSpPr/>
        <p:nvPr/>
      </p:nvGrpSpPr>
      <p:grpSpPr>
        <a:xfrm>
          <a:off x="0" y="0"/>
          <a:ext cx="0" cy="0"/>
          <a:chOff x="0" y="0"/>
          <a:chExt cx="0" cy="0"/>
        </a:xfrm>
      </p:grpSpPr>
      <p:sp>
        <p:nvSpPr>
          <p:cNvPr id="9" name="Tijdelijke aanduiding voor media 8">
            <a:extLst>
              <a:ext uri="{FF2B5EF4-FFF2-40B4-BE49-F238E27FC236}">
                <a16:creationId xmlns:a16="http://schemas.microsoft.com/office/drawing/2014/main" id="{86326069-19B9-AAA3-460A-50B8C518B75D}"/>
              </a:ext>
            </a:extLst>
          </p:cNvPr>
          <p:cNvSpPr>
            <a:spLocks noGrp="1"/>
          </p:cNvSpPr>
          <p:nvPr>
            <p:ph type="media" sz="quarter" idx="13" hasCustomPrompt="1"/>
          </p:nvPr>
        </p:nvSpPr>
        <p:spPr>
          <a:xfrm>
            <a:off x="-1" y="-1"/>
            <a:ext cx="9144000" cy="5143500"/>
          </a:xfrm>
          <a:custGeom>
            <a:avLst/>
            <a:gdLst>
              <a:gd name="connsiteX0" fmla="*/ 0 w 9144000"/>
              <a:gd name="connsiteY0" fmla="*/ 0 h 5143500"/>
              <a:gd name="connsiteX1" fmla="*/ 9144000 w 9144000"/>
              <a:gd name="connsiteY1" fmla="*/ 0 h 5143500"/>
              <a:gd name="connsiteX2" fmla="*/ 9144000 w 9144000"/>
              <a:gd name="connsiteY2" fmla="*/ 5143500 h 5143500"/>
              <a:gd name="connsiteX3" fmla="*/ 0 w 9144000"/>
              <a:gd name="connsiteY3" fmla="*/ 5143500 h 5143500"/>
            </a:gdLst>
            <a:ahLst/>
            <a:cxnLst>
              <a:cxn ang="0">
                <a:pos x="connsiteX0" y="connsiteY0"/>
              </a:cxn>
              <a:cxn ang="0">
                <a:pos x="connsiteX1" y="connsiteY1"/>
              </a:cxn>
              <a:cxn ang="0">
                <a:pos x="connsiteX2" y="connsiteY2"/>
              </a:cxn>
              <a:cxn ang="0">
                <a:pos x="connsiteX3" y="connsiteY3"/>
              </a:cxn>
            </a:cxnLst>
            <a:rect l="l" t="t" r="r" b="b"/>
            <a:pathLst>
              <a:path w="9144000" h="5143500">
                <a:moveTo>
                  <a:pt x="0" y="0"/>
                </a:moveTo>
                <a:lnTo>
                  <a:pt x="9144000" y="0"/>
                </a:lnTo>
                <a:lnTo>
                  <a:pt x="9144000" y="5143500"/>
                </a:lnTo>
                <a:lnTo>
                  <a:pt x="0" y="5143500"/>
                </a:lnTo>
                <a:close/>
              </a:path>
            </a:pathLst>
          </a:custGeom>
          <a:solidFill>
            <a:schemeClr val="bg1">
              <a:lumMod val="85000"/>
            </a:schemeClr>
          </a:solidFill>
        </p:spPr>
        <p:txBody>
          <a:bodyPr wrap="square" lIns="1800000" tIns="1260000" rIns="1800000">
            <a:noAutofit/>
          </a:bodyPr>
          <a:lstStyle>
            <a:lvl1pPr marL="285750" indent="-285750" algn="ctr">
              <a:lnSpc>
                <a:spcPct val="100000"/>
              </a:lnSpc>
              <a:buFont typeface="Arial" panose="020B0604020202020204" pitchFamily="34" charset="0"/>
              <a:buChar char="•"/>
              <a:defRPr sz="1600">
                <a:solidFill>
                  <a:schemeClr val="tx1">
                    <a:lumMod val="50000"/>
                    <a:lumOff val="50000"/>
                  </a:schemeClr>
                </a:solidFill>
              </a:defRPr>
            </a:lvl1pPr>
          </a:lstStyle>
          <a:p>
            <a:pPr marL="0" marR="0" lvl="0" indent="0" algn="l" defTabSz="685800" rtl="0" eaLnBrk="1" fontAlgn="auto" latinLnBrk="0" hangingPunct="1">
              <a:lnSpc>
                <a:spcPct val="110000"/>
              </a:lnSpc>
              <a:spcBef>
                <a:spcPts val="0"/>
              </a:spcBef>
              <a:spcAft>
                <a:spcPts val="0"/>
              </a:spcAft>
              <a:buClr>
                <a:schemeClr val="accent1"/>
              </a:buClr>
              <a:buSzPct val="130000"/>
              <a:buFontTx/>
              <a:buNone/>
              <a:tabLst/>
              <a:defRPr/>
            </a:pPr>
            <a:r>
              <a:rPr lang="nl-NL"/>
              <a:t>Sleep de afbeelding naar de tijdelijke aanduiding of klik op het pictogram als u een film wilt toevoegen</a:t>
            </a:r>
            <a:endParaRPr lang="en-US"/>
          </a:p>
        </p:txBody>
      </p:sp>
      <p:sp>
        <p:nvSpPr>
          <p:cNvPr id="2" name="Date Placeholder 1"/>
          <p:cNvSpPr>
            <a:spLocks noGrp="1"/>
          </p:cNvSpPr>
          <p:nvPr>
            <p:ph type="dt" sz="half" idx="10"/>
          </p:nvPr>
        </p:nvSpPr>
        <p:spPr/>
        <p:txBody>
          <a:bodyPr/>
          <a:lstStyle/>
          <a:p>
            <a:fld id="{CC636EFB-2533-F548-8285-37FF0865AA95}" type="datetime4">
              <a:rPr lang="nl-NL" smtClean="0"/>
              <a:t>23 oktober 2026</a:t>
            </a:fld>
            <a:endParaRPr lang="nl-NL"/>
          </a:p>
        </p:txBody>
      </p:sp>
      <p:sp>
        <p:nvSpPr>
          <p:cNvPr id="3" name="Footer Placeholder 2"/>
          <p:cNvSpPr>
            <a:spLocks noGrp="1"/>
          </p:cNvSpPr>
          <p:nvPr>
            <p:ph type="ftr" sz="quarter" idx="11"/>
          </p:nvPr>
        </p:nvSpPr>
        <p:spPr/>
        <p:txBody>
          <a:bodyPr/>
          <a:lstStyle/>
          <a:p>
            <a:r>
              <a:rPr lang="nl-NL"/>
              <a:t>Titel van de presentatie &gt; pas aan via &gt; Functie Koptekst en voettekst</a:t>
            </a:r>
          </a:p>
        </p:txBody>
      </p:sp>
      <p:sp>
        <p:nvSpPr>
          <p:cNvPr id="4" name="Slide Number Placeholder 3"/>
          <p:cNvSpPr>
            <a:spLocks noGrp="1"/>
          </p:cNvSpPr>
          <p:nvPr>
            <p:ph type="sldNum" sz="quarter" idx="12"/>
          </p:nvPr>
        </p:nvSpPr>
        <p:spPr/>
        <p:txBody>
          <a:bodyPr/>
          <a:lstStyle/>
          <a:p>
            <a:fld id="{14F1411D-0280-154F-AEAC-4C20B7AA46B2}" type="slidenum">
              <a:rPr lang="nl-NL" smtClean="0"/>
              <a:t>‹nr.›</a:t>
            </a:fld>
            <a:endParaRPr lang="nl-NL"/>
          </a:p>
        </p:txBody>
      </p:sp>
      <p:sp>
        <p:nvSpPr>
          <p:cNvPr id="8" name="Title 1">
            <a:extLst>
              <a:ext uri="{FF2B5EF4-FFF2-40B4-BE49-F238E27FC236}">
                <a16:creationId xmlns:a16="http://schemas.microsoft.com/office/drawing/2014/main" id="{A9418A31-2909-FA9F-6FE5-334A414079F7}"/>
              </a:ext>
            </a:extLst>
          </p:cNvPr>
          <p:cNvSpPr>
            <a:spLocks noGrp="1"/>
          </p:cNvSpPr>
          <p:nvPr>
            <p:ph type="title" hasCustomPrompt="1"/>
          </p:nvPr>
        </p:nvSpPr>
        <p:spPr>
          <a:xfrm>
            <a:off x="360000" y="432000"/>
            <a:ext cx="7056000" cy="576000"/>
          </a:xfrm>
        </p:spPr>
        <p:txBody>
          <a:bodyPr/>
          <a:lstStyle>
            <a:lvl1pPr>
              <a:defRPr>
                <a:solidFill>
                  <a:schemeClr val="tx1"/>
                </a:solidFill>
              </a:defRPr>
            </a:lvl1pPr>
          </a:lstStyle>
          <a:p>
            <a:r>
              <a:rPr lang="nl-NL" noProof="0"/>
              <a:t>Klik om te bewerken</a:t>
            </a:r>
          </a:p>
        </p:txBody>
      </p:sp>
    </p:spTree>
    <p:extLst>
      <p:ext uri="{BB962C8B-B14F-4D97-AF65-F5344CB8AC3E}">
        <p14:creationId xmlns:p14="http://schemas.microsoft.com/office/powerpoint/2010/main" val="165756448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Kaart Nederland">
    <p:spTree>
      <p:nvGrpSpPr>
        <p:cNvPr id="1" name=""/>
        <p:cNvGrpSpPr/>
        <p:nvPr/>
      </p:nvGrpSpPr>
      <p:grpSpPr>
        <a:xfrm>
          <a:off x="0" y="0"/>
          <a:ext cx="0" cy="0"/>
          <a:chOff x="0" y="0"/>
          <a:chExt cx="0" cy="0"/>
        </a:xfrm>
      </p:grpSpPr>
      <p:sp>
        <p:nvSpPr>
          <p:cNvPr id="22" name="Afgeronde rechthoek 21">
            <a:extLst>
              <a:ext uri="{FF2B5EF4-FFF2-40B4-BE49-F238E27FC236}">
                <a16:creationId xmlns:a16="http://schemas.microsoft.com/office/drawing/2014/main" id="{066FBC1E-2C18-CD42-B591-38BA57714DD1}"/>
              </a:ext>
            </a:extLst>
          </p:cNvPr>
          <p:cNvSpPr/>
          <p:nvPr userDrawn="1"/>
        </p:nvSpPr>
        <p:spPr>
          <a:xfrm>
            <a:off x="126000" y="126000"/>
            <a:ext cx="8892000" cy="4892400"/>
          </a:xfrm>
          <a:prstGeom prst="roundRect">
            <a:avLst>
              <a:gd name="adj" fmla="val 713"/>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chemeClr val="tx1"/>
              </a:solidFill>
            </a:endParaRPr>
          </a:p>
        </p:txBody>
      </p:sp>
      <p:sp>
        <p:nvSpPr>
          <p:cNvPr id="2" name="Date Placeholder 1"/>
          <p:cNvSpPr>
            <a:spLocks noGrp="1"/>
          </p:cNvSpPr>
          <p:nvPr>
            <p:ph type="dt" sz="half" idx="10"/>
          </p:nvPr>
        </p:nvSpPr>
        <p:spPr/>
        <p:txBody>
          <a:bodyPr/>
          <a:lstStyle>
            <a:lvl1pPr>
              <a:defRPr>
                <a:solidFill>
                  <a:schemeClr val="tx1"/>
                </a:solidFill>
              </a:defRPr>
            </a:lvl1pPr>
          </a:lstStyle>
          <a:p>
            <a:r>
              <a:rPr lang="nl-NL"/>
              <a:t>Teamfit is een werkwijze van JOGG</a:t>
            </a:r>
          </a:p>
          <a:p>
            <a:endParaRPr lang="nl-NL"/>
          </a:p>
        </p:txBody>
      </p:sp>
      <p:sp>
        <p:nvSpPr>
          <p:cNvPr id="3" name="Footer Placeholder 2"/>
          <p:cNvSpPr>
            <a:spLocks noGrp="1"/>
          </p:cNvSpPr>
          <p:nvPr>
            <p:ph type="ftr" sz="quarter" idx="11"/>
          </p:nvPr>
        </p:nvSpPr>
        <p:spPr/>
        <p:txBody>
          <a:bodyPr/>
          <a:lstStyle>
            <a:lvl1pPr>
              <a:defRPr>
                <a:solidFill>
                  <a:schemeClr val="tx1"/>
                </a:solidFill>
              </a:defRPr>
            </a:lvl1pPr>
          </a:lstStyle>
          <a:p>
            <a:endParaRPr lang="nl-NL">
              <a:solidFill>
                <a:schemeClr val="tx1"/>
              </a:solidFill>
            </a:endParaRPr>
          </a:p>
        </p:txBody>
      </p:sp>
      <p:sp>
        <p:nvSpPr>
          <p:cNvPr id="4" name="Slide Number Placeholder 3"/>
          <p:cNvSpPr>
            <a:spLocks noGrp="1"/>
          </p:cNvSpPr>
          <p:nvPr>
            <p:ph type="sldNum" sz="quarter" idx="12"/>
          </p:nvPr>
        </p:nvSpPr>
        <p:spPr/>
        <p:txBody>
          <a:bodyPr/>
          <a:lstStyle>
            <a:lvl1pPr>
              <a:defRPr>
                <a:solidFill>
                  <a:schemeClr val="tx1"/>
                </a:solidFill>
              </a:defRPr>
            </a:lvl1pPr>
          </a:lstStyle>
          <a:p>
            <a:fld id="{14F1411D-0280-154F-AEAC-4C20B7AA46B2}" type="slidenum">
              <a:rPr lang="nl-NL" smtClean="0"/>
              <a:pPr/>
              <a:t>‹nr.›</a:t>
            </a:fld>
            <a:endParaRPr lang="nl-NL"/>
          </a:p>
        </p:txBody>
      </p:sp>
      <p:sp>
        <p:nvSpPr>
          <p:cNvPr id="18" name="Text Placeholder 3">
            <a:extLst>
              <a:ext uri="{FF2B5EF4-FFF2-40B4-BE49-F238E27FC236}">
                <a16:creationId xmlns:a16="http://schemas.microsoft.com/office/drawing/2014/main" id="{C8B63174-61AE-2047-9F81-B2540F193FBC}"/>
              </a:ext>
            </a:extLst>
          </p:cNvPr>
          <p:cNvSpPr>
            <a:spLocks noGrp="1"/>
          </p:cNvSpPr>
          <p:nvPr>
            <p:ph type="body" sz="half" idx="28" hasCustomPrompt="1"/>
          </p:nvPr>
        </p:nvSpPr>
        <p:spPr>
          <a:xfrm>
            <a:off x="972000" y="1726905"/>
            <a:ext cx="2413623" cy="864000"/>
          </a:xfrm>
        </p:spPr>
        <p:txBody>
          <a:bodyPr/>
          <a:lstStyle>
            <a:lvl1pPr marL="0" indent="0" algn="ctr">
              <a:lnSpc>
                <a:spcPct val="95000"/>
              </a:lnSpc>
              <a:buNone/>
              <a:defRPr sz="2800">
                <a:solidFill>
                  <a:schemeClr val="tx1"/>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Kop</a:t>
            </a:r>
          </a:p>
        </p:txBody>
      </p:sp>
      <p:sp>
        <p:nvSpPr>
          <p:cNvPr id="19" name="Text Placeholder 3">
            <a:extLst>
              <a:ext uri="{FF2B5EF4-FFF2-40B4-BE49-F238E27FC236}">
                <a16:creationId xmlns:a16="http://schemas.microsoft.com/office/drawing/2014/main" id="{9351C5D2-8150-004A-856D-A237926DB830}"/>
              </a:ext>
            </a:extLst>
          </p:cNvPr>
          <p:cNvSpPr>
            <a:spLocks noGrp="1"/>
          </p:cNvSpPr>
          <p:nvPr>
            <p:ph type="body" sz="half" idx="29" hasCustomPrompt="1"/>
          </p:nvPr>
        </p:nvSpPr>
        <p:spPr>
          <a:xfrm>
            <a:off x="970218" y="2664000"/>
            <a:ext cx="576000" cy="720000"/>
          </a:xfrm>
          <a:prstGeom prst="roundRect">
            <a:avLst>
              <a:gd name="adj" fmla="val 6151"/>
            </a:avLst>
          </a:prstGeom>
          <a:solidFill>
            <a:schemeClr val="bg1"/>
          </a:solidFill>
          <a:effectLst/>
        </p:spPr>
        <p:txBody>
          <a:bodyPr lIns="0" tIns="72000" rIns="0"/>
          <a:lstStyle>
            <a:lvl1pPr marL="0" indent="0" algn="ctr">
              <a:buNone/>
              <a:defRPr sz="3200">
                <a:solidFill>
                  <a:schemeClr val="tx2"/>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a:t>
            </a:r>
          </a:p>
        </p:txBody>
      </p:sp>
      <p:sp>
        <p:nvSpPr>
          <p:cNvPr id="20" name="Text Placeholder 3">
            <a:extLst>
              <a:ext uri="{FF2B5EF4-FFF2-40B4-BE49-F238E27FC236}">
                <a16:creationId xmlns:a16="http://schemas.microsoft.com/office/drawing/2014/main" id="{8D40ECD8-3692-6F47-BC17-A3547D6DEC5E}"/>
              </a:ext>
            </a:extLst>
          </p:cNvPr>
          <p:cNvSpPr>
            <a:spLocks noGrp="1"/>
          </p:cNvSpPr>
          <p:nvPr>
            <p:ph type="body" sz="half" idx="30" hasCustomPrompt="1"/>
          </p:nvPr>
        </p:nvSpPr>
        <p:spPr>
          <a:xfrm>
            <a:off x="1582219" y="2664000"/>
            <a:ext cx="576000" cy="720000"/>
          </a:xfrm>
          <a:prstGeom prst="roundRect">
            <a:avLst>
              <a:gd name="adj" fmla="val 6151"/>
            </a:avLst>
          </a:prstGeom>
          <a:solidFill>
            <a:schemeClr val="bg1"/>
          </a:solidFill>
          <a:effectLst/>
        </p:spPr>
        <p:txBody>
          <a:bodyPr lIns="0" tIns="72000" rIns="0"/>
          <a:lstStyle>
            <a:lvl1pPr marL="0" indent="0" algn="ctr">
              <a:buNone/>
              <a:defRPr sz="3200">
                <a:solidFill>
                  <a:schemeClr val="tx2"/>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a:t>
            </a:r>
          </a:p>
        </p:txBody>
      </p:sp>
      <p:sp>
        <p:nvSpPr>
          <p:cNvPr id="21" name="Text Placeholder 3">
            <a:extLst>
              <a:ext uri="{FF2B5EF4-FFF2-40B4-BE49-F238E27FC236}">
                <a16:creationId xmlns:a16="http://schemas.microsoft.com/office/drawing/2014/main" id="{6A575E81-86C0-A046-8090-275251BBA984}"/>
              </a:ext>
            </a:extLst>
          </p:cNvPr>
          <p:cNvSpPr>
            <a:spLocks noGrp="1"/>
          </p:cNvSpPr>
          <p:nvPr>
            <p:ph type="body" sz="half" idx="31" hasCustomPrompt="1"/>
          </p:nvPr>
        </p:nvSpPr>
        <p:spPr>
          <a:xfrm>
            <a:off x="2194822" y="2664000"/>
            <a:ext cx="576000" cy="720000"/>
          </a:xfrm>
          <a:prstGeom prst="roundRect">
            <a:avLst>
              <a:gd name="adj" fmla="val 6151"/>
            </a:avLst>
          </a:prstGeom>
          <a:solidFill>
            <a:schemeClr val="bg1"/>
          </a:solidFill>
          <a:effectLst/>
        </p:spPr>
        <p:txBody>
          <a:bodyPr lIns="0" tIns="72000" rIns="0"/>
          <a:lstStyle>
            <a:lvl1pPr marL="0" indent="0" algn="ctr">
              <a:buNone/>
              <a:defRPr sz="3200">
                <a:solidFill>
                  <a:schemeClr val="tx2"/>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a:t>
            </a:r>
          </a:p>
        </p:txBody>
      </p:sp>
      <p:sp>
        <p:nvSpPr>
          <p:cNvPr id="23" name="Text Placeholder 3">
            <a:extLst>
              <a:ext uri="{FF2B5EF4-FFF2-40B4-BE49-F238E27FC236}">
                <a16:creationId xmlns:a16="http://schemas.microsoft.com/office/drawing/2014/main" id="{96500F89-7795-282D-6191-A83306D6186B}"/>
              </a:ext>
            </a:extLst>
          </p:cNvPr>
          <p:cNvSpPr>
            <a:spLocks noGrp="1"/>
          </p:cNvSpPr>
          <p:nvPr>
            <p:ph type="body" sz="half" idx="32" hasCustomPrompt="1"/>
          </p:nvPr>
        </p:nvSpPr>
        <p:spPr>
          <a:xfrm>
            <a:off x="2809623" y="2664000"/>
            <a:ext cx="576000" cy="720000"/>
          </a:xfrm>
          <a:prstGeom prst="roundRect">
            <a:avLst>
              <a:gd name="adj" fmla="val 6151"/>
            </a:avLst>
          </a:prstGeom>
          <a:solidFill>
            <a:schemeClr val="bg1"/>
          </a:solidFill>
          <a:effectLst/>
        </p:spPr>
        <p:txBody>
          <a:bodyPr lIns="0" tIns="72000" rIns="0"/>
          <a:lstStyle>
            <a:lvl1pPr marL="0" indent="0" algn="ctr">
              <a:buNone/>
              <a:defRPr sz="3200">
                <a:solidFill>
                  <a:schemeClr val="tx2"/>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a:t>
            </a:r>
          </a:p>
        </p:txBody>
      </p:sp>
      <p:pic>
        <p:nvPicPr>
          <p:cNvPr id="9" name="Afbeelding 8">
            <a:extLst>
              <a:ext uri="{FF2B5EF4-FFF2-40B4-BE49-F238E27FC236}">
                <a16:creationId xmlns:a16="http://schemas.microsoft.com/office/drawing/2014/main" id="{4B2B21B3-8DA4-B390-9563-EEDDF7B5E717}"/>
              </a:ext>
            </a:extLst>
          </p:cNvPr>
          <p:cNvPicPr>
            <a:picLocks noChangeAspect="1"/>
          </p:cNvPicPr>
          <p:nvPr userDrawn="1"/>
        </p:nvPicPr>
        <p:blipFill>
          <a:blip r:embed="rId2"/>
          <a:srcRect/>
          <a:stretch/>
        </p:blipFill>
        <p:spPr>
          <a:xfrm>
            <a:off x="4492955" y="323850"/>
            <a:ext cx="3797300" cy="4495800"/>
          </a:xfrm>
          <a:prstGeom prst="rect">
            <a:avLst/>
          </a:prstGeom>
        </p:spPr>
      </p:pic>
    </p:spTree>
    <p:extLst>
      <p:ext uri="{BB962C8B-B14F-4D97-AF65-F5344CB8AC3E}">
        <p14:creationId xmlns:p14="http://schemas.microsoft.com/office/powerpoint/2010/main" val="93018184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Meer weten">
    <p:spTree>
      <p:nvGrpSpPr>
        <p:cNvPr id="1" name=""/>
        <p:cNvGrpSpPr/>
        <p:nvPr/>
      </p:nvGrpSpPr>
      <p:grpSpPr>
        <a:xfrm>
          <a:off x="0" y="0"/>
          <a:ext cx="0" cy="0"/>
          <a:chOff x="0" y="0"/>
          <a:chExt cx="0" cy="0"/>
        </a:xfrm>
      </p:grpSpPr>
      <p:sp>
        <p:nvSpPr>
          <p:cNvPr id="2" name="Afgeronde rechthoek 21">
            <a:extLst>
              <a:ext uri="{FF2B5EF4-FFF2-40B4-BE49-F238E27FC236}">
                <a16:creationId xmlns:a16="http://schemas.microsoft.com/office/drawing/2014/main" id="{B8AA582E-7179-7C3C-1C76-4CAF029CA5DF}"/>
              </a:ext>
            </a:extLst>
          </p:cNvPr>
          <p:cNvSpPr/>
          <p:nvPr userDrawn="1"/>
        </p:nvSpPr>
        <p:spPr>
          <a:xfrm>
            <a:off x="126000" y="126000"/>
            <a:ext cx="8892000" cy="4892400"/>
          </a:xfrm>
          <a:prstGeom prst="roundRect">
            <a:avLst>
              <a:gd name="adj" fmla="val 713"/>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chemeClr val="tx1"/>
              </a:solidFill>
            </a:endParaRPr>
          </a:p>
        </p:txBody>
      </p:sp>
      <p:sp>
        <p:nvSpPr>
          <p:cNvPr id="15" name="Text Placeholder 3">
            <a:extLst>
              <a:ext uri="{FF2B5EF4-FFF2-40B4-BE49-F238E27FC236}">
                <a16:creationId xmlns:a16="http://schemas.microsoft.com/office/drawing/2014/main" id="{008993B8-38E2-E2DC-6A14-5CE9051AD91D}"/>
              </a:ext>
            </a:extLst>
          </p:cNvPr>
          <p:cNvSpPr>
            <a:spLocks noGrp="1"/>
          </p:cNvSpPr>
          <p:nvPr>
            <p:ph type="body" sz="half" idx="15" hasCustomPrompt="1"/>
          </p:nvPr>
        </p:nvSpPr>
        <p:spPr>
          <a:xfrm>
            <a:off x="792000" y="2520000"/>
            <a:ext cx="2951999" cy="936000"/>
          </a:xfrm>
        </p:spPr>
        <p:txBody>
          <a:bodyPr anchor="t" anchorCtr="0"/>
          <a:lstStyle>
            <a:lvl1pPr marL="0" indent="0">
              <a:buNone/>
              <a:defRPr sz="1500">
                <a:solidFill>
                  <a:schemeClr val="tx1"/>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naam, telefoonnummer en e-mailadres in te vullen</a:t>
            </a:r>
          </a:p>
        </p:txBody>
      </p:sp>
      <p:sp>
        <p:nvSpPr>
          <p:cNvPr id="5" name="Text Placeholder 3">
            <a:extLst>
              <a:ext uri="{FF2B5EF4-FFF2-40B4-BE49-F238E27FC236}">
                <a16:creationId xmlns:a16="http://schemas.microsoft.com/office/drawing/2014/main" id="{DBCDA508-A432-EECC-3298-AC2E8FCCC0EF}"/>
              </a:ext>
            </a:extLst>
          </p:cNvPr>
          <p:cNvSpPr>
            <a:spLocks noGrp="1"/>
          </p:cNvSpPr>
          <p:nvPr>
            <p:ph type="body" sz="half" idx="16" hasCustomPrompt="1"/>
          </p:nvPr>
        </p:nvSpPr>
        <p:spPr>
          <a:xfrm>
            <a:off x="792000" y="2232000"/>
            <a:ext cx="2951999" cy="252000"/>
          </a:xfrm>
        </p:spPr>
        <p:txBody>
          <a:bodyPr anchor="t" anchorCtr="0"/>
          <a:lstStyle>
            <a:lvl1pPr marL="0" indent="0">
              <a:buNone/>
              <a:defRPr sz="1500" b="1">
                <a:solidFill>
                  <a:schemeClr val="tx1"/>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te bewerken</a:t>
            </a:r>
          </a:p>
        </p:txBody>
      </p:sp>
      <p:sp>
        <p:nvSpPr>
          <p:cNvPr id="6" name="Text Placeholder 3">
            <a:extLst>
              <a:ext uri="{FF2B5EF4-FFF2-40B4-BE49-F238E27FC236}">
                <a16:creationId xmlns:a16="http://schemas.microsoft.com/office/drawing/2014/main" id="{21006D59-2061-1B4A-6B9F-F3FD94B63EAA}"/>
              </a:ext>
            </a:extLst>
          </p:cNvPr>
          <p:cNvSpPr>
            <a:spLocks noGrp="1"/>
          </p:cNvSpPr>
          <p:nvPr>
            <p:ph type="body" sz="half" idx="17" hasCustomPrompt="1"/>
          </p:nvPr>
        </p:nvSpPr>
        <p:spPr>
          <a:xfrm>
            <a:off x="5544000" y="4320000"/>
            <a:ext cx="2951999" cy="252000"/>
          </a:xfrm>
        </p:spPr>
        <p:txBody>
          <a:bodyPr anchor="t" anchorCtr="0"/>
          <a:lstStyle>
            <a:lvl1pPr marL="0" indent="0" algn="r">
              <a:buNone/>
              <a:defRPr sz="1500" b="0">
                <a:solidFill>
                  <a:schemeClr val="tx1"/>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te bewerken</a:t>
            </a:r>
          </a:p>
        </p:txBody>
      </p:sp>
      <p:pic>
        <p:nvPicPr>
          <p:cNvPr id="4" name="Picture 3">
            <a:extLst>
              <a:ext uri="{FF2B5EF4-FFF2-40B4-BE49-F238E27FC236}">
                <a16:creationId xmlns:a16="http://schemas.microsoft.com/office/drawing/2014/main" id="{3EDD5923-A667-3D7B-F173-51336712BF0E}"/>
              </a:ext>
            </a:extLst>
          </p:cNvPr>
          <p:cNvPicPr>
            <a:picLocks noChangeAspect="1"/>
          </p:cNvPicPr>
          <p:nvPr userDrawn="1"/>
        </p:nvPicPr>
        <p:blipFill>
          <a:blip r:embed="rId2"/>
          <a:stretch>
            <a:fillRect/>
          </a:stretch>
        </p:blipFill>
        <p:spPr>
          <a:xfrm>
            <a:off x="763624" y="511692"/>
            <a:ext cx="2527964" cy="801429"/>
          </a:xfrm>
          <a:prstGeom prst="rect">
            <a:avLst/>
          </a:prstGeom>
        </p:spPr>
      </p:pic>
    </p:spTree>
    <p:extLst>
      <p:ext uri="{BB962C8B-B14F-4D97-AF65-F5344CB8AC3E}">
        <p14:creationId xmlns:p14="http://schemas.microsoft.com/office/powerpoint/2010/main" val="42213905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92001" y="642880"/>
            <a:ext cx="4680000" cy="994172"/>
          </a:xfrm>
          <a:prstGeom prst="rect">
            <a:avLst/>
          </a:prstGeom>
        </p:spPr>
        <p:txBody>
          <a:bodyPr vert="horz" lIns="0" tIns="0" rIns="0" bIns="0" rtlCol="0" anchor="b" anchorCtr="0">
            <a:noAutofit/>
          </a:bodyPr>
          <a:lstStyle/>
          <a:p>
            <a:r>
              <a:rPr lang="nl-NL"/>
              <a:t>Titelstijl van model bewerken</a:t>
            </a:r>
            <a:endParaRPr lang="en-US"/>
          </a:p>
        </p:txBody>
      </p:sp>
      <p:sp>
        <p:nvSpPr>
          <p:cNvPr id="3" name="Text Placeholder 2"/>
          <p:cNvSpPr>
            <a:spLocks noGrp="1"/>
          </p:cNvSpPr>
          <p:nvPr>
            <p:ph type="body" idx="1"/>
          </p:nvPr>
        </p:nvSpPr>
        <p:spPr>
          <a:xfrm>
            <a:off x="792000" y="1836000"/>
            <a:ext cx="4680000" cy="2520000"/>
          </a:xfrm>
          <a:prstGeom prst="rect">
            <a:avLst/>
          </a:prstGeom>
        </p:spPr>
        <p:txBody>
          <a:bodyPr vert="horz" lIns="0" tIns="0" rIns="0" bIns="0" rtlCol="0" anchor="t" anchorCtr="0">
            <a:noAutofit/>
          </a:body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p:cNvSpPr>
            <a:spLocks noGrp="1"/>
          </p:cNvSpPr>
          <p:nvPr>
            <p:ph type="dt" sz="half" idx="2"/>
          </p:nvPr>
        </p:nvSpPr>
        <p:spPr>
          <a:xfrm rot="16200000">
            <a:off x="7272000" y="2466000"/>
            <a:ext cx="2984399" cy="180000"/>
          </a:xfrm>
          <a:prstGeom prst="rect">
            <a:avLst/>
          </a:prstGeom>
        </p:spPr>
        <p:txBody>
          <a:bodyPr vert="horz" lIns="0" tIns="0" rIns="0" bIns="0" rtlCol="0" anchor="t" anchorCtr="0">
            <a:noAutofit/>
          </a:bodyPr>
          <a:lstStyle>
            <a:lvl1pPr algn="ctr">
              <a:defRPr sz="1150">
                <a:solidFill>
                  <a:schemeClr val="tx2"/>
                </a:solidFill>
                <a:latin typeface="+mj-lt"/>
              </a:defRPr>
            </a:lvl1pPr>
          </a:lstStyle>
          <a:p>
            <a:r>
              <a:rPr lang="nl-NL"/>
              <a:t>Teamfit is een werkwijze van JOGG</a:t>
            </a:r>
          </a:p>
        </p:txBody>
      </p:sp>
      <p:sp>
        <p:nvSpPr>
          <p:cNvPr id="5" name="Footer Placeholder 4"/>
          <p:cNvSpPr>
            <a:spLocks noGrp="1"/>
          </p:cNvSpPr>
          <p:nvPr>
            <p:ph type="ftr" sz="quarter" idx="3"/>
          </p:nvPr>
        </p:nvSpPr>
        <p:spPr>
          <a:xfrm>
            <a:off x="324000" y="4734000"/>
            <a:ext cx="3086100" cy="180000"/>
          </a:xfrm>
          <a:prstGeom prst="rect">
            <a:avLst/>
          </a:prstGeom>
        </p:spPr>
        <p:txBody>
          <a:bodyPr vert="horz" lIns="0" tIns="0" rIns="0" bIns="0" rtlCol="0" anchor="t" anchorCtr="0">
            <a:noAutofit/>
          </a:bodyPr>
          <a:lstStyle>
            <a:lvl1pPr algn="l">
              <a:defRPr sz="750">
                <a:solidFill>
                  <a:schemeClr val="tx2"/>
                </a:solidFill>
              </a:defRPr>
            </a:lvl1pPr>
          </a:lstStyle>
          <a:p>
            <a:endParaRPr lang="nl-NL"/>
          </a:p>
        </p:txBody>
      </p:sp>
      <p:sp>
        <p:nvSpPr>
          <p:cNvPr id="6" name="Slide Number Placeholder 5"/>
          <p:cNvSpPr>
            <a:spLocks noGrp="1"/>
          </p:cNvSpPr>
          <p:nvPr>
            <p:ph type="sldNum" sz="quarter" idx="4"/>
          </p:nvPr>
        </p:nvSpPr>
        <p:spPr>
          <a:xfrm>
            <a:off x="8100000" y="4605687"/>
            <a:ext cx="720000" cy="288000"/>
          </a:xfrm>
          <a:prstGeom prst="rect">
            <a:avLst/>
          </a:prstGeom>
        </p:spPr>
        <p:txBody>
          <a:bodyPr vert="horz" lIns="0" tIns="0" rIns="0" bIns="0" rtlCol="0" anchor="t" anchorCtr="0">
            <a:noAutofit/>
          </a:bodyPr>
          <a:lstStyle>
            <a:lvl1pPr algn="r">
              <a:defRPr sz="1800">
                <a:solidFill>
                  <a:schemeClr val="tx2"/>
                </a:solidFill>
                <a:latin typeface="+mj-lt"/>
              </a:defRPr>
            </a:lvl1pPr>
          </a:lstStyle>
          <a:p>
            <a:fld id="{14F1411D-0280-154F-AEAC-4C20B7AA46B2}" type="slidenum">
              <a:rPr lang="nl-NL" smtClean="0"/>
              <a:pPr/>
              <a:t>‹nr.›</a:t>
            </a:fld>
            <a:endParaRPr lang="nl-NL"/>
          </a:p>
        </p:txBody>
      </p:sp>
    </p:spTree>
    <p:extLst>
      <p:ext uri="{BB962C8B-B14F-4D97-AF65-F5344CB8AC3E}">
        <p14:creationId xmlns:p14="http://schemas.microsoft.com/office/powerpoint/2010/main" val="3713395797"/>
      </p:ext>
    </p:extLst>
  </p:cSld>
  <p:clrMap bg1="lt1" tx1="dk1" bg2="lt2" tx2="dk2" accent1="accent1" accent2="accent2" accent3="accent3" accent4="accent4" accent5="accent5" accent6="accent6" hlink="hlink" folHlink="folHlink"/>
  <p:sldLayoutIdLst>
    <p:sldLayoutId id="2147483780" r:id="rId1"/>
    <p:sldLayoutId id="2147483786" r:id="rId2"/>
    <p:sldLayoutId id="2147483828" r:id="rId3"/>
    <p:sldLayoutId id="2147483781" r:id="rId4"/>
    <p:sldLayoutId id="2147483830" r:id="rId5"/>
    <p:sldLayoutId id="2147483782" r:id="rId6"/>
    <p:sldLayoutId id="2147483829" r:id="rId7"/>
    <p:sldLayoutId id="2147483787" r:id="rId8"/>
    <p:sldLayoutId id="2147483790" r:id="rId9"/>
    <p:sldLayoutId id="2147483791" r:id="rId10"/>
    <p:sldLayoutId id="2147483795" r:id="rId11"/>
    <p:sldLayoutId id="2147483833" r:id="rId12"/>
    <p:sldLayoutId id="2147483797" r:id="rId13"/>
    <p:sldLayoutId id="2147483799" r:id="rId14"/>
    <p:sldLayoutId id="2147483800" r:id="rId15"/>
    <p:sldLayoutId id="2147483801" r:id="rId16"/>
    <p:sldLayoutId id="2147483802" r:id="rId17"/>
    <p:sldLayoutId id="2147483804" r:id="rId18"/>
    <p:sldLayoutId id="2147483806" r:id="rId19"/>
    <p:sldLayoutId id="2147483827" r:id="rId20"/>
    <p:sldLayoutId id="2147483831" r:id="rId21"/>
    <p:sldLayoutId id="2147483832" r:id="rId22"/>
    <p:sldLayoutId id="2147483807" r:id="rId23"/>
    <p:sldLayoutId id="2147483814" r:id="rId24"/>
    <p:sldLayoutId id="2147483826" r:id="rId25"/>
    <p:sldLayoutId id="2147483808" r:id="rId26"/>
    <p:sldLayoutId id="2147483809" r:id="rId27"/>
  </p:sldLayoutIdLst>
  <p:hf sldNum="0" hdr="0" ftr="0" dt="0"/>
  <p:txStyles>
    <p:titleStyle>
      <a:lvl1pPr algn="l" defTabSz="685800" rtl="0" eaLnBrk="1" latinLnBrk="0" hangingPunct="1">
        <a:lnSpc>
          <a:spcPct val="90000"/>
        </a:lnSpc>
        <a:spcBef>
          <a:spcPct val="0"/>
        </a:spcBef>
        <a:buNone/>
        <a:defRPr sz="2400" kern="1200">
          <a:solidFill>
            <a:schemeClr val="tx2"/>
          </a:solidFill>
          <a:latin typeface="+mj-lt"/>
          <a:ea typeface="+mj-ea"/>
          <a:cs typeface="+mj-cs"/>
        </a:defRPr>
      </a:lvl1pPr>
    </p:titleStyle>
    <p:bodyStyle>
      <a:lvl1pPr marL="180000" indent="-180000" algn="l" defTabSz="685800" rtl="0" eaLnBrk="1" latinLnBrk="0" hangingPunct="1">
        <a:lnSpc>
          <a:spcPct val="110000"/>
        </a:lnSpc>
        <a:spcBef>
          <a:spcPts val="0"/>
        </a:spcBef>
        <a:buClr>
          <a:schemeClr val="tx2"/>
        </a:buClr>
        <a:buSzPct val="75000"/>
        <a:buFont typeface="Apple SD Gothic Neo Regular" panose="02000300000000000000" pitchFamily="2" charset="-127"/>
        <a:buChar char="◼"/>
        <a:defRPr sz="1150" kern="1200">
          <a:solidFill>
            <a:schemeClr val="tx1"/>
          </a:solidFill>
          <a:latin typeface="+mn-lt"/>
          <a:ea typeface="+mn-ea"/>
          <a:cs typeface="+mn-cs"/>
        </a:defRPr>
      </a:lvl1pPr>
      <a:lvl2pPr marL="360000" indent="-180000" algn="l" defTabSz="685800" rtl="0" eaLnBrk="1" latinLnBrk="0" hangingPunct="1">
        <a:lnSpc>
          <a:spcPct val="110000"/>
        </a:lnSpc>
        <a:spcBef>
          <a:spcPts val="0"/>
        </a:spcBef>
        <a:buClr>
          <a:schemeClr val="tx2"/>
        </a:buClr>
        <a:buSzPct val="75000"/>
        <a:buFont typeface="Apple SD Gothic Neo Regular" panose="02000300000000000000" pitchFamily="2" charset="-127"/>
        <a:buChar char="◼"/>
        <a:defRPr sz="1150" kern="1200">
          <a:solidFill>
            <a:schemeClr val="tx1"/>
          </a:solidFill>
          <a:latin typeface="+mn-lt"/>
          <a:ea typeface="+mn-ea"/>
          <a:cs typeface="+mn-cs"/>
        </a:defRPr>
      </a:lvl2pPr>
      <a:lvl3pPr marL="540000" indent="-180000" algn="l" defTabSz="685800" rtl="0" eaLnBrk="1" latinLnBrk="0" hangingPunct="1">
        <a:lnSpc>
          <a:spcPct val="110000"/>
        </a:lnSpc>
        <a:spcBef>
          <a:spcPts val="0"/>
        </a:spcBef>
        <a:buClr>
          <a:schemeClr val="tx2"/>
        </a:buClr>
        <a:buSzPct val="75000"/>
        <a:buFont typeface="Apple SD Gothic Neo Regular" panose="02000300000000000000" pitchFamily="2" charset="-127"/>
        <a:buChar char="◼"/>
        <a:defRPr sz="1150" kern="1200">
          <a:solidFill>
            <a:schemeClr val="tx1"/>
          </a:solidFill>
          <a:latin typeface="+mn-lt"/>
          <a:ea typeface="+mn-ea"/>
          <a:cs typeface="+mn-cs"/>
        </a:defRPr>
      </a:lvl3pPr>
      <a:lvl4pPr marL="720000" indent="-180000" algn="l" defTabSz="685800" rtl="0" eaLnBrk="1" latinLnBrk="0" hangingPunct="1">
        <a:lnSpc>
          <a:spcPct val="110000"/>
        </a:lnSpc>
        <a:spcBef>
          <a:spcPts val="0"/>
        </a:spcBef>
        <a:buClr>
          <a:schemeClr val="tx2"/>
        </a:buClr>
        <a:buSzPct val="75000"/>
        <a:buFont typeface="Apple SD Gothic Neo Regular" panose="02000300000000000000" pitchFamily="2" charset="-127"/>
        <a:buChar char="◼"/>
        <a:defRPr sz="1150" kern="1200">
          <a:solidFill>
            <a:schemeClr val="tx1"/>
          </a:solidFill>
          <a:latin typeface="+mn-lt"/>
          <a:ea typeface="+mn-ea"/>
          <a:cs typeface="+mn-cs"/>
        </a:defRPr>
      </a:lvl4pPr>
      <a:lvl5pPr marL="900000" indent="-180000" algn="l" defTabSz="685800" rtl="0" eaLnBrk="1" latinLnBrk="0" hangingPunct="1">
        <a:lnSpc>
          <a:spcPct val="110000"/>
        </a:lnSpc>
        <a:spcBef>
          <a:spcPts val="0"/>
        </a:spcBef>
        <a:buClr>
          <a:schemeClr val="tx2"/>
        </a:buClr>
        <a:buSzPct val="75000"/>
        <a:buFont typeface="Apple SD Gothic Neo Regular" panose="02000300000000000000" pitchFamily="2" charset="-127"/>
        <a:buChar char="◼"/>
        <a:defRPr sz="11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hyperlink" Target="https://jogg-academy.nl/maak-de-omgeving-gezond/zo-leg-je-de-basis/het-jogg-team/jogg-coach-gezonde-locaties" TargetMode="External"/><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2.xml"/><Relationship Id="rId5" Type="http://schemas.openxmlformats.org/officeDocument/2006/relationships/image" Target="../media/image8.pn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5.xml"/><Relationship Id="rId1" Type="http://schemas.openxmlformats.org/officeDocument/2006/relationships/video" Target="https://www.youtube.com/embed/3xoGwVzGbjg?feature=oembed" TargetMode="External"/><Relationship Id="rId4" Type="http://schemas.openxmlformats.org/officeDocument/2006/relationships/image" Target="../media/image9.jpeg"/></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6.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8.xml"/><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9.xml"/><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0.xml"/><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3.xml"/><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5.xml"/><Relationship Id="rId1" Type="http://schemas.openxmlformats.org/officeDocument/2006/relationships/slideLayout" Target="../slideLayouts/slideLayout9.xml"/><Relationship Id="rId4" Type="http://schemas.openxmlformats.org/officeDocument/2006/relationships/image" Target="../media/image24.png"/></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6.xml"/><Relationship Id="rId1" Type="http://schemas.openxmlformats.org/officeDocument/2006/relationships/slideLayout" Target="../slideLayouts/slideLayout10.xml"/><Relationship Id="rId4" Type="http://schemas.openxmlformats.org/officeDocument/2006/relationships/image" Target="../media/image26.png"/></Relationships>
</file>

<file path=ppt/slides/_rels/slide28.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notesSlide" Target="../notesSlides/notesSlide27.xml"/><Relationship Id="rId1" Type="http://schemas.openxmlformats.org/officeDocument/2006/relationships/slideLayout" Target="../slideLayouts/slideLayout11.xml"/><Relationship Id="rId6" Type="http://schemas.openxmlformats.org/officeDocument/2006/relationships/image" Target="../media/image30.png"/><Relationship Id="rId11" Type="http://schemas.openxmlformats.org/officeDocument/2006/relationships/image" Target="../media/image35.png"/><Relationship Id="rId5" Type="http://schemas.openxmlformats.org/officeDocument/2006/relationships/image" Target="../media/image29.png"/><Relationship Id="rId10" Type="http://schemas.openxmlformats.org/officeDocument/2006/relationships/image" Target="../media/image34.png"/><Relationship Id="rId4" Type="http://schemas.openxmlformats.org/officeDocument/2006/relationships/image" Target="../media/image28.png"/><Relationship Id="rId9" Type="http://schemas.openxmlformats.org/officeDocument/2006/relationships/image" Target="../media/image33.png"/></Relationships>
</file>

<file path=ppt/slides/_rels/slide29.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notesSlide" Target="../notesSlides/notesSlide28.xml"/><Relationship Id="rId1" Type="http://schemas.openxmlformats.org/officeDocument/2006/relationships/slideLayout" Target="../slideLayouts/slideLayout11.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3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9.xml"/><Relationship Id="rId1" Type="http://schemas.openxmlformats.org/officeDocument/2006/relationships/slideLayout" Target="../slideLayouts/slideLayout11.xml"/><Relationship Id="rId5" Type="http://schemas.openxmlformats.org/officeDocument/2006/relationships/image" Target="../media/image43.png"/><Relationship Id="rId4" Type="http://schemas.openxmlformats.org/officeDocument/2006/relationships/image" Target="../media/image42.png"/></Relationships>
</file>

<file path=ppt/slides/_rels/slide3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0.xml"/><Relationship Id="rId1" Type="http://schemas.openxmlformats.org/officeDocument/2006/relationships/slideLayout" Target="../slideLayouts/slideLayout23.xml"/><Relationship Id="rId4" Type="http://schemas.openxmlformats.org/officeDocument/2006/relationships/image" Target="../media/image45.png"/></Relationships>
</file>

<file path=ppt/slides/_rels/slide3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1.xml"/><Relationship Id="rId1" Type="http://schemas.openxmlformats.org/officeDocument/2006/relationships/slideLayout" Target="../slideLayouts/slideLayout23.xml"/></Relationships>
</file>

<file path=ppt/slides/_rels/slide33.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32.xml"/><Relationship Id="rId1" Type="http://schemas.openxmlformats.org/officeDocument/2006/relationships/slideLayout" Target="../slideLayouts/slideLayout18.xml"/><Relationship Id="rId4" Type="http://schemas.openxmlformats.org/officeDocument/2006/relationships/image" Target="../media/image48.jpeg"/></Relationships>
</file>

<file path=ppt/slides/_rels/slide34.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3.xml"/><Relationship Id="rId1" Type="http://schemas.openxmlformats.org/officeDocument/2006/relationships/slideLayout" Target="../slideLayouts/slideLayout19.xml"/></Relationships>
</file>

<file path=ppt/slides/_rels/slide3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34.xml"/><Relationship Id="rId1" Type="http://schemas.openxmlformats.org/officeDocument/2006/relationships/slideLayout" Target="../slideLayouts/slideLayout19.xml"/></Relationships>
</file>

<file path=ppt/slides/_rels/slide36.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35.xml"/><Relationship Id="rId1" Type="http://schemas.openxmlformats.org/officeDocument/2006/relationships/slideLayout" Target="../slideLayouts/slideLayout19.xml"/></Relationships>
</file>

<file path=ppt/slides/_rels/slide37.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6.xml"/><Relationship Id="rId1" Type="http://schemas.openxmlformats.org/officeDocument/2006/relationships/slideLayout" Target="../slideLayouts/slideLayout19.xml"/><Relationship Id="rId4" Type="http://schemas.openxmlformats.org/officeDocument/2006/relationships/image" Target="../media/image52.jpeg"/></Relationships>
</file>

<file path=ppt/slides/_rels/slide38.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37.xml"/><Relationship Id="rId1" Type="http://schemas.openxmlformats.org/officeDocument/2006/relationships/slideLayout" Target="../slideLayouts/slideLayout15.xml"/><Relationship Id="rId4" Type="http://schemas.openxmlformats.org/officeDocument/2006/relationships/image" Target="../media/image54.jpeg"/></Relationships>
</file>

<file path=ppt/slides/_rels/slide39.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38.xml"/><Relationship Id="rId1" Type="http://schemas.openxmlformats.org/officeDocument/2006/relationships/slideLayout" Target="../slideLayouts/slideLayout14.xml"/></Relationships>
</file>

<file path=ppt/slides/_rels/slide40.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39.xml"/><Relationship Id="rId1" Type="http://schemas.openxmlformats.org/officeDocument/2006/relationships/slideLayout" Target="../slideLayouts/slideLayout14.xml"/></Relationships>
</file>

<file path=ppt/slides/_rels/slide41.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40.xml"/><Relationship Id="rId1" Type="http://schemas.openxmlformats.org/officeDocument/2006/relationships/slideLayout" Target="../slideLayouts/slideLayout14.xml"/></Relationships>
</file>

<file path=ppt/slides/_rels/slide42.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41.xml"/><Relationship Id="rId1" Type="http://schemas.openxmlformats.org/officeDocument/2006/relationships/slideLayout" Target="../slideLayouts/slideLayout14.xml"/></Relationships>
</file>

<file path=ppt/slides/_rels/slide43.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42.xml"/><Relationship Id="rId1" Type="http://schemas.openxmlformats.org/officeDocument/2006/relationships/slideLayout" Target="../slideLayouts/slideLayout14.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702D9E56-2A39-8D73-20CC-03EA1D368835}"/>
              </a:ext>
            </a:extLst>
          </p:cNvPr>
          <p:cNvPicPr>
            <a:picLocks noChangeAspect="1"/>
          </p:cNvPicPr>
          <p:nvPr/>
        </p:nvPicPr>
        <p:blipFill>
          <a:blip r:embed="rId3"/>
          <a:stretch>
            <a:fillRect/>
          </a:stretch>
        </p:blipFill>
        <p:spPr>
          <a:xfrm>
            <a:off x="3341523" y="632481"/>
            <a:ext cx="5343871" cy="3878538"/>
          </a:xfrm>
          <a:prstGeom prst="rect">
            <a:avLst/>
          </a:prstGeom>
        </p:spPr>
      </p:pic>
      <p:sp>
        <p:nvSpPr>
          <p:cNvPr id="2" name="Titel 1">
            <a:extLst>
              <a:ext uri="{FF2B5EF4-FFF2-40B4-BE49-F238E27FC236}">
                <a16:creationId xmlns:a16="http://schemas.microsoft.com/office/drawing/2014/main" id="{9FB476D5-5F7F-9353-5E4F-D5CD6829C974}"/>
              </a:ext>
            </a:extLst>
          </p:cNvPr>
          <p:cNvSpPr>
            <a:spLocks noGrp="1"/>
          </p:cNvSpPr>
          <p:nvPr>
            <p:ph type="ctrTitle"/>
          </p:nvPr>
        </p:nvSpPr>
        <p:spPr>
          <a:xfrm>
            <a:off x="792000" y="1837604"/>
            <a:ext cx="3141825" cy="2950296"/>
          </a:xfrm>
        </p:spPr>
        <p:txBody>
          <a:bodyPr/>
          <a:lstStyle/>
          <a:p>
            <a:br>
              <a:rPr lang="nl-NL"/>
            </a:br>
            <a:r>
              <a:rPr lang="nl-NL"/>
              <a:t>Basispresentatie sportlocaties</a:t>
            </a:r>
          </a:p>
        </p:txBody>
      </p:sp>
    </p:spTree>
    <p:extLst>
      <p:ext uri="{BB962C8B-B14F-4D97-AF65-F5344CB8AC3E}">
        <p14:creationId xmlns:p14="http://schemas.microsoft.com/office/powerpoint/2010/main" val="41910968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95B1B00-E26B-E43B-B8F9-9B223A17B4A7}"/>
              </a:ext>
            </a:extLst>
          </p:cNvPr>
          <p:cNvSpPr>
            <a:spLocks noGrp="1"/>
          </p:cNvSpPr>
          <p:nvPr>
            <p:ph type="title"/>
          </p:nvPr>
        </p:nvSpPr>
        <p:spPr/>
        <p:txBody>
          <a:bodyPr/>
          <a:lstStyle/>
          <a:p>
            <a:r>
              <a:rPr lang="nl-NL"/>
              <a:t>Welkom bij de basispresentatie.</a:t>
            </a:r>
            <a:br>
              <a:rPr lang="nl-NL"/>
            </a:br>
            <a:r>
              <a:rPr lang="nl-NL"/>
              <a:t>De volgende twee slides vertellen je hoe je de presentatie op de juist manier kunt inzetten en gebruiken. </a:t>
            </a:r>
          </a:p>
        </p:txBody>
      </p:sp>
    </p:spTree>
    <p:extLst>
      <p:ext uri="{BB962C8B-B14F-4D97-AF65-F5344CB8AC3E}">
        <p14:creationId xmlns:p14="http://schemas.microsoft.com/office/powerpoint/2010/main" val="21438093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059B458-60C8-C71F-48E9-A9A3C443E30B}"/>
              </a:ext>
            </a:extLst>
          </p:cNvPr>
          <p:cNvSpPr>
            <a:spLocks noGrp="1"/>
          </p:cNvSpPr>
          <p:nvPr>
            <p:ph type="title"/>
          </p:nvPr>
        </p:nvSpPr>
        <p:spPr>
          <a:xfrm>
            <a:off x="792001" y="907208"/>
            <a:ext cx="7161374" cy="756000"/>
          </a:xfrm>
        </p:spPr>
        <p:txBody>
          <a:bodyPr/>
          <a:lstStyle/>
          <a:p>
            <a:r>
              <a:rPr lang="nl-NL"/>
              <a:t>Hallo JOGG-coach gezonde locaties – jij gaat een presentatie maken voor sportlocaties!</a:t>
            </a:r>
          </a:p>
        </p:txBody>
      </p:sp>
      <p:sp>
        <p:nvSpPr>
          <p:cNvPr id="3" name="Tijdelijke aanduiding voor inhoud 2">
            <a:extLst>
              <a:ext uri="{FF2B5EF4-FFF2-40B4-BE49-F238E27FC236}">
                <a16:creationId xmlns:a16="http://schemas.microsoft.com/office/drawing/2014/main" id="{2830C7FB-2590-0F5A-E55E-FDA37C7588A9}"/>
              </a:ext>
            </a:extLst>
          </p:cNvPr>
          <p:cNvSpPr>
            <a:spLocks noGrp="1"/>
          </p:cNvSpPr>
          <p:nvPr>
            <p:ph idx="1"/>
          </p:nvPr>
        </p:nvSpPr>
        <p:spPr>
          <a:xfrm>
            <a:off x="792000" y="1908000"/>
            <a:ext cx="5688313" cy="2520000"/>
          </a:xfrm>
        </p:spPr>
        <p:txBody>
          <a:bodyPr/>
          <a:lstStyle/>
          <a:p>
            <a:pPr marL="285750" indent="-285750">
              <a:buFont typeface="Arial" panose="020B0604020202020204" pitchFamily="34" charset="0"/>
              <a:buChar char="•"/>
            </a:pPr>
            <a:r>
              <a:rPr lang="nl-NL"/>
              <a:t>Geen stress: dit is je </a:t>
            </a:r>
            <a:r>
              <a:rPr lang="nl-NL" err="1"/>
              <a:t>basisset</a:t>
            </a:r>
            <a:r>
              <a:rPr lang="nl-NL"/>
              <a:t>.</a:t>
            </a:r>
          </a:p>
          <a:p>
            <a:pPr marL="285750" indent="-285750">
              <a:buFont typeface="Arial" panose="020B0604020202020204" pitchFamily="34" charset="0"/>
              <a:buChar char="•"/>
            </a:pPr>
            <a:r>
              <a:rPr lang="nl-NL"/>
              <a:t>Met deze basis vertellen we samen overal hetzelfde verhaal over jouw rol als JOGG-coach gezonde locaties en de Teamfit-werkwijze</a:t>
            </a:r>
          </a:p>
          <a:p>
            <a:pPr marL="285750" indent="-285750">
              <a:buFont typeface="Arial" panose="020B0604020202020204" pitchFamily="34" charset="0"/>
              <a:buChar char="•"/>
            </a:pPr>
            <a:r>
              <a:rPr lang="nl-NL"/>
              <a:t>Doel van deze set: locaties duidelijk maken wat jouw rol is en wat de </a:t>
            </a:r>
            <a:r>
              <a:rPr lang="nl-NL" err="1"/>
              <a:t>Teamfit</a:t>
            </a:r>
            <a:r>
              <a:rPr lang="nl-NL"/>
              <a:t>-werkwijze inhoudt, en hen enthousiast maken om hiermee aan de slag te gaan.</a:t>
            </a:r>
          </a:p>
          <a:p>
            <a:pPr marL="285750" indent="-285750">
              <a:buFont typeface="Arial" panose="020B0604020202020204" pitchFamily="34" charset="0"/>
              <a:buChar char="•"/>
            </a:pPr>
            <a:r>
              <a:rPr lang="nl-NL"/>
              <a:t>Start hier, gebruik wat je nodig hebt</a:t>
            </a:r>
          </a:p>
          <a:p>
            <a:endParaRPr lang="nl-NL"/>
          </a:p>
        </p:txBody>
      </p:sp>
    </p:spTree>
    <p:extLst>
      <p:ext uri="{BB962C8B-B14F-4D97-AF65-F5344CB8AC3E}">
        <p14:creationId xmlns:p14="http://schemas.microsoft.com/office/powerpoint/2010/main" val="27509675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AE8547A-ACC5-3414-203B-864A2B70930D}"/>
              </a:ext>
            </a:extLst>
          </p:cNvPr>
          <p:cNvSpPr>
            <a:spLocks noGrp="1"/>
          </p:cNvSpPr>
          <p:nvPr>
            <p:ph type="title"/>
          </p:nvPr>
        </p:nvSpPr>
        <p:spPr>
          <a:xfrm>
            <a:off x="792001" y="468000"/>
            <a:ext cx="7128000" cy="756000"/>
          </a:xfrm>
        </p:spPr>
        <p:txBody>
          <a:bodyPr anchor="ctr">
            <a:normAutofit/>
          </a:bodyPr>
          <a:lstStyle/>
          <a:p>
            <a:r>
              <a:rPr lang="nl-NL"/>
              <a:t>Hoe werkt het</a:t>
            </a:r>
          </a:p>
        </p:txBody>
      </p:sp>
      <p:sp>
        <p:nvSpPr>
          <p:cNvPr id="7" name="Tijdelijke aanduiding voor tekst 6">
            <a:extLst>
              <a:ext uri="{FF2B5EF4-FFF2-40B4-BE49-F238E27FC236}">
                <a16:creationId xmlns:a16="http://schemas.microsoft.com/office/drawing/2014/main" id="{6A858767-9066-F88D-5FE9-B38E809AA1D8}"/>
              </a:ext>
            </a:extLst>
          </p:cNvPr>
          <p:cNvSpPr>
            <a:spLocks noGrp="1"/>
          </p:cNvSpPr>
          <p:nvPr>
            <p:ph idx="1"/>
          </p:nvPr>
        </p:nvSpPr>
        <p:spPr>
          <a:xfrm>
            <a:off x="543522" y="1224000"/>
            <a:ext cx="3468750" cy="2916000"/>
          </a:xfrm>
        </p:spPr>
        <p:txBody>
          <a:bodyPr anchor="t">
            <a:noAutofit/>
          </a:bodyPr>
          <a:lstStyle/>
          <a:p>
            <a:pPr lvl="1">
              <a:lnSpc>
                <a:spcPct val="100000"/>
              </a:lnSpc>
              <a:spcAft>
                <a:spcPts val="600"/>
              </a:spcAft>
            </a:pPr>
            <a:r>
              <a:rPr lang="nl-NL" sz="1100"/>
              <a:t>Download de lettertypes; </a:t>
            </a:r>
            <a:r>
              <a:rPr lang="nl-NL" sz="1100" err="1"/>
              <a:t>Houschka</a:t>
            </a:r>
            <a:r>
              <a:rPr lang="nl-NL" sz="1100"/>
              <a:t> </a:t>
            </a:r>
            <a:r>
              <a:rPr lang="nl-NL" sz="1100" err="1"/>
              <a:t>Bold</a:t>
            </a:r>
            <a:r>
              <a:rPr lang="nl-NL" sz="1100"/>
              <a:t> &amp; Medium </a:t>
            </a:r>
          </a:p>
          <a:p>
            <a:pPr lvl="1">
              <a:lnSpc>
                <a:spcPct val="100000"/>
              </a:lnSpc>
              <a:spcAft>
                <a:spcPts val="600"/>
              </a:spcAft>
            </a:pPr>
            <a:r>
              <a:rPr lang="nl-NL" sz="1100"/>
              <a:t>Kleurcodes: gebruik alleen de blauwe en oranje kleuren vanuit dit template. Exacte kleurcodes vind je in de </a:t>
            </a:r>
            <a:r>
              <a:rPr lang="nl-NL" sz="1100">
                <a:hlinkClick r:id="rId3"/>
              </a:rPr>
              <a:t>stijlgids</a:t>
            </a:r>
            <a:r>
              <a:rPr lang="nl-NL" sz="1100"/>
              <a:t> op de JOGG-Academy.</a:t>
            </a:r>
          </a:p>
          <a:p>
            <a:pPr lvl="1">
              <a:lnSpc>
                <a:spcPct val="100000"/>
              </a:lnSpc>
              <a:spcAft>
                <a:spcPts val="600"/>
              </a:spcAft>
            </a:pPr>
            <a:r>
              <a:rPr lang="nl-NL" sz="1100"/>
              <a:t>Bekijk in de inhoudsopgave welke slides voor jouw presentatie toepasbaar zijn, bewaar deze slides/verwijder de rest en bewerk ze indien nodig</a:t>
            </a:r>
          </a:p>
          <a:p>
            <a:pPr lvl="1">
              <a:lnSpc>
                <a:spcPct val="100000"/>
              </a:lnSpc>
              <a:spcAft>
                <a:spcPts val="600"/>
              </a:spcAft>
            </a:pPr>
            <a:r>
              <a:rPr lang="nl-NL" sz="1100"/>
              <a:t>Een nieuwe slide toevoegen? Klik op het pijltje naast ‘Nieuwe dia’ en er verschijnen templates</a:t>
            </a:r>
          </a:p>
          <a:p>
            <a:pPr lvl="1">
              <a:lnSpc>
                <a:spcPct val="100000"/>
              </a:lnSpc>
              <a:spcAft>
                <a:spcPts val="600"/>
              </a:spcAft>
            </a:pPr>
            <a:r>
              <a:rPr lang="nl-NL" sz="1100"/>
              <a:t>Let op of de cijfers die in de presentatie gebruikt worden kloppen.</a:t>
            </a:r>
          </a:p>
          <a:p>
            <a:pPr lvl="1">
              <a:lnSpc>
                <a:spcPct val="100000"/>
              </a:lnSpc>
              <a:spcAft>
                <a:spcPts val="600"/>
              </a:spcAft>
            </a:pPr>
            <a:r>
              <a:rPr lang="nl-NL" sz="1100"/>
              <a:t>Teksten en afbeeldingen zijn aan te passen, maar verander niks aan de visuele opmaak.</a:t>
            </a:r>
          </a:p>
          <a:p>
            <a:pPr lvl="1">
              <a:lnSpc>
                <a:spcPct val="100000"/>
              </a:lnSpc>
              <a:spcAft>
                <a:spcPts val="600"/>
              </a:spcAft>
            </a:pPr>
            <a:r>
              <a:rPr lang="nl-NL" sz="1100"/>
              <a:t>Afbeelding aanpassen? Klik op icoon in de afbeelding 'afbeelding invoegen vanaf apparaat' en selecteer je gewenste afbeelding. Zo komt deze direct in het juiste formaat en de juiste vorm.  </a:t>
            </a:r>
          </a:p>
        </p:txBody>
      </p:sp>
      <p:pic>
        <p:nvPicPr>
          <p:cNvPr id="9" name="Tijdelijke aanduiding voor afbeelding 8">
            <a:extLst>
              <a:ext uri="{FF2B5EF4-FFF2-40B4-BE49-F238E27FC236}">
                <a16:creationId xmlns:a16="http://schemas.microsoft.com/office/drawing/2014/main" id="{2F877B3B-5CE0-AE48-36D7-7905C46D7DB8}"/>
              </a:ext>
            </a:extLst>
          </p:cNvPr>
          <p:cNvPicPr>
            <a:picLocks noGrp="1" noChangeAspect="1"/>
          </p:cNvPicPr>
          <p:nvPr>
            <p:ph type="pic" idx="4294967295"/>
          </p:nvPr>
        </p:nvPicPr>
        <p:blipFill>
          <a:blip r:embed="rId4"/>
          <a:srcRect r="31599" b="-2"/>
          <a:stretch>
            <a:fillRect/>
          </a:stretch>
        </p:blipFill>
        <p:spPr>
          <a:xfrm>
            <a:off x="4356001" y="704788"/>
            <a:ext cx="4441718" cy="3733924"/>
          </a:xfrm>
          <a:prstGeom prst="roundRect">
            <a:avLst>
              <a:gd name="adj" fmla="val 1020"/>
            </a:avLst>
          </a:prstGeom>
          <a:noFill/>
        </p:spPr>
      </p:pic>
    </p:spTree>
    <p:extLst>
      <p:ext uri="{BB962C8B-B14F-4D97-AF65-F5344CB8AC3E}">
        <p14:creationId xmlns:p14="http://schemas.microsoft.com/office/powerpoint/2010/main" val="14509161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717543A-8908-9D84-2A6F-231241C3AC39}"/>
              </a:ext>
            </a:extLst>
          </p:cNvPr>
          <p:cNvSpPr>
            <a:spLocks noGrp="1"/>
          </p:cNvSpPr>
          <p:nvPr>
            <p:ph type="title"/>
          </p:nvPr>
        </p:nvSpPr>
        <p:spPr/>
        <p:txBody>
          <a:bodyPr/>
          <a:lstStyle/>
          <a:p>
            <a:r>
              <a:rPr lang="nl-NL"/>
              <a:t>Inhoud presentatie</a:t>
            </a:r>
          </a:p>
        </p:txBody>
      </p:sp>
      <p:sp>
        <p:nvSpPr>
          <p:cNvPr id="7" name="Tijdelijke aanduiding voor inhoud 6">
            <a:extLst>
              <a:ext uri="{FF2B5EF4-FFF2-40B4-BE49-F238E27FC236}">
                <a16:creationId xmlns:a16="http://schemas.microsoft.com/office/drawing/2014/main" id="{746AB828-EABB-AEF6-8145-44FE9D5BB678}"/>
              </a:ext>
            </a:extLst>
          </p:cNvPr>
          <p:cNvSpPr>
            <a:spLocks noGrp="1"/>
          </p:cNvSpPr>
          <p:nvPr>
            <p:ph idx="1"/>
          </p:nvPr>
        </p:nvSpPr>
        <p:spPr>
          <a:xfrm>
            <a:off x="791999" y="1619250"/>
            <a:ext cx="6145513" cy="2808750"/>
          </a:xfrm>
        </p:spPr>
        <p:txBody>
          <a:bodyPr/>
          <a:lstStyle/>
          <a:p>
            <a:pPr marR="0" lvl="0" algn="l" defTabSz="685800" rtl="0" eaLnBrk="1" fontAlgn="auto" latinLnBrk="0" hangingPunct="1">
              <a:lnSpc>
                <a:spcPct val="110000"/>
              </a:lnSpc>
              <a:spcBef>
                <a:spcPts val="0"/>
              </a:spcBef>
              <a:spcAft>
                <a:spcPts val="0"/>
              </a:spcAft>
              <a:buClr>
                <a:srgbClr val="7AC3E7"/>
              </a:buClr>
              <a:buSzPct val="130000"/>
              <a:tabLst/>
              <a:defRPr/>
            </a:pPr>
            <a:r>
              <a:rPr kumimoji="0" lang="nl-NL" sz="1700" b="1" i="0" u="none" strike="noStrike" kern="1200" cap="none" spc="0" normalizeH="0" baseline="0" noProof="0">
                <a:ln>
                  <a:noFill/>
                </a:ln>
                <a:solidFill>
                  <a:srgbClr val="000000"/>
                </a:solidFill>
                <a:effectLst/>
                <a:uLnTx/>
                <a:uFillTx/>
                <a:latin typeface="HouschkaAltMedium"/>
                <a:ea typeface="+mn-ea"/>
                <a:cs typeface="+mn-cs"/>
              </a:rPr>
              <a:t>Opbouw:</a:t>
            </a:r>
            <a:endParaRPr lang="nl-NL">
              <a:ea typeface="+mn-ea"/>
              <a:cs typeface="+mn-cs"/>
            </a:endParaRPr>
          </a:p>
          <a:p>
            <a:pPr marL="342900" lvl="1" indent="-342900">
              <a:buClr>
                <a:srgbClr val="7AC3E7"/>
              </a:buClr>
              <a:buSzPct val="130000"/>
              <a:buFont typeface="+mj-lt"/>
              <a:buAutoNum type="arabicPeriod"/>
              <a:defRPr/>
            </a:pPr>
            <a:r>
              <a:rPr kumimoji="0" lang="nl-NL" sz="1700" i="0" u="none" strike="noStrike" kern="1200" cap="none" spc="0" normalizeH="0" baseline="0" noProof="0">
                <a:ln>
                  <a:noFill/>
                </a:ln>
                <a:solidFill>
                  <a:srgbClr val="000000"/>
                </a:solidFill>
                <a:effectLst/>
                <a:uLnTx/>
                <a:uFillTx/>
                <a:latin typeface="HouschkaAltMedium"/>
                <a:ea typeface="+mn-ea"/>
                <a:cs typeface="+mn-cs"/>
              </a:rPr>
              <a:t>Over JOGG</a:t>
            </a:r>
            <a:r>
              <a:rPr lang="nl-NL" sz="1700">
                <a:solidFill>
                  <a:srgbClr val="000000"/>
                </a:solidFill>
                <a:latin typeface="HouschkaAltMedium"/>
              </a:rPr>
              <a:t> </a:t>
            </a:r>
          </a:p>
          <a:p>
            <a:pPr marL="342900" lvl="1" indent="-342900">
              <a:buClr>
                <a:srgbClr val="7AC3E7"/>
              </a:buClr>
              <a:buSzPct val="130000"/>
              <a:buFont typeface="+mj-lt"/>
              <a:buAutoNum type="arabicPeriod"/>
              <a:defRPr/>
            </a:pPr>
            <a:r>
              <a:rPr lang="nl-NL" sz="1700">
                <a:solidFill>
                  <a:srgbClr val="000000"/>
                </a:solidFill>
                <a:latin typeface="HouschkaAltMedium"/>
              </a:rPr>
              <a:t>Gezondere sportomgeving</a:t>
            </a:r>
            <a:endParaRPr lang="nl-NL" noProof="0"/>
          </a:p>
          <a:p>
            <a:pPr marL="342900" lvl="1" indent="-342900">
              <a:buClr>
                <a:srgbClr val="7AC3E7"/>
              </a:buClr>
              <a:buSzPct val="130000"/>
              <a:buFont typeface="+mj-lt"/>
              <a:buAutoNum type="arabicPeriod"/>
              <a:defRPr/>
            </a:pPr>
            <a:r>
              <a:rPr kumimoji="0" lang="nl-NL" sz="1700" i="0" u="none" strike="noStrike" kern="1200" cap="none" spc="0" normalizeH="0" baseline="0" noProof="0">
                <a:ln>
                  <a:noFill/>
                </a:ln>
                <a:solidFill>
                  <a:srgbClr val="000000"/>
                </a:solidFill>
                <a:effectLst/>
                <a:uLnTx/>
                <a:uFillTx/>
                <a:latin typeface="HouschkaAltMedium"/>
                <a:ea typeface="+mn-ea"/>
                <a:cs typeface="+mn-cs"/>
              </a:rPr>
              <a:t>Feiten &amp; Cijfers</a:t>
            </a:r>
            <a:endParaRPr kumimoji="0" lang="nl-NL" sz="1700">
              <a:solidFill>
                <a:srgbClr val="000000"/>
              </a:solidFill>
              <a:latin typeface="HouschkaAltMedium"/>
              <a:ea typeface="+mn-ea"/>
              <a:cs typeface="+mn-cs"/>
            </a:endParaRPr>
          </a:p>
          <a:p>
            <a:pPr marL="342900" lvl="1" indent="-342900">
              <a:buClr>
                <a:srgbClr val="7AC3E7"/>
              </a:buClr>
              <a:buSzPct val="130000"/>
              <a:buFont typeface="+mj-lt"/>
              <a:buAutoNum type="arabicPeriod"/>
              <a:defRPr/>
            </a:pPr>
            <a:r>
              <a:rPr lang="nl-NL" sz="1700">
                <a:solidFill>
                  <a:srgbClr val="000000"/>
                </a:solidFill>
                <a:latin typeface="HouschkaAltMedium"/>
              </a:rPr>
              <a:t>Teamfit</a:t>
            </a:r>
            <a:endParaRPr kumimoji="0" lang="nl-NL" sz="1700" i="0" u="none" strike="noStrike" kern="1200" cap="none" spc="0" normalizeH="0" baseline="0" noProof="0">
              <a:ln>
                <a:noFill/>
              </a:ln>
              <a:solidFill>
                <a:srgbClr val="000000"/>
              </a:solidFill>
              <a:effectLst/>
              <a:uLnTx/>
              <a:uFillTx/>
              <a:latin typeface="HouschkaAltMedium"/>
              <a:ea typeface="+mn-ea"/>
              <a:cs typeface="+mn-cs"/>
            </a:endParaRPr>
          </a:p>
          <a:p>
            <a:pPr marL="342900" lvl="1" indent="-342900">
              <a:buClr>
                <a:srgbClr val="7AC3E7"/>
              </a:buClr>
              <a:buSzPct val="130000"/>
              <a:buFont typeface="+mj-lt"/>
              <a:buAutoNum type="arabicPeriod"/>
              <a:defRPr/>
            </a:pPr>
            <a:r>
              <a:rPr kumimoji="0" lang="nl-NL" sz="1700" i="0" u="none" strike="noStrike" kern="1200" cap="none" spc="0" normalizeH="0" baseline="0" noProof="0">
                <a:ln>
                  <a:noFill/>
                </a:ln>
                <a:solidFill>
                  <a:srgbClr val="000000"/>
                </a:solidFill>
                <a:effectLst/>
                <a:uLnTx/>
                <a:uFillTx/>
                <a:latin typeface="HouschkaAltMedium"/>
                <a:ea typeface="+mn-ea"/>
                <a:cs typeface="+mn-cs"/>
              </a:rPr>
              <a:t>Tips &amp; praktische voorbeelden</a:t>
            </a:r>
          </a:p>
          <a:p>
            <a:pPr marL="342900" lvl="1" indent="-342900">
              <a:buClr>
                <a:srgbClr val="7AC3E7"/>
              </a:buClr>
              <a:buSzPct val="130000"/>
              <a:buFont typeface="+mj-lt"/>
              <a:buAutoNum type="arabicPeriod"/>
              <a:defRPr/>
            </a:pPr>
            <a:r>
              <a:rPr kumimoji="0" lang="nl-NL" sz="1700" i="0" u="none" strike="noStrike" kern="1200" cap="none" spc="0" normalizeH="0" baseline="0" noProof="0">
                <a:ln>
                  <a:noFill/>
                </a:ln>
                <a:solidFill>
                  <a:srgbClr val="000000"/>
                </a:solidFill>
                <a:effectLst/>
                <a:uLnTx/>
                <a:uFillTx/>
                <a:latin typeface="HouschkaAltMedium"/>
                <a:ea typeface="+mn-ea"/>
                <a:cs typeface="+mn-cs"/>
              </a:rPr>
              <a:t>Quotes</a:t>
            </a:r>
            <a:endParaRPr lang="nl-NL" sz="1700">
              <a:solidFill>
                <a:srgbClr val="000000"/>
              </a:solidFill>
              <a:latin typeface="HouschkaAltMedium"/>
            </a:endParaRPr>
          </a:p>
          <a:p>
            <a:pPr marL="342900" lvl="1" indent="-342900">
              <a:buClr>
                <a:srgbClr val="7AC3E7"/>
              </a:buClr>
              <a:buSzPct val="130000"/>
              <a:buFont typeface="+mj-lt"/>
              <a:buAutoNum type="arabicPeriod"/>
              <a:defRPr/>
            </a:pPr>
            <a:r>
              <a:rPr lang="nl-NL" sz="1700">
                <a:solidFill>
                  <a:srgbClr val="000000"/>
                </a:solidFill>
                <a:latin typeface="HouschkaAltMedium"/>
              </a:rPr>
              <a:t>Call </a:t>
            </a:r>
            <a:r>
              <a:rPr lang="nl-NL" sz="1700" err="1">
                <a:solidFill>
                  <a:srgbClr val="000000"/>
                </a:solidFill>
                <a:latin typeface="HouschkaAltMedium"/>
              </a:rPr>
              <a:t>to</a:t>
            </a:r>
            <a:r>
              <a:rPr lang="nl-NL" sz="1700">
                <a:solidFill>
                  <a:srgbClr val="000000"/>
                </a:solidFill>
                <a:latin typeface="HouschkaAltMedium"/>
              </a:rPr>
              <a:t> action &amp; afsluiting</a:t>
            </a:r>
            <a:endParaRPr lang="nl-NL" sz="1700" i="0" u="none" strike="noStrike" kern="1200" cap="none" spc="0" normalizeH="0" baseline="0" noProof="0">
              <a:ln>
                <a:noFill/>
              </a:ln>
              <a:solidFill>
                <a:srgbClr val="000000"/>
              </a:solidFill>
              <a:effectLst/>
              <a:uLnTx/>
              <a:uFillTx/>
              <a:latin typeface="HouschkaAltMedium"/>
            </a:endParaRPr>
          </a:p>
        </p:txBody>
      </p:sp>
    </p:spTree>
    <p:extLst>
      <p:ext uri="{BB962C8B-B14F-4D97-AF65-F5344CB8AC3E}">
        <p14:creationId xmlns:p14="http://schemas.microsoft.com/office/powerpoint/2010/main" val="26610256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30A5660-502E-1C9C-6E08-1758BAC86F42}"/>
              </a:ext>
            </a:extLst>
          </p:cNvPr>
          <p:cNvSpPr>
            <a:spLocks noGrp="1"/>
          </p:cNvSpPr>
          <p:nvPr>
            <p:ph type="ctrTitle"/>
          </p:nvPr>
        </p:nvSpPr>
        <p:spPr>
          <a:xfrm>
            <a:off x="792000" y="1837604"/>
            <a:ext cx="2741775" cy="2232000"/>
          </a:xfrm>
        </p:spPr>
        <p:txBody>
          <a:bodyPr/>
          <a:lstStyle/>
          <a:p>
            <a:r>
              <a:rPr lang="nl-NL" sz="3600"/>
              <a:t>Samen maken we gezond gewoon </a:t>
            </a:r>
            <a:br>
              <a:rPr lang="nl-NL"/>
            </a:br>
            <a:br>
              <a:rPr lang="nl-NL"/>
            </a:br>
            <a:endParaRPr lang="nl-NL"/>
          </a:p>
        </p:txBody>
      </p:sp>
      <p:pic>
        <p:nvPicPr>
          <p:cNvPr id="3" name="Afbeelding 2">
            <a:extLst>
              <a:ext uri="{FF2B5EF4-FFF2-40B4-BE49-F238E27FC236}">
                <a16:creationId xmlns:a16="http://schemas.microsoft.com/office/drawing/2014/main" id="{99D46D85-EC61-5213-3D01-3C68E2BDB35D}"/>
              </a:ext>
            </a:extLst>
          </p:cNvPr>
          <p:cNvPicPr>
            <a:picLocks noChangeAspect="1"/>
          </p:cNvPicPr>
          <p:nvPr/>
        </p:nvPicPr>
        <p:blipFill>
          <a:blip r:embed="rId3"/>
          <a:stretch>
            <a:fillRect/>
          </a:stretch>
        </p:blipFill>
        <p:spPr>
          <a:xfrm>
            <a:off x="3341523" y="632481"/>
            <a:ext cx="5343871" cy="3878538"/>
          </a:xfrm>
          <a:prstGeom prst="rect">
            <a:avLst/>
          </a:prstGeom>
        </p:spPr>
      </p:pic>
    </p:spTree>
    <p:extLst>
      <p:ext uri="{BB962C8B-B14F-4D97-AF65-F5344CB8AC3E}">
        <p14:creationId xmlns:p14="http://schemas.microsoft.com/office/powerpoint/2010/main" val="23805263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el 10">
            <a:extLst>
              <a:ext uri="{FF2B5EF4-FFF2-40B4-BE49-F238E27FC236}">
                <a16:creationId xmlns:a16="http://schemas.microsoft.com/office/drawing/2014/main" id="{AD2A72A5-1F82-B9E1-E0D7-327293A9A058}"/>
              </a:ext>
            </a:extLst>
          </p:cNvPr>
          <p:cNvSpPr>
            <a:spLocks noGrp="1"/>
          </p:cNvSpPr>
          <p:nvPr>
            <p:ph type="title"/>
          </p:nvPr>
        </p:nvSpPr>
        <p:spPr>
          <a:solidFill>
            <a:schemeClr val="accent3"/>
          </a:solidFill>
        </p:spPr>
        <p:txBody>
          <a:bodyPr/>
          <a:lstStyle/>
          <a:p>
            <a:endParaRPr lang="nl-NL"/>
          </a:p>
        </p:txBody>
      </p:sp>
      <p:sp>
        <p:nvSpPr>
          <p:cNvPr id="16" name="Tijdelijke aanduiding voor tekst 15">
            <a:extLst>
              <a:ext uri="{FF2B5EF4-FFF2-40B4-BE49-F238E27FC236}">
                <a16:creationId xmlns:a16="http://schemas.microsoft.com/office/drawing/2014/main" id="{177BEAB2-B4BD-0B55-B1AD-BE3927E2944D}"/>
              </a:ext>
            </a:extLst>
          </p:cNvPr>
          <p:cNvSpPr>
            <a:spLocks noGrp="1"/>
          </p:cNvSpPr>
          <p:nvPr>
            <p:ph type="body" sz="half" idx="24"/>
          </p:nvPr>
        </p:nvSpPr>
        <p:spPr/>
        <p:txBody>
          <a:bodyPr/>
          <a:lstStyle/>
          <a:p>
            <a:endParaRPr lang="nl-NL"/>
          </a:p>
        </p:txBody>
      </p:sp>
      <p:sp>
        <p:nvSpPr>
          <p:cNvPr id="6" name="Slide Number Placeholder 5">
            <a:extLst>
              <a:ext uri="{FF2B5EF4-FFF2-40B4-BE49-F238E27FC236}">
                <a16:creationId xmlns:a16="http://schemas.microsoft.com/office/drawing/2014/main" id="{E07E5FD8-34FC-DEED-9D08-C07B921474EB}"/>
              </a:ext>
            </a:extLst>
          </p:cNvPr>
          <p:cNvSpPr>
            <a:spLocks noGrp="1"/>
          </p:cNvSpPr>
          <p:nvPr>
            <p:ph type="sldNum" sz="quarter" idx="12"/>
          </p:nvPr>
        </p:nvSpPr>
        <p:spPr/>
        <p:txBody>
          <a:bodyPr/>
          <a:lstStyle/>
          <a:p>
            <a:fld id="{14F1411D-0280-154F-AEAC-4C20B7AA46B2}" type="slidenum">
              <a:rPr lang="nl-NL" smtClean="0"/>
              <a:t>7</a:t>
            </a:fld>
            <a:endParaRPr lang="nl-NL"/>
          </a:p>
        </p:txBody>
      </p:sp>
      <p:sp>
        <p:nvSpPr>
          <p:cNvPr id="12" name="Tijdelijke aanduiding voor tekst 11">
            <a:extLst>
              <a:ext uri="{FF2B5EF4-FFF2-40B4-BE49-F238E27FC236}">
                <a16:creationId xmlns:a16="http://schemas.microsoft.com/office/drawing/2014/main" id="{9A695AB4-DA4D-A7D8-2765-D977A2479195}"/>
              </a:ext>
            </a:extLst>
          </p:cNvPr>
          <p:cNvSpPr>
            <a:spLocks noGrp="1"/>
          </p:cNvSpPr>
          <p:nvPr>
            <p:ph type="body" sz="half" idx="13"/>
          </p:nvPr>
        </p:nvSpPr>
        <p:spPr/>
        <p:txBody>
          <a:bodyPr/>
          <a:lstStyle/>
          <a:p>
            <a:endParaRPr lang="nl-NL"/>
          </a:p>
        </p:txBody>
      </p:sp>
      <p:sp>
        <p:nvSpPr>
          <p:cNvPr id="13" name="Tijdelijke aanduiding voor afbeelding 12">
            <a:extLst>
              <a:ext uri="{FF2B5EF4-FFF2-40B4-BE49-F238E27FC236}">
                <a16:creationId xmlns:a16="http://schemas.microsoft.com/office/drawing/2014/main" id="{7BE109C2-1B77-4B26-C5CE-A2F827FC2443}"/>
              </a:ext>
            </a:extLst>
          </p:cNvPr>
          <p:cNvSpPr>
            <a:spLocks noGrp="1"/>
          </p:cNvSpPr>
          <p:nvPr>
            <p:ph type="pic" idx="15"/>
          </p:nvPr>
        </p:nvSpPr>
        <p:spPr/>
        <p:txBody>
          <a:bodyPr/>
          <a:lstStyle/>
          <a:p>
            <a:endParaRPr lang="nl-NL"/>
          </a:p>
        </p:txBody>
      </p:sp>
      <p:sp>
        <p:nvSpPr>
          <p:cNvPr id="14" name="Tijdelijke aanduiding voor afbeelding 13">
            <a:extLst>
              <a:ext uri="{FF2B5EF4-FFF2-40B4-BE49-F238E27FC236}">
                <a16:creationId xmlns:a16="http://schemas.microsoft.com/office/drawing/2014/main" id="{5378D1F7-448B-1904-7B60-70BDCF96DDD2}"/>
              </a:ext>
            </a:extLst>
          </p:cNvPr>
          <p:cNvSpPr>
            <a:spLocks noGrp="1"/>
          </p:cNvSpPr>
          <p:nvPr>
            <p:ph type="pic" idx="16"/>
          </p:nvPr>
        </p:nvSpPr>
        <p:spPr/>
        <p:txBody>
          <a:bodyPr/>
          <a:lstStyle/>
          <a:p>
            <a:endParaRPr lang="nl-NL"/>
          </a:p>
        </p:txBody>
      </p:sp>
      <p:sp>
        <p:nvSpPr>
          <p:cNvPr id="15" name="Tijdelijke aanduiding voor tekst 14">
            <a:extLst>
              <a:ext uri="{FF2B5EF4-FFF2-40B4-BE49-F238E27FC236}">
                <a16:creationId xmlns:a16="http://schemas.microsoft.com/office/drawing/2014/main" id="{421657AF-87E4-661B-E67F-E463AAA35156}"/>
              </a:ext>
            </a:extLst>
          </p:cNvPr>
          <p:cNvSpPr>
            <a:spLocks noGrp="1"/>
          </p:cNvSpPr>
          <p:nvPr>
            <p:ph type="body" sz="half" idx="17"/>
          </p:nvPr>
        </p:nvSpPr>
        <p:spPr/>
        <p:txBody>
          <a:bodyPr/>
          <a:lstStyle/>
          <a:p>
            <a:endParaRPr lang="nl-NL"/>
          </a:p>
        </p:txBody>
      </p:sp>
    </p:spTree>
    <p:extLst>
      <p:ext uri="{BB962C8B-B14F-4D97-AF65-F5344CB8AC3E}">
        <p14:creationId xmlns:p14="http://schemas.microsoft.com/office/powerpoint/2010/main" val="13960736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ijdelijke aanduiding voor afbeelding 1">
            <a:extLst>
              <a:ext uri="{FF2B5EF4-FFF2-40B4-BE49-F238E27FC236}">
                <a16:creationId xmlns:a16="http://schemas.microsoft.com/office/drawing/2014/main" id="{2F329EBA-698B-38E6-A002-59E4886EA5D2}"/>
              </a:ext>
            </a:extLst>
          </p:cNvPr>
          <p:cNvPicPr>
            <a:picLocks noGrp="1" noChangeAspect="1"/>
          </p:cNvPicPr>
          <p:nvPr>
            <p:ph type="pic" idx="13"/>
          </p:nvPr>
        </p:nvPicPr>
        <p:blipFill>
          <a:blip r:embed="rId3"/>
          <a:srcRect l="20149" r="20149"/>
          <a:stretch/>
        </p:blipFill>
        <p:spPr>
          <a:xfrm>
            <a:off x="4644003" y="125550"/>
            <a:ext cx="4374000" cy="4892400"/>
          </a:xfrm>
          <a:prstGeom prst="roundRect">
            <a:avLst>
              <a:gd name="adj" fmla="val 1020"/>
            </a:avLst>
          </a:prstGeom>
          <a:solidFill>
            <a:prstClr val="white">
              <a:lumMod val="85000"/>
            </a:prstClr>
          </a:solidFill>
        </p:spPr>
      </p:pic>
      <p:sp>
        <p:nvSpPr>
          <p:cNvPr id="6" name="Titel 5">
            <a:extLst>
              <a:ext uri="{FF2B5EF4-FFF2-40B4-BE49-F238E27FC236}">
                <a16:creationId xmlns:a16="http://schemas.microsoft.com/office/drawing/2014/main" id="{91FFDC77-16AD-1421-A90D-440E33F5B746}"/>
              </a:ext>
            </a:extLst>
          </p:cNvPr>
          <p:cNvSpPr>
            <a:spLocks noGrp="1"/>
          </p:cNvSpPr>
          <p:nvPr>
            <p:ph type="title"/>
          </p:nvPr>
        </p:nvSpPr>
        <p:spPr>
          <a:xfrm>
            <a:off x="324000" y="468000"/>
            <a:ext cx="3924001" cy="1524145"/>
          </a:xfrm>
        </p:spPr>
        <p:txBody>
          <a:bodyPr/>
          <a:lstStyle/>
          <a:p>
            <a:r>
              <a:rPr lang="nl-NL">
                <a:solidFill>
                  <a:schemeClr val="accent3"/>
                </a:solidFill>
              </a:rPr>
              <a:t>Kinderen groeien op in een wereld vol verleidingen </a:t>
            </a:r>
          </a:p>
          <a:p>
            <a:endParaRPr lang="nl-NL">
              <a:solidFill>
                <a:schemeClr val="accent3"/>
              </a:solidFill>
            </a:endParaRPr>
          </a:p>
        </p:txBody>
      </p:sp>
      <p:sp>
        <p:nvSpPr>
          <p:cNvPr id="3" name="Tijdelijke aanduiding voor inhoud 2">
            <a:extLst>
              <a:ext uri="{FF2B5EF4-FFF2-40B4-BE49-F238E27FC236}">
                <a16:creationId xmlns:a16="http://schemas.microsoft.com/office/drawing/2014/main" id="{5A884C62-B05D-6126-C3C1-7122F13034EA}"/>
              </a:ext>
            </a:extLst>
          </p:cNvPr>
          <p:cNvSpPr>
            <a:spLocks noGrp="1"/>
          </p:cNvSpPr>
          <p:nvPr>
            <p:ph idx="1"/>
          </p:nvPr>
        </p:nvSpPr>
        <p:spPr>
          <a:xfrm>
            <a:off x="323999" y="2003612"/>
            <a:ext cx="3924001" cy="2424388"/>
          </a:xfrm>
        </p:spPr>
        <p:txBody>
          <a:bodyPr/>
          <a:lstStyle/>
          <a:p>
            <a:r>
              <a:rPr lang="nl-NL">
                <a:ea typeface="+mn-lt"/>
                <a:cs typeface="+mn-lt"/>
              </a:rPr>
              <a:t>Lekker eten is overal. Schermen gaan nooit uit. Bewegen is steeds minder vanzelfsprekend. Kinderen worden de hele dag beïnvloed door wat zij zien, aangeboden krijgen en anderen zien doen. Het resultaat?</a:t>
            </a:r>
            <a:endParaRPr lang="nl-NL"/>
          </a:p>
          <a:p>
            <a:pPr marL="285750" indent="-285750">
              <a:buFont typeface="Arial" panose="020B0604020202020204" pitchFamily="34" charset="0"/>
              <a:buChar char="•"/>
            </a:pPr>
            <a:endParaRPr lang="nl-NL" sz="1600"/>
          </a:p>
          <a:p>
            <a:pPr marL="285750" indent="-285750">
              <a:buFont typeface="Arial" panose="020B0604020202020204" pitchFamily="34" charset="0"/>
              <a:buChar char="•"/>
            </a:pPr>
            <a:endParaRPr lang="nl-NL" sz="1600"/>
          </a:p>
        </p:txBody>
      </p:sp>
      <p:sp>
        <p:nvSpPr>
          <p:cNvPr id="4" name="Tijdelijke aanduiding voor datum 3">
            <a:extLst>
              <a:ext uri="{FF2B5EF4-FFF2-40B4-BE49-F238E27FC236}">
                <a16:creationId xmlns:a16="http://schemas.microsoft.com/office/drawing/2014/main" id="{A191212E-C934-DF28-82A0-97685A202FFE}"/>
              </a:ext>
            </a:extLst>
          </p:cNvPr>
          <p:cNvSpPr>
            <a:spLocks noGrp="1"/>
          </p:cNvSpPr>
          <p:nvPr>
            <p:ph type="dt" sz="half" idx="10"/>
          </p:nvPr>
        </p:nvSpPr>
        <p:spPr/>
        <p:txBody>
          <a:bodyPr/>
          <a:lstStyle/>
          <a:p>
            <a:r>
              <a:rPr lang="nl-NL"/>
              <a:t>Over JOGG</a:t>
            </a:r>
          </a:p>
        </p:txBody>
      </p:sp>
    </p:spTree>
    <p:extLst>
      <p:ext uri="{BB962C8B-B14F-4D97-AF65-F5344CB8AC3E}">
        <p14:creationId xmlns:p14="http://schemas.microsoft.com/office/powerpoint/2010/main" val="2438452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B90616-2C99-C9BF-E878-DD6E33045B96}"/>
            </a:ext>
          </a:extLst>
        </p:cNvPr>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AF1723AE-B640-EF73-FDD0-13219557B43C}"/>
              </a:ext>
            </a:extLst>
          </p:cNvPr>
          <p:cNvSpPr>
            <a:spLocks noGrp="1"/>
          </p:cNvSpPr>
          <p:nvPr>
            <p:ph type="body" sz="half" idx="26"/>
          </p:nvPr>
        </p:nvSpPr>
        <p:spPr/>
        <p:txBody>
          <a:bodyPr/>
          <a:lstStyle/>
          <a:p>
            <a:r>
              <a:rPr lang="nl-NL"/>
              <a:t>1 op de 7 kinderen in Nederland heeft overgewicht</a:t>
            </a:r>
          </a:p>
        </p:txBody>
      </p:sp>
      <p:pic>
        <p:nvPicPr>
          <p:cNvPr id="14" name="Tijdelijke aanduiding voor afbeelding 13">
            <a:extLst>
              <a:ext uri="{FF2B5EF4-FFF2-40B4-BE49-F238E27FC236}">
                <a16:creationId xmlns:a16="http://schemas.microsoft.com/office/drawing/2014/main" id="{7CBB64E8-89D9-B414-0B37-A09B4B7CD833}"/>
              </a:ext>
            </a:extLst>
          </p:cNvPr>
          <p:cNvPicPr>
            <a:picLocks noGrp="1" noChangeAspect="1"/>
          </p:cNvPicPr>
          <p:nvPr>
            <p:ph type="pic" idx="13"/>
          </p:nvPr>
        </p:nvPicPr>
        <p:blipFill>
          <a:blip r:embed="rId3"/>
          <a:srcRect/>
          <a:stretch/>
        </p:blipFill>
        <p:spPr>
          <a:prstGeom prst="roundRect">
            <a:avLst>
              <a:gd name="adj" fmla="val 6632"/>
            </a:avLst>
          </a:prstGeom>
          <a:solidFill>
            <a:prstClr val="white">
              <a:lumMod val="85000"/>
            </a:prstClr>
          </a:solidFill>
        </p:spPr>
      </p:pic>
      <p:sp>
        <p:nvSpPr>
          <p:cNvPr id="4" name="Tijdelijke aanduiding voor tekst 3">
            <a:extLst>
              <a:ext uri="{FF2B5EF4-FFF2-40B4-BE49-F238E27FC236}">
                <a16:creationId xmlns:a16="http://schemas.microsoft.com/office/drawing/2014/main" id="{401DAF16-AF77-34B2-5ADE-672DD0756DA4}"/>
              </a:ext>
            </a:extLst>
          </p:cNvPr>
          <p:cNvSpPr>
            <a:spLocks noGrp="1"/>
          </p:cNvSpPr>
          <p:nvPr>
            <p:ph type="body" sz="half" idx="25"/>
          </p:nvPr>
        </p:nvSpPr>
        <p:spPr/>
        <p:txBody>
          <a:bodyPr/>
          <a:lstStyle/>
          <a:p>
            <a:r>
              <a:rPr lang="nl-NL"/>
              <a:t>Voeding</a:t>
            </a:r>
          </a:p>
        </p:txBody>
      </p:sp>
      <p:sp>
        <p:nvSpPr>
          <p:cNvPr id="5" name="Tijdelijke aanduiding voor tekst 4">
            <a:extLst>
              <a:ext uri="{FF2B5EF4-FFF2-40B4-BE49-F238E27FC236}">
                <a16:creationId xmlns:a16="http://schemas.microsoft.com/office/drawing/2014/main" id="{C7D5C1E8-7777-7B63-B675-82AA3705AEBD}"/>
              </a:ext>
            </a:extLst>
          </p:cNvPr>
          <p:cNvSpPr>
            <a:spLocks noGrp="1"/>
          </p:cNvSpPr>
          <p:nvPr>
            <p:ph type="body" sz="half" idx="28"/>
          </p:nvPr>
        </p:nvSpPr>
        <p:spPr/>
        <p:txBody>
          <a:bodyPr/>
          <a:lstStyle/>
          <a:p>
            <a:r>
              <a:rPr lang="nl-NL"/>
              <a:t>Elke week raken honderden tieners verslaafd aan nicotine producten</a:t>
            </a:r>
          </a:p>
        </p:txBody>
      </p:sp>
      <p:pic>
        <p:nvPicPr>
          <p:cNvPr id="16" name="Tijdelijke aanduiding voor afbeelding 15">
            <a:extLst>
              <a:ext uri="{FF2B5EF4-FFF2-40B4-BE49-F238E27FC236}">
                <a16:creationId xmlns:a16="http://schemas.microsoft.com/office/drawing/2014/main" id="{237DFAC7-EC3F-26B2-6481-592797739117}"/>
              </a:ext>
            </a:extLst>
          </p:cNvPr>
          <p:cNvPicPr>
            <a:picLocks noGrp="1" noChangeAspect="1"/>
          </p:cNvPicPr>
          <p:nvPr>
            <p:ph type="pic" idx="29"/>
          </p:nvPr>
        </p:nvPicPr>
        <p:blipFill>
          <a:blip r:embed="rId4"/>
          <a:srcRect t="154" b="154"/>
          <a:stretch/>
        </p:blipFill>
        <p:spPr>
          <a:prstGeom prst="roundRect">
            <a:avLst>
              <a:gd name="adj" fmla="val 6632"/>
            </a:avLst>
          </a:prstGeom>
          <a:solidFill>
            <a:prstClr val="white">
              <a:lumMod val="85000"/>
            </a:prstClr>
          </a:solidFill>
        </p:spPr>
      </p:pic>
      <p:sp>
        <p:nvSpPr>
          <p:cNvPr id="7" name="Tijdelijke aanduiding voor tekst 6">
            <a:extLst>
              <a:ext uri="{FF2B5EF4-FFF2-40B4-BE49-F238E27FC236}">
                <a16:creationId xmlns:a16="http://schemas.microsoft.com/office/drawing/2014/main" id="{4275D367-178E-A9F5-08A3-F92148B53585}"/>
              </a:ext>
            </a:extLst>
          </p:cNvPr>
          <p:cNvSpPr>
            <a:spLocks noGrp="1"/>
          </p:cNvSpPr>
          <p:nvPr>
            <p:ph type="body" sz="half" idx="30"/>
          </p:nvPr>
        </p:nvSpPr>
        <p:spPr/>
        <p:txBody>
          <a:bodyPr/>
          <a:lstStyle/>
          <a:p>
            <a:r>
              <a:rPr lang="nl-NL"/>
              <a:t>Rookvrij</a:t>
            </a:r>
          </a:p>
        </p:txBody>
      </p:sp>
      <p:sp>
        <p:nvSpPr>
          <p:cNvPr id="8" name="Tijdelijke aanduiding voor tekst 7">
            <a:extLst>
              <a:ext uri="{FF2B5EF4-FFF2-40B4-BE49-F238E27FC236}">
                <a16:creationId xmlns:a16="http://schemas.microsoft.com/office/drawing/2014/main" id="{71626A4B-89BD-EE81-5CE0-1705AB6BB885}"/>
              </a:ext>
            </a:extLst>
          </p:cNvPr>
          <p:cNvSpPr>
            <a:spLocks noGrp="1"/>
          </p:cNvSpPr>
          <p:nvPr>
            <p:ph type="body" sz="half" idx="31"/>
          </p:nvPr>
        </p:nvSpPr>
        <p:spPr/>
        <p:txBody>
          <a:bodyPr/>
          <a:lstStyle/>
          <a:p>
            <a:r>
              <a:rPr lang="nl-NL"/>
              <a:t>1 op de 7 jongeren doet aan bingedrinken</a:t>
            </a:r>
          </a:p>
        </p:txBody>
      </p:sp>
      <p:pic>
        <p:nvPicPr>
          <p:cNvPr id="18" name="Tijdelijke aanduiding voor afbeelding 17">
            <a:extLst>
              <a:ext uri="{FF2B5EF4-FFF2-40B4-BE49-F238E27FC236}">
                <a16:creationId xmlns:a16="http://schemas.microsoft.com/office/drawing/2014/main" id="{5E4E96BB-5BD3-8353-40CD-02CB251B8720}"/>
              </a:ext>
            </a:extLst>
          </p:cNvPr>
          <p:cNvPicPr>
            <a:picLocks noGrp="1" noChangeAspect="1"/>
          </p:cNvPicPr>
          <p:nvPr>
            <p:ph type="pic" idx="32"/>
          </p:nvPr>
        </p:nvPicPr>
        <p:blipFill>
          <a:blip r:embed="rId5"/>
          <a:srcRect/>
          <a:stretch/>
        </p:blipFill>
        <p:spPr>
          <a:prstGeom prst="roundRect">
            <a:avLst>
              <a:gd name="adj" fmla="val 6632"/>
            </a:avLst>
          </a:prstGeom>
          <a:solidFill>
            <a:prstClr val="white">
              <a:lumMod val="85000"/>
            </a:prstClr>
          </a:solidFill>
        </p:spPr>
      </p:pic>
      <p:sp>
        <p:nvSpPr>
          <p:cNvPr id="10" name="Tijdelijke aanduiding voor tekst 9">
            <a:extLst>
              <a:ext uri="{FF2B5EF4-FFF2-40B4-BE49-F238E27FC236}">
                <a16:creationId xmlns:a16="http://schemas.microsoft.com/office/drawing/2014/main" id="{112BF236-7E5A-8D60-E632-D713EA996E44}"/>
              </a:ext>
            </a:extLst>
          </p:cNvPr>
          <p:cNvSpPr>
            <a:spLocks noGrp="1"/>
          </p:cNvSpPr>
          <p:nvPr>
            <p:ph type="body" sz="half" idx="33"/>
          </p:nvPr>
        </p:nvSpPr>
        <p:spPr/>
        <p:txBody>
          <a:bodyPr/>
          <a:lstStyle/>
          <a:p>
            <a:r>
              <a:rPr lang="nl-NL"/>
              <a:t>Verantwoord alcoholbeleid</a:t>
            </a:r>
          </a:p>
        </p:txBody>
      </p:sp>
    </p:spTree>
    <p:extLst>
      <p:ext uri="{BB962C8B-B14F-4D97-AF65-F5344CB8AC3E}">
        <p14:creationId xmlns:p14="http://schemas.microsoft.com/office/powerpoint/2010/main" val="26175075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BFE11C-7233-E0D0-BE86-25FDC8459CBA}"/>
            </a:ext>
          </a:extLst>
        </p:cNvPr>
        <p:cNvGrpSpPr/>
        <p:nvPr/>
      </p:nvGrpSpPr>
      <p:grpSpPr>
        <a:xfrm>
          <a:off x="0" y="0"/>
          <a:ext cx="0" cy="0"/>
          <a:chOff x="0" y="0"/>
          <a:chExt cx="0" cy="0"/>
        </a:xfrm>
      </p:grpSpPr>
      <p:sp>
        <p:nvSpPr>
          <p:cNvPr id="7" name="Tijdelijke aanduiding voor media 6">
            <a:extLst>
              <a:ext uri="{FF2B5EF4-FFF2-40B4-BE49-F238E27FC236}">
                <a16:creationId xmlns:a16="http://schemas.microsoft.com/office/drawing/2014/main" id="{4195E928-69E3-604B-ECD2-1072A1E0E0DA}"/>
              </a:ext>
            </a:extLst>
          </p:cNvPr>
          <p:cNvSpPr>
            <a:spLocks noGrp="1"/>
          </p:cNvSpPr>
          <p:nvPr>
            <p:ph type="media" sz="quarter" idx="13"/>
          </p:nvPr>
        </p:nvSpPr>
        <p:spPr/>
        <p:txBody>
          <a:bodyPr/>
          <a:lstStyle/>
          <a:p>
            <a:endParaRPr lang="nl-NL"/>
          </a:p>
        </p:txBody>
      </p:sp>
      <p:sp>
        <p:nvSpPr>
          <p:cNvPr id="3" name="Tijdelijke aanduiding voor datum 2">
            <a:extLst>
              <a:ext uri="{FF2B5EF4-FFF2-40B4-BE49-F238E27FC236}">
                <a16:creationId xmlns:a16="http://schemas.microsoft.com/office/drawing/2014/main" id="{12F6ED1B-0242-F702-EFF0-67BC1597AFA3}"/>
              </a:ext>
            </a:extLst>
          </p:cNvPr>
          <p:cNvSpPr>
            <a:spLocks noGrp="1"/>
          </p:cNvSpPr>
          <p:nvPr>
            <p:ph type="dt" sz="half" idx="10"/>
          </p:nvPr>
        </p:nvSpPr>
        <p:spPr/>
        <p:txBody>
          <a:bodyPr/>
          <a:lstStyle/>
          <a:p>
            <a:fld id="{CC636EFB-2533-F548-8285-37FF0865AA95}" type="datetime4">
              <a:rPr lang="nl-NL" smtClean="0"/>
              <a:t>23 oktober 2026</a:t>
            </a:fld>
            <a:endParaRPr lang="nl-NL"/>
          </a:p>
        </p:txBody>
      </p:sp>
      <p:sp>
        <p:nvSpPr>
          <p:cNvPr id="4" name="Tijdelijke aanduiding voor voettekst 3">
            <a:extLst>
              <a:ext uri="{FF2B5EF4-FFF2-40B4-BE49-F238E27FC236}">
                <a16:creationId xmlns:a16="http://schemas.microsoft.com/office/drawing/2014/main" id="{4724233B-F295-BD89-5CE8-C2E03BC00E16}"/>
              </a:ext>
            </a:extLst>
          </p:cNvPr>
          <p:cNvSpPr>
            <a:spLocks noGrp="1"/>
          </p:cNvSpPr>
          <p:nvPr>
            <p:ph type="ftr" sz="quarter" idx="11"/>
          </p:nvPr>
        </p:nvSpPr>
        <p:spPr/>
        <p:txBody>
          <a:bodyPr/>
          <a:lstStyle/>
          <a:p>
            <a:r>
              <a:rPr lang="nl-NL"/>
              <a:t>Titel van de presentatie &gt; pas aan via &gt; Functie Koptekst en voettekst</a:t>
            </a:r>
          </a:p>
        </p:txBody>
      </p:sp>
      <p:sp>
        <p:nvSpPr>
          <p:cNvPr id="5" name="Tijdelijke aanduiding voor dianummer 4">
            <a:extLst>
              <a:ext uri="{FF2B5EF4-FFF2-40B4-BE49-F238E27FC236}">
                <a16:creationId xmlns:a16="http://schemas.microsoft.com/office/drawing/2014/main" id="{4667705E-5B80-80F0-52AB-DEF52CCCADA8}"/>
              </a:ext>
            </a:extLst>
          </p:cNvPr>
          <p:cNvSpPr>
            <a:spLocks noGrp="1"/>
          </p:cNvSpPr>
          <p:nvPr>
            <p:ph type="sldNum" sz="quarter" idx="12"/>
          </p:nvPr>
        </p:nvSpPr>
        <p:spPr/>
        <p:txBody>
          <a:bodyPr/>
          <a:lstStyle/>
          <a:p>
            <a:fld id="{14F1411D-0280-154F-AEAC-4C20B7AA46B2}" type="slidenum">
              <a:rPr lang="nl-NL" smtClean="0"/>
              <a:t>10</a:t>
            </a:fld>
            <a:endParaRPr lang="nl-NL"/>
          </a:p>
        </p:txBody>
      </p:sp>
      <p:sp>
        <p:nvSpPr>
          <p:cNvPr id="2" name="Titel 1">
            <a:extLst>
              <a:ext uri="{FF2B5EF4-FFF2-40B4-BE49-F238E27FC236}">
                <a16:creationId xmlns:a16="http://schemas.microsoft.com/office/drawing/2014/main" id="{936EA7CB-C672-DE35-0CB4-EFF2577A3B63}"/>
              </a:ext>
            </a:extLst>
          </p:cNvPr>
          <p:cNvSpPr>
            <a:spLocks noGrp="1"/>
          </p:cNvSpPr>
          <p:nvPr>
            <p:ph type="title"/>
          </p:nvPr>
        </p:nvSpPr>
        <p:spPr/>
        <p:txBody>
          <a:bodyPr/>
          <a:lstStyle/>
          <a:p>
            <a:endParaRPr lang="nl-NL"/>
          </a:p>
        </p:txBody>
      </p:sp>
      <p:sp>
        <p:nvSpPr>
          <p:cNvPr id="8" name="Tekstvak 7">
            <a:extLst>
              <a:ext uri="{FF2B5EF4-FFF2-40B4-BE49-F238E27FC236}">
                <a16:creationId xmlns:a16="http://schemas.microsoft.com/office/drawing/2014/main" id="{6B36DB03-A375-6B24-97DC-26E81EEE5A4A}"/>
              </a:ext>
            </a:extLst>
          </p:cNvPr>
          <p:cNvSpPr txBox="1"/>
          <p:nvPr/>
        </p:nvSpPr>
        <p:spPr>
          <a:xfrm>
            <a:off x="2252663" y="2235971"/>
            <a:ext cx="4638674" cy="300082"/>
          </a:xfrm>
          <a:prstGeom prst="rect">
            <a:avLst/>
          </a:prstGeom>
          <a:noFill/>
        </p:spPr>
        <p:txBody>
          <a:bodyPr wrap="square">
            <a:spAutoFit/>
          </a:bodyPr>
          <a:lstStyle/>
          <a:p>
            <a:r>
              <a:rPr lang="nl-NL"/>
              <a:t>https://youtu.be/3xoGwVzGbjg?si=uHV6SDJHIyk8h7KU</a:t>
            </a:r>
          </a:p>
        </p:txBody>
      </p:sp>
      <p:pic>
        <p:nvPicPr>
          <p:cNvPr id="9" name="Onlinemedia 8" title="City Deal Gezonde en duurzame voedselomgeving">
            <a:hlinkClick r:id="" action="ppaction://media"/>
            <a:extLst>
              <a:ext uri="{FF2B5EF4-FFF2-40B4-BE49-F238E27FC236}">
                <a16:creationId xmlns:a16="http://schemas.microsoft.com/office/drawing/2014/main" id="{91F883B0-8634-53A8-6F3B-9F53A53FB6B6}"/>
              </a:ext>
            </a:extLst>
          </p:cNvPr>
          <p:cNvPicPr>
            <a:picLocks noRot="1" noChangeAspect="1"/>
          </p:cNvPicPr>
          <p:nvPr>
            <a:videoFile r:link="rId1"/>
          </p:nvPr>
        </p:nvPicPr>
        <p:blipFill>
          <a:blip r:embed="rId4"/>
          <a:stretch>
            <a:fillRect/>
          </a:stretch>
        </p:blipFill>
        <p:spPr>
          <a:xfrm>
            <a:off x="0" y="0"/>
            <a:ext cx="9104313" cy="5143500"/>
          </a:xfrm>
          <a:prstGeom prst="rect">
            <a:avLst/>
          </a:prstGeom>
        </p:spPr>
      </p:pic>
    </p:spTree>
    <p:extLst>
      <p:ext uri="{BB962C8B-B14F-4D97-AF65-F5344CB8AC3E}">
        <p14:creationId xmlns:p14="http://schemas.microsoft.com/office/powerpoint/2010/main" val="2715288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AA0303-8984-B512-C475-1FF20C2C0EC2}"/>
            </a:ext>
          </a:extLst>
        </p:cNvPr>
        <p:cNvGrpSpPr/>
        <p:nvPr/>
      </p:nvGrpSpPr>
      <p:grpSpPr>
        <a:xfrm>
          <a:off x="0" y="0"/>
          <a:ext cx="0" cy="0"/>
          <a:chOff x="0" y="0"/>
          <a:chExt cx="0" cy="0"/>
        </a:xfrm>
      </p:grpSpPr>
      <p:sp>
        <p:nvSpPr>
          <p:cNvPr id="6" name="Titel 5">
            <a:extLst>
              <a:ext uri="{FF2B5EF4-FFF2-40B4-BE49-F238E27FC236}">
                <a16:creationId xmlns:a16="http://schemas.microsoft.com/office/drawing/2014/main" id="{07AD179D-5C4D-2AA8-82DA-6FDDAAB73912}"/>
              </a:ext>
            </a:extLst>
          </p:cNvPr>
          <p:cNvSpPr>
            <a:spLocks noGrp="1"/>
          </p:cNvSpPr>
          <p:nvPr>
            <p:ph type="title"/>
          </p:nvPr>
        </p:nvSpPr>
        <p:spPr/>
        <p:txBody>
          <a:bodyPr/>
          <a:lstStyle/>
          <a:p>
            <a:r>
              <a:rPr lang="nl-NL">
                <a:solidFill>
                  <a:schemeClr val="accent3"/>
                </a:solidFill>
              </a:rPr>
              <a:t>Zonder gezonde jeugd, geen gezonde toekomst</a:t>
            </a:r>
            <a:endParaRPr lang="nl-NL"/>
          </a:p>
        </p:txBody>
      </p:sp>
      <p:sp>
        <p:nvSpPr>
          <p:cNvPr id="3" name="Tijdelijke aanduiding voor inhoud 2">
            <a:extLst>
              <a:ext uri="{FF2B5EF4-FFF2-40B4-BE49-F238E27FC236}">
                <a16:creationId xmlns:a16="http://schemas.microsoft.com/office/drawing/2014/main" id="{E85D92B1-1B42-665A-F057-45BC7865FCBC}"/>
              </a:ext>
            </a:extLst>
          </p:cNvPr>
          <p:cNvSpPr>
            <a:spLocks noGrp="1"/>
          </p:cNvSpPr>
          <p:nvPr>
            <p:ph idx="1"/>
          </p:nvPr>
        </p:nvSpPr>
        <p:spPr/>
        <p:txBody>
          <a:bodyPr/>
          <a:lstStyle/>
          <a:p>
            <a:pPr marL="285750" indent="-285750">
              <a:buFont typeface="Arial" panose="020B0604020202020204" pitchFamily="34" charset="0"/>
              <a:buChar char="•"/>
            </a:pPr>
            <a:r>
              <a:rPr lang="nl-NL" sz="1600"/>
              <a:t>Kinderen maken hun keuzes niet alleen.</a:t>
            </a:r>
            <a:endParaRPr lang="nl-NL"/>
          </a:p>
          <a:p>
            <a:pPr marL="285750" indent="-285750">
              <a:buFont typeface="Arial" panose="020B0604020202020204" pitchFamily="34" charset="0"/>
              <a:buChar char="•"/>
            </a:pPr>
            <a:endParaRPr lang="nl-NL" sz="1600"/>
          </a:p>
          <a:p>
            <a:pPr marL="285750" indent="-285750">
              <a:buFont typeface="Arial" panose="020B0604020202020204" pitchFamily="34" charset="0"/>
              <a:buChar char="•"/>
            </a:pPr>
            <a:r>
              <a:rPr lang="nl-NL" sz="1600"/>
              <a:t>Jouw locatie is onderdeel van de oplossing. </a:t>
            </a:r>
          </a:p>
          <a:p>
            <a:pPr marL="285750" indent="-285750">
              <a:buFont typeface="Arial" panose="020B0604020202020204" pitchFamily="34" charset="0"/>
              <a:buChar char="•"/>
            </a:pPr>
            <a:endParaRPr lang="nl-NL" sz="1600"/>
          </a:p>
          <a:p>
            <a:pPr marL="285750" indent="-285750">
              <a:buFont typeface="Arial" panose="020B0604020202020204" pitchFamily="34" charset="0"/>
              <a:buChar char="•"/>
            </a:pPr>
            <a:r>
              <a:rPr lang="nl-NL" sz="1600"/>
              <a:t>Samen maken we de gezonde keuze de makkelijke keuze.</a:t>
            </a:r>
            <a:endParaRPr lang="nl-NL"/>
          </a:p>
          <a:p>
            <a:pPr marL="285750" lvl="0" indent="-285750">
              <a:buFont typeface="Arial" panose="020B0604020202020204" pitchFamily="34" charset="0"/>
              <a:buChar char="•"/>
            </a:pPr>
            <a:endParaRPr lang="nl-NL" sz="1600"/>
          </a:p>
        </p:txBody>
      </p:sp>
      <p:sp>
        <p:nvSpPr>
          <p:cNvPr id="4" name="Tijdelijke aanduiding voor datum 3">
            <a:extLst>
              <a:ext uri="{FF2B5EF4-FFF2-40B4-BE49-F238E27FC236}">
                <a16:creationId xmlns:a16="http://schemas.microsoft.com/office/drawing/2014/main" id="{FBE5C9C9-34C9-B566-3CEB-619F09DF95D1}"/>
              </a:ext>
            </a:extLst>
          </p:cNvPr>
          <p:cNvSpPr>
            <a:spLocks noGrp="1"/>
          </p:cNvSpPr>
          <p:nvPr>
            <p:ph type="dt" sz="half" idx="10"/>
          </p:nvPr>
        </p:nvSpPr>
        <p:spPr/>
        <p:txBody>
          <a:bodyPr/>
          <a:lstStyle/>
          <a:p>
            <a:r>
              <a:rPr lang="nl-NL"/>
              <a:t>Over JOGG</a:t>
            </a:r>
          </a:p>
        </p:txBody>
      </p:sp>
      <p:pic>
        <p:nvPicPr>
          <p:cNvPr id="2" name="Picture Placeholder 13">
            <a:extLst>
              <a:ext uri="{FF2B5EF4-FFF2-40B4-BE49-F238E27FC236}">
                <a16:creationId xmlns:a16="http://schemas.microsoft.com/office/drawing/2014/main" id="{78370C11-AE11-E7CB-3B79-08BCF6FF1258}"/>
              </a:ext>
            </a:extLst>
          </p:cNvPr>
          <p:cNvPicPr>
            <a:picLocks noGrp="1" noChangeAspect="1"/>
          </p:cNvPicPr>
          <p:nvPr>
            <p:ph type="pic" idx="13"/>
          </p:nvPr>
        </p:nvPicPr>
        <p:blipFill rotWithShape="1">
          <a:blip r:embed="rId3"/>
          <a:srcRect l="20178" r="20178"/>
          <a:stretch>
            <a:fillRect/>
          </a:stretch>
        </p:blipFill>
        <p:spPr>
          <a:xfrm>
            <a:off x="4643438" y="125413"/>
            <a:ext cx="4375150" cy="4892675"/>
          </a:xfrm>
        </p:spPr>
      </p:pic>
    </p:spTree>
    <p:extLst>
      <p:ext uri="{BB962C8B-B14F-4D97-AF65-F5344CB8AC3E}">
        <p14:creationId xmlns:p14="http://schemas.microsoft.com/office/powerpoint/2010/main" val="24802001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5CBD610-5CDE-067C-2DA4-D15699E5277D}"/>
              </a:ext>
            </a:extLst>
          </p:cNvPr>
          <p:cNvSpPr>
            <a:spLocks noGrp="1"/>
          </p:cNvSpPr>
          <p:nvPr>
            <p:ph type="title"/>
          </p:nvPr>
        </p:nvSpPr>
        <p:spPr/>
        <p:txBody>
          <a:bodyPr/>
          <a:lstStyle/>
          <a:p>
            <a:r>
              <a:rPr lang="nl-NL"/>
              <a:t>Van</a:t>
            </a:r>
          </a:p>
        </p:txBody>
      </p:sp>
      <p:sp>
        <p:nvSpPr>
          <p:cNvPr id="3" name="Tijdelijke aanduiding voor tekst 2">
            <a:extLst>
              <a:ext uri="{FF2B5EF4-FFF2-40B4-BE49-F238E27FC236}">
                <a16:creationId xmlns:a16="http://schemas.microsoft.com/office/drawing/2014/main" id="{05822157-CEBD-D0F8-FA6E-71D64B3FC472}"/>
              </a:ext>
            </a:extLst>
          </p:cNvPr>
          <p:cNvSpPr>
            <a:spLocks noGrp="1"/>
          </p:cNvSpPr>
          <p:nvPr>
            <p:ph type="body" sz="quarter" idx="3"/>
          </p:nvPr>
        </p:nvSpPr>
        <p:spPr>
          <a:xfrm>
            <a:off x="5139002" y="1244009"/>
            <a:ext cx="3384000" cy="3291991"/>
          </a:xfrm>
        </p:spPr>
        <p:txBody>
          <a:bodyPr/>
          <a:lstStyle/>
          <a:p>
            <a:r>
              <a:rPr lang="nl-NL"/>
              <a:t>Politici</a:t>
            </a:r>
          </a:p>
          <a:p>
            <a:r>
              <a:rPr lang="nl-NL"/>
              <a:t>Professionals uit het sociaal domein</a:t>
            </a:r>
          </a:p>
          <a:p>
            <a:r>
              <a:rPr lang="nl-NL"/>
              <a:t>Beleidsbepalers</a:t>
            </a:r>
          </a:p>
          <a:p>
            <a:r>
              <a:rPr lang="nl-NL"/>
              <a:t>Ouders &amp; verzorgers</a:t>
            </a:r>
          </a:p>
          <a:p>
            <a:r>
              <a:rPr lang="nl-NL" b="1"/>
              <a:t>Sportverenigingen</a:t>
            </a:r>
          </a:p>
          <a:p>
            <a:r>
              <a:rPr lang="nl-NL"/>
              <a:t>Schoolbesturen</a:t>
            </a:r>
          </a:p>
          <a:p>
            <a:r>
              <a:rPr lang="nl-NL"/>
              <a:t>Bedrijven</a:t>
            </a:r>
          </a:p>
          <a:p>
            <a:r>
              <a:rPr lang="nl-NL"/>
              <a:t>Maatschappelijke organisaties</a:t>
            </a:r>
          </a:p>
          <a:p>
            <a:r>
              <a:rPr lang="nl-NL"/>
              <a:t>Projectontwikkelaars</a:t>
            </a:r>
          </a:p>
          <a:p>
            <a:r>
              <a:rPr lang="nl-NL"/>
              <a:t>Influencers</a:t>
            </a:r>
          </a:p>
          <a:p>
            <a:endParaRPr lang="nl-NL"/>
          </a:p>
          <a:p>
            <a:r>
              <a:rPr lang="nl-NL"/>
              <a:t>…en ook jullie hebben we nodig!</a:t>
            </a:r>
          </a:p>
        </p:txBody>
      </p:sp>
      <p:sp>
        <p:nvSpPr>
          <p:cNvPr id="4" name="Tijdelijke aanduiding voor tekst 3">
            <a:extLst>
              <a:ext uri="{FF2B5EF4-FFF2-40B4-BE49-F238E27FC236}">
                <a16:creationId xmlns:a16="http://schemas.microsoft.com/office/drawing/2014/main" id="{7405069F-41C3-8C78-056C-4716C388A546}"/>
              </a:ext>
            </a:extLst>
          </p:cNvPr>
          <p:cNvSpPr>
            <a:spLocks noGrp="1"/>
          </p:cNvSpPr>
          <p:nvPr>
            <p:ph type="body" sz="quarter" idx="13"/>
          </p:nvPr>
        </p:nvSpPr>
        <p:spPr/>
        <p:txBody>
          <a:bodyPr/>
          <a:lstStyle/>
          <a:p>
            <a:r>
              <a:rPr lang="nl-NL"/>
              <a:t>…om de leefomgeving gezonder te maken van beleid tot praktijk</a:t>
            </a:r>
          </a:p>
        </p:txBody>
      </p:sp>
      <p:sp>
        <p:nvSpPr>
          <p:cNvPr id="5" name="Tijdelijke aanduiding voor tekst 4">
            <a:extLst>
              <a:ext uri="{FF2B5EF4-FFF2-40B4-BE49-F238E27FC236}">
                <a16:creationId xmlns:a16="http://schemas.microsoft.com/office/drawing/2014/main" id="{8E0E9981-0B98-E4E0-4627-0CA66571F107}"/>
              </a:ext>
            </a:extLst>
          </p:cNvPr>
          <p:cNvSpPr>
            <a:spLocks noGrp="1"/>
          </p:cNvSpPr>
          <p:nvPr>
            <p:ph type="body" sz="quarter" idx="14"/>
          </p:nvPr>
        </p:nvSpPr>
        <p:spPr/>
        <p:txBody>
          <a:bodyPr/>
          <a:lstStyle/>
          <a:p>
            <a:r>
              <a:rPr lang="nl-NL"/>
              <a:t>Iedereen is nodig…</a:t>
            </a:r>
          </a:p>
        </p:txBody>
      </p:sp>
      <p:pic>
        <p:nvPicPr>
          <p:cNvPr id="6" name="Picture 5">
            <a:extLst>
              <a:ext uri="{FF2B5EF4-FFF2-40B4-BE49-F238E27FC236}">
                <a16:creationId xmlns:a16="http://schemas.microsoft.com/office/drawing/2014/main" id="{1CE6C7EE-5078-C59E-78C2-6D42F95EE7AE}"/>
              </a:ext>
            </a:extLst>
          </p:cNvPr>
          <p:cNvPicPr>
            <a:picLocks noChangeAspect="1"/>
          </p:cNvPicPr>
          <p:nvPr/>
        </p:nvPicPr>
        <p:blipFill>
          <a:blip r:embed="rId3"/>
          <a:stretch>
            <a:fillRect/>
          </a:stretch>
        </p:blipFill>
        <p:spPr>
          <a:xfrm>
            <a:off x="1347871" y="1446507"/>
            <a:ext cx="1930253" cy="1945216"/>
          </a:xfrm>
          <a:prstGeom prst="rect">
            <a:avLst/>
          </a:prstGeom>
        </p:spPr>
      </p:pic>
    </p:spTree>
    <p:extLst>
      <p:ext uri="{BB962C8B-B14F-4D97-AF65-F5344CB8AC3E}">
        <p14:creationId xmlns:p14="http://schemas.microsoft.com/office/powerpoint/2010/main" val="18144247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E956F7-DB80-2615-4EDE-8F10758D2CD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1DCDFF7-89B2-858B-A792-592567A2DA08}"/>
              </a:ext>
            </a:extLst>
          </p:cNvPr>
          <p:cNvSpPr>
            <a:spLocks noGrp="1"/>
          </p:cNvSpPr>
          <p:nvPr>
            <p:ph type="ctrTitle"/>
          </p:nvPr>
        </p:nvSpPr>
        <p:spPr/>
        <p:txBody>
          <a:bodyPr/>
          <a:lstStyle/>
          <a:p>
            <a:r>
              <a:rPr lang="nl-NL" sz="2800"/>
              <a:t>Maak jullie sportomgeving </a:t>
            </a:r>
            <a:br>
              <a:rPr lang="nl-NL" sz="2800"/>
            </a:br>
            <a:r>
              <a:rPr lang="nl-NL" sz="2800"/>
              <a:t>stap voor stap gezonder</a:t>
            </a:r>
            <a:endParaRPr lang="en-NL" sz="2800"/>
          </a:p>
        </p:txBody>
      </p:sp>
      <p:pic>
        <p:nvPicPr>
          <p:cNvPr id="3" name="Afbeelding 2">
            <a:extLst>
              <a:ext uri="{FF2B5EF4-FFF2-40B4-BE49-F238E27FC236}">
                <a16:creationId xmlns:a16="http://schemas.microsoft.com/office/drawing/2014/main" id="{00EC82B3-3301-9AB9-5A30-A1892AC00EF0}"/>
              </a:ext>
            </a:extLst>
          </p:cNvPr>
          <p:cNvPicPr>
            <a:picLocks noChangeAspect="1"/>
          </p:cNvPicPr>
          <p:nvPr/>
        </p:nvPicPr>
        <p:blipFill>
          <a:blip r:embed="rId3"/>
          <a:stretch>
            <a:fillRect/>
          </a:stretch>
        </p:blipFill>
        <p:spPr>
          <a:xfrm>
            <a:off x="3341523" y="632481"/>
            <a:ext cx="5343871" cy="3878538"/>
          </a:xfrm>
          <a:prstGeom prst="rect">
            <a:avLst/>
          </a:prstGeom>
        </p:spPr>
      </p:pic>
    </p:spTree>
    <p:extLst>
      <p:ext uri="{BB962C8B-B14F-4D97-AF65-F5344CB8AC3E}">
        <p14:creationId xmlns:p14="http://schemas.microsoft.com/office/powerpoint/2010/main" val="42054285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jdelijke aanduiding voor tekst 4">
            <a:extLst>
              <a:ext uri="{FF2B5EF4-FFF2-40B4-BE49-F238E27FC236}">
                <a16:creationId xmlns:a16="http://schemas.microsoft.com/office/drawing/2014/main" id="{9CE51C0F-3000-552F-6931-485480B027EF}"/>
              </a:ext>
            </a:extLst>
          </p:cNvPr>
          <p:cNvSpPr>
            <a:spLocks noGrp="1"/>
          </p:cNvSpPr>
          <p:nvPr>
            <p:ph type="body" sz="half" idx="2"/>
          </p:nvPr>
        </p:nvSpPr>
        <p:spPr/>
        <p:txBody>
          <a:bodyPr/>
          <a:lstStyle/>
          <a:p>
            <a:r>
              <a:rPr lang="nl-NL"/>
              <a:t>Een JOGG-coach gezonde locaties geeft met gebruik </a:t>
            </a:r>
            <a:br>
              <a:rPr lang="nl-NL"/>
            </a:br>
            <a:r>
              <a:rPr lang="nl-NL"/>
              <a:t>van </a:t>
            </a:r>
            <a:r>
              <a:rPr lang="nl-NL" err="1"/>
              <a:t>Teamfit</a:t>
            </a:r>
            <a:r>
              <a:rPr lang="nl-NL"/>
              <a:t> </a:t>
            </a:r>
            <a:br>
              <a:rPr lang="nl-NL"/>
            </a:br>
            <a:r>
              <a:rPr lang="nl-NL"/>
              <a:t>kosteloos advies aan jouw locatie</a:t>
            </a:r>
          </a:p>
        </p:txBody>
      </p:sp>
      <p:pic>
        <p:nvPicPr>
          <p:cNvPr id="7" name="Afbeelding 6">
            <a:extLst>
              <a:ext uri="{FF2B5EF4-FFF2-40B4-BE49-F238E27FC236}">
                <a16:creationId xmlns:a16="http://schemas.microsoft.com/office/drawing/2014/main" id="{714D6A5F-2CCE-147E-434D-30071E53833D}"/>
              </a:ext>
            </a:extLst>
          </p:cNvPr>
          <p:cNvPicPr>
            <a:picLocks noChangeAspect="1"/>
          </p:cNvPicPr>
          <p:nvPr/>
        </p:nvPicPr>
        <p:blipFill>
          <a:blip r:embed="rId3"/>
          <a:srcRect/>
          <a:stretch/>
        </p:blipFill>
        <p:spPr>
          <a:xfrm>
            <a:off x="4121875" y="1310077"/>
            <a:ext cx="4241800" cy="2593557"/>
          </a:xfrm>
          <a:prstGeom prst="rect">
            <a:avLst/>
          </a:prstGeom>
        </p:spPr>
      </p:pic>
      <p:sp>
        <p:nvSpPr>
          <p:cNvPr id="3" name="Tijdelijke aanduiding voor datum 2">
            <a:extLst>
              <a:ext uri="{FF2B5EF4-FFF2-40B4-BE49-F238E27FC236}">
                <a16:creationId xmlns:a16="http://schemas.microsoft.com/office/drawing/2014/main" id="{6F0F318C-9142-89CF-047C-EA2C133C9DDC}"/>
              </a:ext>
            </a:extLst>
          </p:cNvPr>
          <p:cNvSpPr>
            <a:spLocks noGrp="1"/>
          </p:cNvSpPr>
          <p:nvPr>
            <p:ph type="dt" sz="half" idx="10"/>
          </p:nvPr>
        </p:nvSpPr>
        <p:spPr/>
        <p:txBody>
          <a:bodyPr/>
          <a:lstStyle/>
          <a:p>
            <a:r>
              <a:rPr lang="nl-NL"/>
              <a:t>Teamfit is een werkwijze van JOGG</a:t>
            </a:r>
          </a:p>
          <a:p>
            <a:endParaRPr lang="nl-NL"/>
          </a:p>
        </p:txBody>
      </p:sp>
      <p:sp>
        <p:nvSpPr>
          <p:cNvPr id="6" name="Tijdelijke aanduiding voor dianummer 5">
            <a:extLst>
              <a:ext uri="{FF2B5EF4-FFF2-40B4-BE49-F238E27FC236}">
                <a16:creationId xmlns:a16="http://schemas.microsoft.com/office/drawing/2014/main" id="{656F1E2C-03CB-55BA-E602-AFC9EB94BE7A}"/>
              </a:ext>
            </a:extLst>
          </p:cNvPr>
          <p:cNvSpPr>
            <a:spLocks noGrp="1"/>
          </p:cNvSpPr>
          <p:nvPr>
            <p:ph type="sldNum" sz="quarter" idx="12"/>
          </p:nvPr>
        </p:nvSpPr>
        <p:spPr/>
        <p:txBody>
          <a:bodyPr/>
          <a:lstStyle/>
          <a:p>
            <a:fld id="{14F1411D-0280-154F-AEAC-4C20B7AA46B2}" type="slidenum">
              <a:rPr lang="nl-NL" smtClean="0"/>
              <a:t>14</a:t>
            </a:fld>
            <a:endParaRPr lang="nl-NL"/>
          </a:p>
        </p:txBody>
      </p:sp>
    </p:spTree>
    <p:extLst>
      <p:ext uri="{BB962C8B-B14F-4D97-AF65-F5344CB8AC3E}">
        <p14:creationId xmlns:p14="http://schemas.microsoft.com/office/powerpoint/2010/main" val="6631034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BE13B0-D263-F7CD-8679-A29C9BBCECFE}"/>
            </a:ext>
          </a:extLst>
        </p:cNvPr>
        <p:cNvGrpSpPr/>
        <p:nvPr/>
      </p:nvGrpSpPr>
      <p:grpSpPr>
        <a:xfrm>
          <a:off x="0" y="0"/>
          <a:ext cx="0" cy="0"/>
          <a:chOff x="0" y="0"/>
          <a:chExt cx="0" cy="0"/>
        </a:xfrm>
      </p:grpSpPr>
      <p:sp>
        <p:nvSpPr>
          <p:cNvPr id="5" name="Tijdelijke aanduiding voor tekst 4">
            <a:extLst>
              <a:ext uri="{FF2B5EF4-FFF2-40B4-BE49-F238E27FC236}">
                <a16:creationId xmlns:a16="http://schemas.microsoft.com/office/drawing/2014/main" id="{884AE40F-2506-D5A8-FC08-185BB9DD1C12}"/>
              </a:ext>
            </a:extLst>
          </p:cNvPr>
          <p:cNvSpPr>
            <a:spLocks noGrp="1"/>
          </p:cNvSpPr>
          <p:nvPr>
            <p:ph type="body" sz="half" idx="28"/>
          </p:nvPr>
        </p:nvSpPr>
        <p:spPr/>
        <p:txBody>
          <a:bodyPr/>
          <a:lstStyle/>
          <a:p>
            <a:r>
              <a:rPr lang="nl-NL"/>
              <a:t>Gezondere</a:t>
            </a:r>
          </a:p>
          <a:p>
            <a:r>
              <a:rPr lang="nl-NL"/>
              <a:t>sportlocaties</a:t>
            </a:r>
          </a:p>
        </p:txBody>
      </p:sp>
      <p:sp>
        <p:nvSpPr>
          <p:cNvPr id="8" name="Tijdelijke aanduiding voor tekst 7">
            <a:extLst>
              <a:ext uri="{FF2B5EF4-FFF2-40B4-BE49-F238E27FC236}">
                <a16:creationId xmlns:a16="http://schemas.microsoft.com/office/drawing/2014/main" id="{AD694ABE-60B0-2B81-8D56-F8806DCBD856}"/>
              </a:ext>
            </a:extLst>
          </p:cNvPr>
          <p:cNvSpPr>
            <a:spLocks noGrp="1"/>
          </p:cNvSpPr>
          <p:nvPr>
            <p:ph type="body" sz="half" idx="31"/>
          </p:nvPr>
        </p:nvSpPr>
        <p:spPr/>
        <p:txBody>
          <a:bodyPr/>
          <a:lstStyle/>
          <a:p>
            <a:endParaRPr lang="nl-NL"/>
          </a:p>
        </p:txBody>
      </p:sp>
      <p:sp>
        <p:nvSpPr>
          <p:cNvPr id="3" name="Tijdelijke aanduiding voor datum 2">
            <a:extLst>
              <a:ext uri="{FF2B5EF4-FFF2-40B4-BE49-F238E27FC236}">
                <a16:creationId xmlns:a16="http://schemas.microsoft.com/office/drawing/2014/main" id="{3AE4F009-0E79-84BA-D541-DA0E4A6599A6}"/>
              </a:ext>
            </a:extLst>
          </p:cNvPr>
          <p:cNvSpPr>
            <a:spLocks noGrp="1"/>
          </p:cNvSpPr>
          <p:nvPr>
            <p:ph type="dt" sz="half" idx="10"/>
          </p:nvPr>
        </p:nvSpPr>
        <p:spPr/>
        <p:txBody>
          <a:bodyPr/>
          <a:lstStyle/>
          <a:p>
            <a:r>
              <a:rPr lang="nl-NL"/>
              <a:t>Teamfit is een werkwijze van JOGG</a:t>
            </a:r>
          </a:p>
        </p:txBody>
      </p:sp>
      <p:sp>
        <p:nvSpPr>
          <p:cNvPr id="11" name="Tijdelijke aanduiding voor dianummer 10">
            <a:extLst>
              <a:ext uri="{FF2B5EF4-FFF2-40B4-BE49-F238E27FC236}">
                <a16:creationId xmlns:a16="http://schemas.microsoft.com/office/drawing/2014/main" id="{3A0F81E4-4AAE-39DC-CFBE-74D0AE7AA6FA}"/>
              </a:ext>
            </a:extLst>
          </p:cNvPr>
          <p:cNvSpPr>
            <a:spLocks noGrp="1"/>
          </p:cNvSpPr>
          <p:nvPr>
            <p:ph type="sldNum" sz="quarter" idx="12"/>
          </p:nvPr>
        </p:nvSpPr>
        <p:spPr/>
        <p:txBody>
          <a:bodyPr/>
          <a:lstStyle/>
          <a:p>
            <a:fld id="{14F1411D-0280-154F-AEAC-4C20B7AA46B2}" type="slidenum">
              <a:rPr lang="nl-NL" smtClean="0"/>
              <a:t>15</a:t>
            </a:fld>
            <a:endParaRPr lang="nl-NL"/>
          </a:p>
        </p:txBody>
      </p:sp>
      <p:sp>
        <p:nvSpPr>
          <p:cNvPr id="12" name="Tijdelijke aanduiding voor tekst 11">
            <a:extLst>
              <a:ext uri="{FF2B5EF4-FFF2-40B4-BE49-F238E27FC236}">
                <a16:creationId xmlns:a16="http://schemas.microsoft.com/office/drawing/2014/main" id="{5F86F71E-B858-9773-11BD-0744826C01C6}"/>
              </a:ext>
            </a:extLst>
          </p:cNvPr>
          <p:cNvSpPr>
            <a:spLocks noGrp="1"/>
          </p:cNvSpPr>
          <p:nvPr>
            <p:ph type="body" sz="half" idx="30"/>
          </p:nvPr>
        </p:nvSpPr>
        <p:spPr/>
        <p:txBody>
          <a:bodyPr/>
          <a:lstStyle/>
          <a:p>
            <a:endParaRPr lang="nl-NL"/>
          </a:p>
        </p:txBody>
      </p:sp>
    </p:spTree>
    <p:extLst>
      <p:ext uri="{BB962C8B-B14F-4D97-AF65-F5344CB8AC3E}">
        <p14:creationId xmlns:p14="http://schemas.microsoft.com/office/powerpoint/2010/main" val="31513498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B69292-D15F-4BD2-30B9-BF06D9F0B6BE}"/>
            </a:ext>
          </a:extLst>
        </p:cNvPr>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6074ED1E-7ABD-3568-8CE6-A10195949B2C}"/>
              </a:ext>
            </a:extLst>
          </p:cNvPr>
          <p:cNvSpPr>
            <a:spLocks noGrp="1"/>
          </p:cNvSpPr>
          <p:nvPr>
            <p:ph type="body" sz="half" idx="20"/>
          </p:nvPr>
        </p:nvSpPr>
        <p:spPr/>
        <p:txBody>
          <a:bodyPr/>
          <a:lstStyle/>
          <a:p>
            <a:r>
              <a:rPr lang="nl-NL"/>
              <a:t>✔</a:t>
            </a:r>
          </a:p>
        </p:txBody>
      </p:sp>
      <p:sp>
        <p:nvSpPr>
          <p:cNvPr id="3" name="Tijdelijke aanduiding voor tekst 2">
            <a:extLst>
              <a:ext uri="{FF2B5EF4-FFF2-40B4-BE49-F238E27FC236}">
                <a16:creationId xmlns:a16="http://schemas.microsoft.com/office/drawing/2014/main" id="{F3BDE6E0-FEED-A489-A055-D38A50E16C0D}"/>
              </a:ext>
            </a:extLst>
          </p:cNvPr>
          <p:cNvSpPr>
            <a:spLocks noGrp="1"/>
          </p:cNvSpPr>
          <p:nvPr>
            <p:ph type="body" sz="half" idx="21"/>
          </p:nvPr>
        </p:nvSpPr>
        <p:spPr>
          <a:xfrm>
            <a:off x="792000" y="2736763"/>
            <a:ext cx="461685" cy="461586"/>
          </a:xfrm>
        </p:spPr>
        <p:txBody>
          <a:bodyPr/>
          <a:lstStyle/>
          <a:p>
            <a:r>
              <a:rPr lang="nl-NL"/>
              <a:t>✔ </a:t>
            </a:r>
          </a:p>
        </p:txBody>
      </p:sp>
      <p:sp>
        <p:nvSpPr>
          <p:cNvPr id="4" name="Tijdelijke aanduiding voor tekst 3">
            <a:extLst>
              <a:ext uri="{FF2B5EF4-FFF2-40B4-BE49-F238E27FC236}">
                <a16:creationId xmlns:a16="http://schemas.microsoft.com/office/drawing/2014/main" id="{B14C3252-820B-E86E-0A2F-88BD93054321}"/>
              </a:ext>
            </a:extLst>
          </p:cNvPr>
          <p:cNvSpPr>
            <a:spLocks noGrp="1"/>
          </p:cNvSpPr>
          <p:nvPr>
            <p:ph type="body" sz="half" idx="23"/>
          </p:nvPr>
        </p:nvSpPr>
        <p:spPr>
          <a:xfrm>
            <a:off x="792000" y="3723556"/>
            <a:ext cx="461685" cy="461586"/>
          </a:xfrm>
        </p:spPr>
        <p:txBody>
          <a:bodyPr/>
          <a:lstStyle/>
          <a:p>
            <a:r>
              <a:rPr lang="nl-NL"/>
              <a:t>✔ </a:t>
            </a:r>
          </a:p>
        </p:txBody>
      </p:sp>
      <p:sp>
        <p:nvSpPr>
          <p:cNvPr id="6" name="Tijdelijke aanduiding voor tekst 5">
            <a:extLst>
              <a:ext uri="{FF2B5EF4-FFF2-40B4-BE49-F238E27FC236}">
                <a16:creationId xmlns:a16="http://schemas.microsoft.com/office/drawing/2014/main" id="{4E924E2E-67D6-5600-E7EA-BEEA41D85951}"/>
              </a:ext>
            </a:extLst>
          </p:cNvPr>
          <p:cNvSpPr>
            <a:spLocks noGrp="1"/>
          </p:cNvSpPr>
          <p:nvPr>
            <p:ph type="body" sz="half" idx="16"/>
          </p:nvPr>
        </p:nvSpPr>
        <p:spPr/>
        <p:txBody>
          <a:bodyPr/>
          <a:lstStyle/>
          <a:p>
            <a:r>
              <a:rPr lang="nl-NL" b="1"/>
              <a:t>70% van de bezoekers </a:t>
            </a:r>
            <a:r>
              <a:rPr lang="nl-NL"/>
              <a:t>het belangrijk vindt dat er voor kinderen en kleinkinderen gezondere keuzes beschikbaar zijn?</a:t>
            </a:r>
          </a:p>
        </p:txBody>
      </p:sp>
      <p:sp>
        <p:nvSpPr>
          <p:cNvPr id="7" name="Tijdelijke aanduiding voor tekst 6">
            <a:extLst>
              <a:ext uri="{FF2B5EF4-FFF2-40B4-BE49-F238E27FC236}">
                <a16:creationId xmlns:a16="http://schemas.microsoft.com/office/drawing/2014/main" id="{63999540-EA74-7131-0738-291A921956B9}"/>
              </a:ext>
            </a:extLst>
          </p:cNvPr>
          <p:cNvSpPr>
            <a:spLocks noGrp="1"/>
          </p:cNvSpPr>
          <p:nvPr>
            <p:ph type="body" sz="half" idx="24"/>
          </p:nvPr>
        </p:nvSpPr>
        <p:spPr/>
        <p:txBody>
          <a:bodyPr/>
          <a:lstStyle/>
          <a:p>
            <a:r>
              <a:rPr lang="nl-NL"/>
              <a:t>Wist je dat…</a:t>
            </a:r>
          </a:p>
        </p:txBody>
      </p:sp>
      <p:sp>
        <p:nvSpPr>
          <p:cNvPr id="8" name="Tijdelijke aanduiding voor tekst 7">
            <a:extLst>
              <a:ext uri="{FF2B5EF4-FFF2-40B4-BE49-F238E27FC236}">
                <a16:creationId xmlns:a16="http://schemas.microsoft.com/office/drawing/2014/main" id="{5DFE6AEF-5A2E-12BB-8B27-465FFF88AB68}"/>
              </a:ext>
            </a:extLst>
          </p:cNvPr>
          <p:cNvSpPr>
            <a:spLocks noGrp="1"/>
          </p:cNvSpPr>
          <p:nvPr>
            <p:ph type="body" sz="half" idx="25"/>
          </p:nvPr>
        </p:nvSpPr>
        <p:spPr>
          <a:xfrm>
            <a:off x="1368000" y="2707778"/>
            <a:ext cx="2880000" cy="519556"/>
          </a:xfrm>
        </p:spPr>
        <p:txBody>
          <a:bodyPr/>
          <a:lstStyle/>
          <a:p>
            <a:r>
              <a:rPr lang="nl-NL" b="1"/>
              <a:t>21% van de bezoekers</a:t>
            </a:r>
            <a:r>
              <a:rPr lang="nl-NL"/>
              <a:t> eigen eten meeneemt omdat er op locatie nauwelijks gezondere opties zijn?</a:t>
            </a:r>
          </a:p>
        </p:txBody>
      </p:sp>
      <p:sp>
        <p:nvSpPr>
          <p:cNvPr id="9" name="Tijdelijke aanduiding voor tekst 8">
            <a:extLst>
              <a:ext uri="{FF2B5EF4-FFF2-40B4-BE49-F238E27FC236}">
                <a16:creationId xmlns:a16="http://schemas.microsoft.com/office/drawing/2014/main" id="{02196D33-18C3-4ADD-B4E0-D80A16DB0F0E}"/>
              </a:ext>
            </a:extLst>
          </p:cNvPr>
          <p:cNvSpPr>
            <a:spLocks noGrp="1"/>
          </p:cNvSpPr>
          <p:nvPr>
            <p:ph type="body" sz="half" idx="26"/>
          </p:nvPr>
        </p:nvSpPr>
        <p:spPr>
          <a:xfrm>
            <a:off x="1368000" y="3694571"/>
            <a:ext cx="2880000" cy="519556"/>
          </a:xfrm>
        </p:spPr>
        <p:txBody>
          <a:bodyPr/>
          <a:lstStyle/>
          <a:p>
            <a:r>
              <a:rPr lang="nl-NL"/>
              <a:t>Sportlocaties die met Teamfit werken </a:t>
            </a:r>
            <a:r>
              <a:rPr lang="nl-NL" b="1"/>
              <a:t>geen daling zien in hun omzet?</a:t>
            </a:r>
            <a:endParaRPr lang="nl-NL"/>
          </a:p>
        </p:txBody>
      </p:sp>
      <p:pic>
        <p:nvPicPr>
          <p:cNvPr id="12" name="Tijdelijke aanduiding voor afbeelding 11">
            <a:extLst>
              <a:ext uri="{FF2B5EF4-FFF2-40B4-BE49-F238E27FC236}">
                <a16:creationId xmlns:a16="http://schemas.microsoft.com/office/drawing/2014/main" id="{BF82B6DB-D475-5328-4B1C-3D40BB6145E8}"/>
              </a:ext>
            </a:extLst>
          </p:cNvPr>
          <p:cNvPicPr>
            <a:picLocks noGrp="1" noChangeAspect="1"/>
          </p:cNvPicPr>
          <p:nvPr>
            <p:ph type="pic" idx="13"/>
          </p:nvPr>
        </p:nvPicPr>
        <p:blipFill>
          <a:blip r:embed="rId3"/>
          <a:srcRect l="20193" r="20193"/>
          <a:stretch>
            <a:fillRect/>
          </a:stretch>
        </p:blipFill>
        <p:spPr>
          <a:prstGeom prst="roundRect">
            <a:avLst>
              <a:gd name="adj" fmla="val 1020"/>
            </a:avLst>
          </a:prstGeom>
          <a:solidFill>
            <a:prstClr val="white">
              <a:lumMod val="85000"/>
            </a:prstClr>
          </a:solidFill>
        </p:spPr>
      </p:pic>
    </p:spTree>
    <p:extLst>
      <p:ext uri="{BB962C8B-B14F-4D97-AF65-F5344CB8AC3E}">
        <p14:creationId xmlns:p14="http://schemas.microsoft.com/office/powerpoint/2010/main" val="28526416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A4BAC6-5EDA-9129-7651-C40FCBFFAA09}"/>
            </a:ext>
          </a:extLst>
        </p:cNvPr>
        <p:cNvGrpSpPr/>
        <p:nvPr/>
      </p:nvGrpSpPr>
      <p:grpSpPr>
        <a:xfrm>
          <a:off x="0" y="0"/>
          <a:ext cx="0" cy="0"/>
          <a:chOff x="0" y="0"/>
          <a:chExt cx="0" cy="0"/>
        </a:xfrm>
      </p:grpSpPr>
      <p:pic>
        <p:nvPicPr>
          <p:cNvPr id="8" name="Tijdelijke aanduiding voor afbeelding 7">
            <a:extLst>
              <a:ext uri="{FF2B5EF4-FFF2-40B4-BE49-F238E27FC236}">
                <a16:creationId xmlns:a16="http://schemas.microsoft.com/office/drawing/2014/main" id="{1AB3E61C-423A-6B7C-1327-E78C8458A3AA}"/>
              </a:ext>
            </a:extLst>
          </p:cNvPr>
          <p:cNvPicPr>
            <a:picLocks noGrp="1" noChangeAspect="1"/>
          </p:cNvPicPr>
          <p:nvPr>
            <p:ph type="pic" idx="13"/>
          </p:nvPr>
        </p:nvPicPr>
        <p:blipFill rotWithShape="1">
          <a:blip r:embed="rId3"/>
          <a:srcRect l="35" r="35"/>
          <a:stretch/>
        </p:blipFill>
        <p:spPr/>
      </p:pic>
      <p:sp>
        <p:nvSpPr>
          <p:cNvPr id="3" name="Tijdelijke aanduiding voor datum 2">
            <a:extLst>
              <a:ext uri="{FF2B5EF4-FFF2-40B4-BE49-F238E27FC236}">
                <a16:creationId xmlns:a16="http://schemas.microsoft.com/office/drawing/2014/main" id="{908B3C2C-A519-26D9-F53A-C5EFF35D2FAA}"/>
              </a:ext>
            </a:extLst>
          </p:cNvPr>
          <p:cNvSpPr>
            <a:spLocks noGrp="1"/>
          </p:cNvSpPr>
          <p:nvPr>
            <p:ph type="dt" sz="half" idx="10"/>
          </p:nvPr>
        </p:nvSpPr>
        <p:spPr/>
        <p:txBody>
          <a:bodyPr/>
          <a:lstStyle/>
          <a:p>
            <a:r>
              <a:rPr lang="nl-NL"/>
              <a:t>Teamfit is een werkwijze van JOGG</a:t>
            </a:r>
          </a:p>
          <a:p>
            <a:endParaRPr lang="nl-NL"/>
          </a:p>
        </p:txBody>
      </p:sp>
      <p:sp>
        <p:nvSpPr>
          <p:cNvPr id="5" name="Tijdelijke aanduiding voor dianummer 4">
            <a:extLst>
              <a:ext uri="{FF2B5EF4-FFF2-40B4-BE49-F238E27FC236}">
                <a16:creationId xmlns:a16="http://schemas.microsoft.com/office/drawing/2014/main" id="{FA7099D3-D246-26C9-30E4-002DFE263767}"/>
              </a:ext>
            </a:extLst>
          </p:cNvPr>
          <p:cNvSpPr>
            <a:spLocks noGrp="1"/>
          </p:cNvSpPr>
          <p:nvPr>
            <p:ph type="sldNum" sz="quarter" idx="12"/>
          </p:nvPr>
        </p:nvSpPr>
        <p:spPr/>
        <p:txBody>
          <a:bodyPr/>
          <a:lstStyle/>
          <a:p>
            <a:fld id="{14F1411D-0280-154F-AEAC-4C20B7AA46B2}" type="slidenum">
              <a:rPr lang="nl-NL" smtClean="0"/>
              <a:pPr/>
              <a:t>17</a:t>
            </a:fld>
            <a:endParaRPr lang="nl-NL"/>
          </a:p>
        </p:txBody>
      </p:sp>
    </p:spTree>
    <p:extLst>
      <p:ext uri="{BB962C8B-B14F-4D97-AF65-F5344CB8AC3E}">
        <p14:creationId xmlns:p14="http://schemas.microsoft.com/office/powerpoint/2010/main" val="40710767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AD66B6-1A0C-68BD-7EB0-C5C69A4B7B8B}"/>
            </a:ext>
          </a:extLst>
        </p:cNvPr>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D2FD4B24-191B-508B-B6C2-B92058E7EFB2}"/>
              </a:ext>
            </a:extLst>
          </p:cNvPr>
          <p:cNvSpPr>
            <a:spLocks noGrp="1"/>
          </p:cNvSpPr>
          <p:nvPr>
            <p:ph type="body" sz="half" idx="20"/>
          </p:nvPr>
        </p:nvSpPr>
        <p:spPr/>
        <p:txBody>
          <a:bodyPr/>
          <a:lstStyle/>
          <a:p>
            <a:r>
              <a:rPr lang="nl-NL"/>
              <a:t>✔</a:t>
            </a:r>
          </a:p>
        </p:txBody>
      </p:sp>
      <p:sp>
        <p:nvSpPr>
          <p:cNvPr id="3" name="Tijdelijke aanduiding voor tekst 2">
            <a:extLst>
              <a:ext uri="{FF2B5EF4-FFF2-40B4-BE49-F238E27FC236}">
                <a16:creationId xmlns:a16="http://schemas.microsoft.com/office/drawing/2014/main" id="{487F6E90-8D5D-2DBA-2304-AC43D2D1F89B}"/>
              </a:ext>
            </a:extLst>
          </p:cNvPr>
          <p:cNvSpPr>
            <a:spLocks noGrp="1"/>
          </p:cNvSpPr>
          <p:nvPr>
            <p:ph type="body" sz="half" idx="21"/>
          </p:nvPr>
        </p:nvSpPr>
        <p:spPr>
          <a:xfrm>
            <a:off x="792000" y="2736763"/>
            <a:ext cx="461685" cy="461586"/>
          </a:xfrm>
        </p:spPr>
        <p:txBody>
          <a:bodyPr/>
          <a:lstStyle/>
          <a:p>
            <a:r>
              <a:rPr lang="nl-NL"/>
              <a:t>✔ </a:t>
            </a:r>
          </a:p>
        </p:txBody>
      </p:sp>
      <p:sp>
        <p:nvSpPr>
          <p:cNvPr id="4" name="Tijdelijke aanduiding voor tekst 3">
            <a:extLst>
              <a:ext uri="{FF2B5EF4-FFF2-40B4-BE49-F238E27FC236}">
                <a16:creationId xmlns:a16="http://schemas.microsoft.com/office/drawing/2014/main" id="{EB8BAE11-2D0E-0382-61C6-5942BA47CCCE}"/>
              </a:ext>
            </a:extLst>
          </p:cNvPr>
          <p:cNvSpPr>
            <a:spLocks noGrp="1"/>
          </p:cNvSpPr>
          <p:nvPr>
            <p:ph type="body" sz="half" idx="23"/>
          </p:nvPr>
        </p:nvSpPr>
        <p:spPr>
          <a:xfrm>
            <a:off x="792000" y="3723556"/>
            <a:ext cx="461685" cy="461586"/>
          </a:xfrm>
        </p:spPr>
        <p:txBody>
          <a:bodyPr/>
          <a:lstStyle/>
          <a:p>
            <a:r>
              <a:rPr lang="nl-NL"/>
              <a:t>✔ </a:t>
            </a:r>
          </a:p>
        </p:txBody>
      </p:sp>
      <p:sp>
        <p:nvSpPr>
          <p:cNvPr id="6" name="Tijdelijke aanduiding voor tekst 5">
            <a:extLst>
              <a:ext uri="{FF2B5EF4-FFF2-40B4-BE49-F238E27FC236}">
                <a16:creationId xmlns:a16="http://schemas.microsoft.com/office/drawing/2014/main" id="{637F2FF2-2983-933D-B369-6F13B7569B1E}"/>
              </a:ext>
            </a:extLst>
          </p:cNvPr>
          <p:cNvSpPr>
            <a:spLocks noGrp="1"/>
          </p:cNvSpPr>
          <p:nvPr>
            <p:ph type="body" sz="half" idx="16"/>
          </p:nvPr>
        </p:nvSpPr>
        <p:spPr/>
        <p:txBody>
          <a:bodyPr/>
          <a:lstStyle/>
          <a:p>
            <a:pPr lvl="0" fontAlgn="base"/>
            <a:r>
              <a:rPr lang="nl-NL"/>
              <a:t>Bijna </a:t>
            </a:r>
            <a:r>
              <a:rPr lang="nl-NL" b="1"/>
              <a:t>9 op de 10 </a:t>
            </a:r>
            <a:r>
              <a:rPr lang="nl-NL"/>
              <a:t>Nederlanders voorstander zijn van geheel rookvrije buitensportterreinen waar kinderen sporten?</a:t>
            </a:r>
          </a:p>
        </p:txBody>
      </p:sp>
      <p:sp>
        <p:nvSpPr>
          <p:cNvPr id="7" name="Tijdelijke aanduiding voor tekst 6">
            <a:extLst>
              <a:ext uri="{FF2B5EF4-FFF2-40B4-BE49-F238E27FC236}">
                <a16:creationId xmlns:a16="http://schemas.microsoft.com/office/drawing/2014/main" id="{3529636B-64CF-B773-548C-97699EB7224F}"/>
              </a:ext>
            </a:extLst>
          </p:cNvPr>
          <p:cNvSpPr>
            <a:spLocks noGrp="1"/>
          </p:cNvSpPr>
          <p:nvPr>
            <p:ph type="body" sz="half" idx="24"/>
          </p:nvPr>
        </p:nvSpPr>
        <p:spPr/>
        <p:txBody>
          <a:bodyPr/>
          <a:lstStyle/>
          <a:p>
            <a:r>
              <a:rPr lang="nl-NL"/>
              <a:t>Wist je dat…</a:t>
            </a:r>
          </a:p>
        </p:txBody>
      </p:sp>
      <p:sp>
        <p:nvSpPr>
          <p:cNvPr id="8" name="Tijdelijke aanduiding voor tekst 7">
            <a:extLst>
              <a:ext uri="{FF2B5EF4-FFF2-40B4-BE49-F238E27FC236}">
                <a16:creationId xmlns:a16="http://schemas.microsoft.com/office/drawing/2014/main" id="{17B614E5-2A2F-5F30-AA27-841DA20C17CB}"/>
              </a:ext>
            </a:extLst>
          </p:cNvPr>
          <p:cNvSpPr>
            <a:spLocks noGrp="1"/>
          </p:cNvSpPr>
          <p:nvPr>
            <p:ph type="body" sz="half" idx="25"/>
          </p:nvPr>
        </p:nvSpPr>
        <p:spPr>
          <a:xfrm>
            <a:off x="1368000" y="2707778"/>
            <a:ext cx="2880000" cy="519556"/>
          </a:xfrm>
        </p:spPr>
        <p:txBody>
          <a:bodyPr/>
          <a:lstStyle/>
          <a:p>
            <a:pPr lvl="0" fontAlgn="base"/>
            <a:r>
              <a:rPr lang="nl-NL" b="1"/>
              <a:t>Driekwart</a:t>
            </a:r>
            <a:r>
              <a:rPr lang="nl-NL"/>
              <a:t> van alle inwoners van Nederlander voorstander zijn van geheel rookvrije buitensportterreinen?</a:t>
            </a:r>
          </a:p>
        </p:txBody>
      </p:sp>
      <p:sp>
        <p:nvSpPr>
          <p:cNvPr id="9" name="Tijdelijke aanduiding voor tekst 8">
            <a:extLst>
              <a:ext uri="{FF2B5EF4-FFF2-40B4-BE49-F238E27FC236}">
                <a16:creationId xmlns:a16="http://schemas.microsoft.com/office/drawing/2014/main" id="{4061A7DB-6951-AB56-326B-3C18EA8B4311}"/>
              </a:ext>
            </a:extLst>
          </p:cNvPr>
          <p:cNvSpPr>
            <a:spLocks noGrp="1"/>
          </p:cNvSpPr>
          <p:nvPr>
            <p:ph type="body" sz="half" idx="26"/>
          </p:nvPr>
        </p:nvSpPr>
        <p:spPr>
          <a:xfrm>
            <a:off x="1368000" y="3694571"/>
            <a:ext cx="2880000" cy="519556"/>
          </a:xfrm>
        </p:spPr>
        <p:txBody>
          <a:bodyPr anchor="ctr"/>
          <a:lstStyle/>
          <a:p>
            <a:pPr lvl="0" fontAlgn="base"/>
            <a:r>
              <a:rPr lang="nl-NL" b="1"/>
              <a:t>Meer dan 60% </a:t>
            </a:r>
            <a:r>
              <a:rPr lang="nl-NL"/>
              <a:t>van alle sportclubs in Nederland rookvrij zijn?</a:t>
            </a:r>
          </a:p>
        </p:txBody>
      </p:sp>
      <p:pic>
        <p:nvPicPr>
          <p:cNvPr id="13" name="Tijdelijke aanduiding voor afbeelding 12">
            <a:extLst>
              <a:ext uri="{FF2B5EF4-FFF2-40B4-BE49-F238E27FC236}">
                <a16:creationId xmlns:a16="http://schemas.microsoft.com/office/drawing/2014/main" id="{4D3AEF11-3DA7-5A0E-83F1-6560AE50B11B}"/>
              </a:ext>
            </a:extLst>
          </p:cNvPr>
          <p:cNvPicPr>
            <a:picLocks noGrp="1" noChangeAspect="1"/>
          </p:cNvPicPr>
          <p:nvPr>
            <p:ph type="pic" idx="13"/>
          </p:nvPr>
        </p:nvPicPr>
        <p:blipFill>
          <a:blip r:embed="rId3"/>
          <a:srcRect l="20178" r="20178"/>
          <a:stretch>
            <a:fillRect/>
          </a:stretch>
        </p:blipFill>
        <p:spPr>
          <a:prstGeom prst="roundRect">
            <a:avLst>
              <a:gd name="adj" fmla="val 1020"/>
            </a:avLst>
          </a:prstGeom>
          <a:solidFill>
            <a:prstClr val="white">
              <a:lumMod val="85000"/>
            </a:prstClr>
          </a:solidFill>
        </p:spPr>
      </p:pic>
    </p:spTree>
    <p:extLst>
      <p:ext uri="{BB962C8B-B14F-4D97-AF65-F5344CB8AC3E}">
        <p14:creationId xmlns:p14="http://schemas.microsoft.com/office/powerpoint/2010/main" val="34641704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1C2D42-C548-4EFA-9079-DCC69F65B2B6}"/>
            </a:ext>
          </a:extLst>
        </p:cNvPr>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25410D4C-D092-125A-8A76-473ABD07B9F7}"/>
              </a:ext>
            </a:extLst>
          </p:cNvPr>
          <p:cNvSpPr>
            <a:spLocks noGrp="1"/>
          </p:cNvSpPr>
          <p:nvPr>
            <p:ph type="body" sz="half" idx="20"/>
          </p:nvPr>
        </p:nvSpPr>
        <p:spPr/>
        <p:txBody>
          <a:bodyPr/>
          <a:lstStyle/>
          <a:p>
            <a:r>
              <a:rPr lang="nl-NL"/>
              <a:t>✔</a:t>
            </a:r>
          </a:p>
        </p:txBody>
      </p:sp>
      <p:sp>
        <p:nvSpPr>
          <p:cNvPr id="3" name="Tijdelijke aanduiding voor tekst 2">
            <a:extLst>
              <a:ext uri="{FF2B5EF4-FFF2-40B4-BE49-F238E27FC236}">
                <a16:creationId xmlns:a16="http://schemas.microsoft.com/office/drawing/2014/main" id="{AF2ED2DA-3FE4-4CF3-068B-1BA6FED2F132}"/>
              </a:ext>
            </a:extLst>
          </p:cNvPr>
          <p:cNvSpPr>
            <a:spLocks noGrp="1"/>
          </p:cNvSpPr>
          <p:nvPr>
            <p:ph type="body" sz="half" idx="21"/>
          </p:nvPr>
        </p:nvSpPr>
        <p:spPr>
          <a:xfrm>
            <a:off x="792000" y="2736763"/>
            <a:ext cx="461685" cy="461586"/>
          </a:xfrm>
        </p:spPr>
        <p:txBody>
          <a:bodyPr/>
          <a:lstStyle/>
          <a:p>
            <a:r>
              <a:rPr lang="nl-NL"/>
              <a:t>✔ </a:t>
            </a:r>
          </a:p>
        </p:txBody>
      </p:sp>
      <p:sp>
        <p:nvSpPr>
          <p:cNvPr id="4" name="Tijdelijke aanduiding voor tekst 3">
            <a:extLst>
              <a:ext uri="{FF2B5EF4-FFF2-40B4-BE49-F238E27FC236}">
                <a16:creationId xmlns:a16="http://schemas.microsoft.com/office/drawing/2014/main" id="{847C89A2-BE15-9319-101E-94CEAF1A80C7}"/>
              </a:ext>
            </a:extLst>
          </p:cNvPr>
          <p:cNvSpPr>
            <a:spLocks noGrp="1"/>
          </p:cNvSpPr>
          <p:nvPr>
            <p:ph type="body" sz="half" idx="23"/>
          </p:nvPr>
        </p:nvSpPr>
        <p:spPr>
          <a:xfrm>
            <a:off x="792000" y="3723556"/>
            <a:ext cx="461685" cy="461586"/>
          </a:xfrm>
        </p:spPr>
        <p:txBody>
          <a:bodyPr/>
          <a:lstStyle/>
          <a:p>
            <a:r>
              <a:rPr lang="nl-NL"/>
              <a:t>✔ </a:t>
            </a:r>
          </a:p>
        </p:txBody>
      </p:sp>
      <p:sp>
        <p:nvSpPr>
          <p:cNvPr id="6" name="Tijdelijke aanduiding voor tekst 5">
            <a:extLst>
              <a:ext uri="{FF2B5EF4-FFF2-40B4-BE49-F238E27FC236}">
                <a16:creationId xmlns:a16="http://schemas.microsoft.com/office/drawing/2014/main" id="{728C8F0D-4EDD-373F-B040-AB139CE9FA64}"/>
              </a:ext>
            </a:extLst>
          </p:cNvPr>
          <p:cNvSpPr>
            <a:spLocks noGrp="1"/>
          </p:cNvSpPr>
          <p:nvPr>
            <p:ph type="body" sz="half" idx="16"/>
          </p:nvPr>
        </p:nvSpPr>
        <p:spPr/>
        <p:txBody>
          <a:bodyPr/>
          <a:lstStyle/>
          <a:p>
            <a:pPr fontAlgn="t"/>
            <a:r>
              <a:rPr lang="nl-NL" b="1"/>
              <a:t>77% van de bezoekers </a:t>
            </a:r>
            <a:r>
              <a:rPr lang="nl-NL"/>
              <a:t>verantwoord alcoholgebruik op de sportvereniging belangrijk vindt?</a:t>
            </a:r>
          </a:p>
        </p:txBody>
      </p:sp>
      <p:sp>
        <p:nvSpPr>
          <p:cNvPr id="7" name="Tijdelijke aanduiding voor tekst 6">
            <a:extLst>
              <a:ext uri="{FF2B5EF4-FFF2-40B4-BE49-F238E27FC236}">
                <a16:creationId xmlns:a16="http://schemas.microsoft.com/office/drawing/2014/main" id="{99A417A2-A516-99CC-BC51-D307F7AD6188}"/>
              </a:ext>
            </a:extLst>
          </p:cNvPr>
          <p:cNvSpPr>
            <a:spLocks noGrp="1"/>
          </p:cNvSpPr>
          <p:nvPr>
            <p:ph type="body" sz="half" idx="24"/>
          </p:nvPr>
        </p:nvSpPr>
        <p:spPr/>
        <p:txBody>
          <a:bodyPr/>
          <a:lstStyle/>
          <a:p>
            <a:r>
              <a:rPr lang="nl-NL"/>
              <a:t>Wist je dat…</a:t>
            </a:r>
          </a:p>
        </p:txBody>
      </p:sp>
      <p:sp>
        <p:nvSpPr>
          <p:cNvPr id="8" name="Tijdelijke aanduiding voor tekst 7">
            <a:extLst>
              <a:ext uri="{FF2B5EF4-FFF2-40B4-BE49-F238E27FC236}">
                <a16:creationId xmlns:a16="http://schemas.microsoft.com/office/drawing/2014/main" id="{13CD1621-20DC-C674-A2F1-84C4363C0588}"/>
              </a:ext>
            </a:extLst>
          </p:cNvPr>
          <p:cNvSpPr>
            <a:spLocks noGrp="1"/>
          </p:cNvSpPr>
          <p:nvPr>
            <p:ph type="body" sz="half" idx="25"/>
          </p:nvPr>
        </p:nvSpPr>
        <p:spPr>
          <a:xfrm>
            <a:off x="1368000" y="2707778"/>
            <a:ext cx="2880000" cy="519556"/>
          </a:xfrm>
        </p:spPr>
        <p:txBody>
          <a:bodyPr/>
          <a:lstStyle/>
          <a:p>
            <a:pPr fontAlgn="t"/>
            <a:r>
              <a:rPr lang="nl-NL"/>
              <a:t>Wist je dat </a:t>
            </a:r>
            <a:r>
              <a:rPr lang="nl-NL" b="1"/>
              <a:t>49% van de bezoekers </a:t>
            </a:r>
            <a:r>
              <a:rPr lang="nl-NL"/>
              <a:t>geen alcohol onder de 18 jaar de belangrijkste maatregel vindt?</a:t>
            </a:r>
          </a:p>
        </p:txBody>
      </p:sp>
      <p:sp>
        <p:nvSpPr>
          <p:cNvPr id="9" name="Tijdelijke aanduiding voor tekst 8">
            <a:extLst>
              <a:ext uri="{FF2B5EF4-FFF2-40B4-BE49-F238E27FC236}">
                <a16:creationId xmlns:a16="http://schemas.microsoft.com/office/drawing/2014/main" id="{07BF599E-E1C4-5AE1-4F56-1744C39C243B}"/>
              </a:ext>
            </a:extLst>
          </p:cNvPr>
          <p:cNvSpPr>
            <a:spLocks noGrp="1"/>
          </p:cNvSpPr>
          <p:nvPr>
            <p:ph type="body" sz="half" idx="26"/>
          </p:nvPr>
        </p:nvSpPr>
        <p:spPr>
          <a:xfrm>
            <a:off x="1368000" y="3694571"/>
            <a:ext cx="2880000" cy="519556"/>
          </a:xfrm>
        </p:spPr>
        <p:txBody>
          <a:bodyPr anchor="t"/>
          <a:lstStyle/>
          <a:p>
            <a:pPr fontAlgn="base"/>
            <a:r>
              <a:rPr lang="nl-NL" b="1"/>
              <a:t>1 op de 4 bezoekers </a:t>
            </a:r>
            <a:r>
              <a:rPr lang="nl-NL"/>
              <a:t>meer alcoholvrije alternatieven wil zien op sportlocaties?</a:t>
            </a:r>
          </a:p>
          <a:p>
            <a:pPr lvl="0" fontAlgn="base"/>
            <a:endParaRPr lang="nl-NL"/>
          </a:p>
        </p:txBody>
      </p:sp>
      <p:pic>
        <p:nvPicPr>
          <p:cNvPr id="20" name="Afbeelding 19" descr="HR_NixZonderID_SportPoster 297x420mm_V2.1_01">
            <a:extLst>
              <a:ext uri="{FF2B5EF4-FFF2-40B4-BE49-F238E27FC236}">
                <a16:creationId xmlns:a16="http://schemas.microsoft.com/office/drawing/2014/main" id="{461560EA-EC29-C51B-C55F-4BDFCCFBAE33}"/>
              </a:ext>
            </a:extLst>
          </p:cNvPr>
          <p:cNvPicPr>
            <a:picLocks noChangeAspect="1"/>
          </p:cNvPicPr>
          <p:nvPr/>
        </p:nvPicPr>
        <p:blipFill>
          <a:blip r:embed="rId3"/>
          <a:stretch>
            <a:fillRect/>
          </a:stretch>
        </p:blipFill>
        <p:spPr>
          <a:xfrm>
            <a:off x="5154600" y="127728"/>
            <a:ext cx="3456000" cy="4888044"/>
          </a:xfrm>
          <a:prstGeom prst="rect">
            <a:avLst/>
          </a:prstGeom>
        </p:spPr>
      </p:pic>
    </p:spTree>
    <p:extLst>
      <p:ext uri="{BB962C8B-B14F-4D97-AF65-F5344CB8AC3E}">
        <p14:creationId xmlns:p14="http://schemas.microsoft.com/office/powerpoint/2010/main" val="35171859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jdelijke aanduiding voor tekst 5">
            <a:extLst>
              <a:ext uri="{FF2B5EF4-FFF2-40B4-BE49-F238E27FC236}">
                <a16:creationId xmlns:a16="http://schemas.microsoft.com/office/drawing/2014/main" id="{A2779251-0D1A-1C25-52EE-1244630E0C24}"/>
              </a:ext>
            </a:extLst>
          </p:cNvPr>
          <p:cNvSpPr>
            <a:spLocks noGrp="1"/>
          </p:cNvSpPr>
          <p:nvPr>
            <p:ph type="body" sz="half" idx="20"/>
          </p:nvPr>
        </p:nvSpPr>
        <p:spPr/>
        <p:txBody>
          <a:bodyPr/>
          <a:lstStyle/>
          <a:p>
            <a:r>
              <a:rPr lang="nl-NL"/>
              <a:t>1</a:t>
            </a:r>
          </a:p>
        </p:txBody>
      </p:sp>
      <p:sp>
        <p:nvSpPr>
          <p:cNvPr id="7" name="Tijdelijke aanduiding voor tekst 6">
            <a:extLst>
              <a:ext uri="{FF2B5EF4-FFF2-40B4-BE49-F238E27FC236}">
                <a16:creationId xmlns:a16="http://schemas.microsoft.com/office/drawing/2014/main" id="{713140CA-6479-2FB1-4BE9-909928C00425}"/>
              </a:ext>
            </a:extLst>
          </p:cNvPr>
          <p:cNvSpPr>
            <a:spLocks noGrp="1"/>
          </p:cNvSpPr>
          <p:nvPr>
            <p:ph type="body" sz="half" idx="21"/>
          </p:nvPr>
        </p:nvSpPr>
        <p:spPr/>
        <p:txBody>
          <a:bodyPr/>
          <a:lstStyle/>
          <a:p>
            <a:r>
              <a:rPr lang="nl-NL"/>
              <a:t>2</a:t>
            </a:r>
          </a:p>
        </p:txBody>
      </p:sp>
      <p:sp>
        <p:nvSpPr>
          <p:cNvPr id="8" name="Tijdelijke aanduiding voor tekst 7">
            <a:extLst>
              <a:ext uri="{FF2B5EF4-FFF2-40B4-BE49-F238E27FC236}">
                <a16:creationId xmlns:a16="http://schemas.microsoft.com/office/drawing/2014/main" id="{876BE6BD-4C34-044E-14EB-C19882BE136F}"/>
              </a:ext>
            </a:extLst>
          </p:cNvPr>
          <p:cNvSpPr>
            <a:spLocks noGrp="1"/>
          </p:cNvSpPr>
          <p:nvPr>
            <p:ph type="body" sz="half" idx="23"/>
          </p:nvPr>
        </p:nvSpPr>
        <p:spPr/>
        <p:txBody>
          <a:bodyPr/>
          <a:lstStyle/>
          <a:p>
            <a:r>
              <a:rPr lang="nl-NL"/>
              <a:t>3</a:t>
            </a:r>
          </a:p>
        </p:txBody>
      </p:sp>
      <p:pic>
        <p:nvPicPr>
          <p:cNvPr id="3" name="Tijdelijke aanduiding voor afbeelding 2">
            <a:extLst>
              <a:ext uri="{FF2B5EF4-FFF2-40B4-BE49-F238E27FC236}">
                <a16:creationId xmlns:a16="http://schemas.microsoft.com/office/drawing/2014/main" id="{D70C4042-E27C-503D-82A1-A7A7F488A692}"/>
              </a:ext>
            </a:extLst>
          </p:cNvPr>
          <p:cNvPicPr>
            <a:picLocks noGrp="1" noChangeAspect="1"/>
          </p:cNvPicPr>
          <p:nvPr>
            <p:ph type="pic" idx="13"/>
          </p:nvPr>
        </p:nvPicPr>
        <p:blipFill>
          <a:blip r:embed="rId3"/>
          <a:srcRect l="24459" r="24459"/>
          <a:stretch>
            <a:fillRect/>
          </a:stretch>
        </p:blipFill>
        <p:spPr>
          <a:prstGeom prst="roundRect">
            <a:avLst>
              <a:gd name="adj" fmla="val 1020"/>
            </a:avLst>
          </a:prstGeom>
          <a:solidFill>
            <a:prstClr val="white">
              <a:lumMod val="85000"/>
            </a:prstClr>
          </a:solidFill>
        </p:spPr>
      </p:pic>
      <p:sp>
        <p:nvSpPr>
          <p:cNvPr id="5" name="Tijdelijke aanduiding voor tekst 4">
            <a:extLst>
              <a:ext uri="{FF2B5EF4-FFF2-40B4-BE49-F238E27FC236}">
                <a16:creationId xmlns:a16="http://schemas.microsoft.com/office/drawing/2014/main" id="{41EC46F0-1A96-A1DD-599B-464307859F36}"/>
              </a:ext>
            </a:extLst>
          </p:cNvPr>
          <p:cNvSpPr>
            <a:spLocks noGrp="1"/>
          </p:cNvSpPr>
          <p:nvPr>
            <p:ph type="body" sz="half" idx="16"/>
          </p:nvPr>
        </p:nvSpPr>
        <p:spPr/>
        <p:txBody>
          <a:bodyPr anchor="ctr"/>
          <a:lstStyle/>
          <a:p>
            <a:r>
              <a:rPr lang="nl-NL"/>
              <a:t>Iedereen wil een fijne en gezonde plek voor kinderen en jongeren</a:t>
            </a:r>
          </a:p>
        </p:txBody>
      </p:sp>
      <p:sp>
        <p:nvSpPr>
          <p:cNvPr id="9" name="Tijdelijke aanduiding voor tekst 8">
            <a:extLst>
              <a:ext uri="{FF2B5EF4-FFF2-40B4-BE49-F238E27FC236}">
                <a16:creationId xmlns:a16="http://schemas.microsoft.com/office/drawing/2014/main" id="{FC1AE563-548A-7563-DF3D-D042D3384658}"/>
              </a:ext>
            </a:extLst>
          </p:cNvPr>
          <p:cNvSpPr>
            <a:spLocks noGrp="1"/>
          </p:cNvSpPr>
          <p:nvPr>
            <p:ph type="body" sz="half" idx="24"/>
          </p:nvPr>
        </p:nvSpPr>
        <p:spPr/>
        <p:txBody>
          <a:bodyPr/>
          <a:lstStyle/>
          <a:p>
            <a:r>
              <a:rPr lang="nl-NL"/>
              <a:t>Kleine stappen, groot verschil</a:t>
            </a:r>
          </a:p>
        </p:txBody>
      </p:sp>
      <p:sp>
        <p:nvSpPr>
          <p:cNvPr id="10" name="Tijdelijke aanduiding voor tekst 9">
            <a:extLst>
              <a:ext uri="{FF2B5EF4-FFF2-40B4-BE49-F238E27FC236}">
                <a16:creationId xmlns:a16="http://schemas.microsoft.com/office/drawing/2014/main" id="{5EFC4DAE-D8E6-587C-59F2-FA392D202360}"/>
              </a:ext>
            </a:extLst>
          </p:cNvPr>
          <p:cNvSpPr>
            <a:spLocks noGrp="1"/>
          </p:cNvSpPr>
          <p:nvPr>
            <p:ph type="body" sz="half" idx="25"/>
          </p:nvPr>
        </p:nvSpPr>
        <p:spPr/>
        <p:txBody>
          <a:bodyPr anchor="ctr"/>
          <a:lstStyle/>
          <a:p>
            <a:r>
              <a:rPr lang="nl-NL"/>
              <a:t>Sportlocaties maken het verschil</a:t>
            </a:r>
          </a:p>
        </p:txBody>
      </p:sp>
      <p:sp>
        <p:nvSpPr>
          <p:cNvPr id="11" name="Tijdelijke aanduiding voor tekst 10">
            <a:extLst>
              <a:ext uri="{FF2B5EF4-FFF2-40B4-BE49-F238E27FC236}">
                <a16:creationId xmlns:a16="http://schemas.microsoft.com/office/drawing/2014/main" id="{14EDC836-DFB1-5F18-CE9E-5AAD28513242}"/>
              </a:ext>
            </a:extLst>
          </p:cNvPr>
          <p:cNvSpPr>
            <a:spLocks noGrp="1"/>
          </p:cNvSpPr>
          <p:nvPr>
            <p:ph type="body" sz="half" idx="26"/>
          </p:nvPr>
        </p:nvSpPr>
        <p:spPr/>
        <p:txBody>
          <a:bodyPr anchor="ctr"/>
          <a:lstStyle/>
          <a:p>
            <a:r>
              <a:rPr lang="nl-NL"/>
              <a:t>Kleine stappen die gezonde keuzes vanzelf logisch maken</a:t>
            </a:r>
          </a:p>
        </p:txBody>
      </p:sp>
    </p:spTree>
    <p:extLst>
      <p:ext uri="{BB962C8B-B14F-4D97-AF65-F5344CB8AC3E}">
        <p14:creationId xmlns:p14="http://schemas.microsoft.com/office/powerpoint/2010/main" val="15758739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80C83ED8-9170-7E55-DA86-683B39D97555}"/>
              </a:ext>
            </a:extLst>
          </p:cNvPr>
          <p:cNvSpPr>
            <a:spLocks noGrp="1"/>
          </p:cNvSpPr>
          <p:nvPr>
            <p:ph type="body" sz="half" idx="20"/>
          </p:nvPr>
        </p:nvSpPr>
        <p:spPr/>
        <p:txBody>
          <a:bodyPr/>
          <a:lstStyle/>
          <a:p>
            <a:r>
              <a:rPr lang="nl-NL"/>
              <a:t>1</a:t>
            </a:r>
          </a:p>
        </p:txBody>
      </p:sp>
      <p:sp>
        <p:nvSpPr>
          <p:cNvPr id="3" name="Tijdelijke aanduiding voor tekst 2">
            <a:extLst>
              <a:ext uri="{FF2B5EF4-FFF2-40B4-BE49-F238E27FC236}">
                <a16:creationId xmlns:a16="http://schemas.microsoft.com/office/drawing/2014/main" id="{B0A157F7-4015-9229-1513-97280F062992}"/>
              </a:ext>
            </a:extLst>
          </p:cNvPr>
          <p:cNvSpPr>
            <a:spLocks noGrp="1"/>
          </p:cNvSpPr>
          <p:nvPr>
            <p:ph type="body" sz="half" idx="21"/>
          </p:nvPr>
        </p:nvSpPr>
        <p:spPr/>
        <p:txBody>
          <a:bodyPr/>
          <a:lstStyle/>
          <a:p>
            <a:r>
              <a:rPr lang="nl-NL"/>
              <a:t>2</a:t>
            </a:r>
          </a:p>
        </p:txBody>
      </p:sp>
      <p:sp>
        <p:nvSpPr>
          <p:cNvPr id="4" name="Tijdelijke aanduiding voor tekst 3">
            <a:extLst>
              <a:ext uri="{FF2B5EF4-FFF2-40B4-BE49-F238E27FC236}">
                <a16:creationId xmlns:a16="http://schemas.microsoft.com/office/drawing/2014/main" id="{FB6DBD43-F442-8505-FEE9-64DCECE5EC6C}"/>
              </a:ext>
            </a:extLst>
          </p:cNvPr>
          <p:cNvSpPr>
            <a:spLocks noGrp="1"/>
          </p:cNvSpPr>
          <p:nvPr>
            <p:ph type="body" sz="half" idx="23"/>
          </p:nvPr>
        </p:nvSpPr>
        <p:spPr/>
        <p:txBody>
          <a:bodyPr/>
          <a:lstStyle/>
          <a:p>
            <a:r>
              <a:rPr lang="nl-NL"/>
              <a:t>3</a:t>
            </a:r>
          </a:p>
        </p:txBody>
      </p:sp>
      <p:pic>
        <p:nvPicPr>
          <p:cNvPr id="11" name="Tijdelijke aanduiding voor afbeelding 10">
            <a:extLst>
              <a:ext uri="{FF2B5EF4-FFF2-40B4-BE49-F238E27FC236}">
                <a16:creationId xmlns:a16="http://schemas.microsoft.com/office/drawing/2014/main" id="{1176A4D4-326D-CEF7-4775-B23030105F56}"/>
              </a:ext>
            </a:extLst>
          </p:cNvPr>
          <p:cNvPicPr>
            <a:picLocks noGrp="1" noChangeAspect="1"/>
          </p:cNvPicPr>
          <p:nvPr>
            <p:ph type="pic" idx="13"/>
          </p:nvPr>
        </p:nvPicPr>
        <p:blipFill>
          <a:blip r:embed="rId3"/>
          <a:srcRect l="10764" r="10764"/>
          <a:stretch>
            <a:fillRect/>
          </a:stretch>
        </p:blipFill>
        <p:spPr>
          <a:prstGeom prst="roundRect">
            <a:avLst>
              <a:gd name="adj" fmla="val 1020"/>
            </a:avLst>
          </a:prstGeom>
          <a:solidFill>
            <a:prstClr val="white">
              <a:lumMod val="85000"/>
            </a:prstClr>
          </a:solidFill>
        </p:spPr>
      </p:pic>
      <p:sp>
        <p:nvSpPr>
          <p:cNvPr id="6" name="Tijdelijke aanduiding voor tekst 5">
            <a:extLst>
              <a:ext uri="{FF2B5EF4-FFF2-40B4-BE49-F238E27FC236}">
                <a16:creationId xmlns:a16="http://schemas.microsoft.com/office/drawing/2014/main" id="{32F81450-D9E4-B98B-5860-F137CF25CCC3}"/>
              </a:ext>
            </a:extLst>
          </p:cNvPr>
          <p:cNvSpPr>
            <a:spLocks noGrp="1"/>
          </p:cNvSpPr>
          <p:nvPr>
            <p:ph type="body" sz="half" idx="16"/>
          </p:nvPr>
        </p:nvSpPr>
        <p:spPr/>
        <p:txBody>
          <a:bodyPr anchor="ctr"/>
          <a:lstStyle/>
          <a:p>
            <a:r>
              <a:rPr lang="nl-NL"/>
              <a:t>Geen verbod op bestaande producten</a:t>
            </a:r>
          </a:p>
        </p:txBody>
      </p:sp>
      <p:sp>
        <p:nvSpPr>
          <p:cNvPr id="7" name="Tijdelijke aanduiding voor tekst 6">
            <a:extLst>
              <a:ext uri="{FF2B5EF4-FFF2-40B4-BE49-F238E27FC236}">
                <a16:creationId xmlns:a16="http://schemas.microsoft.com/office/drawing/2014/main" id="{D1CBF548-A4CE-5AAB-A3A2-E8A238942B27}"/>
              </a:ext>
            </a:extLst>
          </p:cNvPr>
          <p:cNvSpPr>
            <a:spLocks noGrp="1"/>
          </p:cNvSpPr>
          <p:nvPr>
            <p:ph type="body" sz="half" idx="24"/>
          </p:nvPr>
        </p:nvSpPr>
        <p:spPr/>
        <p:txBody>
          <a:bodyPr/>
          <a:lstStyle/>
          <a:p>
            <a:r>
              <a:rPr lang="nl-NL"/>
              <a:t>Wat het niét is</a:t>
            </a:r>
          </a:p>
        </p:txBody>
      </p:sp>
      <p:sp>
        <p:nvSpPr>
          <p:cNvPr id="8" name="Tijdelijke aanduiding voor tekst 7">
            <a:extLst>
              <a:ext uri="{FF2B5EF4-FFF2-40B4-BE49-F238E27FC236}">
                <a16:creationId xmlns:a16="http://schemas.microsoft.com/office/drawing/2014/main" id="{116B57AE-35CB-9679-4B64-AF55C761F64E}"/>
              </a:ext>
            </a:extLst>
          </p:cNvPr>
          <p:cNvSpPr>
            <a:spLocks noGrp="1"/>
          </p:cNvSpPr>
          <p:nvPr>
            <p:ph type="body" sz="half" idx="25"/>
          </p:nvPr>
        </p:nvSpPr>
        <p:spPr/>
        <p:txBody>
          <a:bodyPr anchor="ctr"/>
          <a:lstStyle/>
          <a:p>
            <a:r>
              <a:rPr lang="nl-NL"/>
              <a:t>Geen verlies van omzet</a:t>
            </a:r>
          </a:p>
        </p:txBody>
      </p:sp>
      <p:sp>
        <p:nvSpPr>
          <p:cNvPr id="9" name="Tijdelijke aanduiding voor tekst 8">
            <a:extLst>
              <a:ext uri="{FF2B5EF4-FFF2-40B4-BE49-F238E27FC236}">
                <a16:creationId xmlns:a16="http://schemas.microsoft.com/office/drawing/2014/main" id="{35145CD3-251A-130D-0839-61CE2B93CCFA}"/>
              </a:ext>
            </a:extLst>
          </p:cNvPr>
          <p:cNvSpPr>
            <a:spLocks noGrp="1"/>
          </p:cNvSpPr>
          <p:nvPr>
            <p:ph type="body" sz="half" idx="26"/>
          </p:nvPr>
        </p:nvSpPr>
        <p:spPr/>
        <p:txBody>
          <a:bodyPr anchor="ctr"/>
          <a:lstStyle/>
          <a:p>
            <a:r>
              <a:rPr lang="nl-NL"/>
              <a:t>Geen grote, ingewikkelde veranderingen</a:t>
            </a:r>
          </a:p>
        </p:txBody>
      </p:sp>
    </p:spTree>
    <p:extLst>
      <p:ext uri="{BB962C8B-B14F-4D97-AF65-F5344CB8AC3E}">
        <p14:creationId xmlns:p14="http://schemas.microsoft.com/office/powerpoint/2010/main" val="9048464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4B6129-7F81-1D8A-8D4B-B14E5792BD9F}"/>
            </a:ext>
          </a:extLst>
        </p:cNvPr>
        <p:cNvGrpSpPr/>
        <p:nvPr/>
      </p:nvGrpSpPr>
      <p:grpSpPr>
        <a:xfrm>
          <a:off x="0" y="0"/>
          <a:ext cx="0" cy="0"/>
          <a:chOff x="0" y="0"/>
          <a:chExt cx="0" cy="0"/>
        </a:xfrm>
      </p:grpSpPr>
      <p:pic>
        <p:nvPicPr>
          <p:cNvPr id="6" name="Tijdelijke aanduiding voor afbeelding 7">
            <a:extLst>
              <a:ext uri="{FF2B5EF4-FFF2-40B4-BE49-F238E27FC236}">
                <a16:creationId xmlns:a16="http://schemas.microsoft.com/office/drawing/2014/main" id="{B3887117-3CA7-B7E0-8D4C-2617691533C2}"/>
              </a:ext>
            </a:extLst>
          </p:cNvPr>
          <p:cNvPicPr>
            <a:picLocks noGrp="1" noChangeAspect="1"/>
          </p:cNvPicPr>
          <p:nvPr>
            <p:ph type="pic" idx="13"/>
          </p:nvPr>
        </p:nvPicPr>
        <p:blipFill>
          <a:blip r:embed="rId3"/>
          <a:srcRect l="140" r="140"/>
          <a:stretch/>
        </p:blipFill>
        <p:spPr>
          <a:xfrm>
            <a:off x="4644003" y="125550"/>
            <a:ext cx="4374000" cy="4892400"/>
          </a:xfrm>
          <a:solidFill>
            <a:schemeClr val="bg1"/>
          </a:solidFill>
        </p:spPr>
      </p:pic>
      <p:sp>
        <p:nvSpPr>
          <p:cNvPr id="5" name="Titel 4">
            <a:extLst>
              <a:ext uri="{FF2B5EF4-FFF2-40B4-BE49-F238E27FC236}">
                <a16:creationId xmlns:a16="http://schemas.microsoft.com/office/drawing/2014/main" id="{71144A2D-5143-828E-1DB1-DFE880107296}"/>
              </a:ext>
            </a:extLst>
          </p:cNvPr>
          <p:cNvSpPr>
            <a:spLocks noGrp="1"/>
          </p:cNvSpPr>
          <p:nvPr>
            <p:ph type="title"/>
          </p:nvPr>
        </p:nvSpPr>
        <p:spPr/>
        <p:txBody>
          <a:bodyPr/>
          <a:lstStyle/>
          <a:p>
            <a:r>
              <a:rPr lang="nl-NL"/>
              <a:t>De horeca zonder </a:t>
            </a:r>
            <a:r>
              <a:rPr lang="nl-NL" noProof="1"/>
              <a:t>Teamfit</a:t>
            </a:r>
            <a:endParaRPr lang="nl-NL"/>
          </a:p>
        </p:txBody>
      </p:sp>
      <p:sp>
        <p:nvSpPr>
          <p:cNvPr id="2" name="Tijdelijke aanduiding voor datum 1">
            <a:extLst>
              <a:ext uri="{FF2B5EF4-FFF2-40B4-BE49-F238E27FC236}">
                <a16:creationId xmlns:a16="http://schemas.microsoft.com/office/drawing/2014/main" id="{BC2FC9CF-7494-476F-9122-40AC750074AC}"/>
              </a:ext>
            </a:extLst>
          </p:cNvPr>
          <p:cNvSpPr>
            <a:spLocks noGrp="1"/>
          </p:cNvSpPr>
          <p:nvPr>
            <p:ph type="dt" sz="half" idx="10"/>
          </p:nvPr>
        </p:nvSpPr>
        <p:spPr/>
        <p:txBody>
          <a:bodyPr/>
          <a:lstStyle/>
          <a:p>
            <a:r>
              <a:rPr lang="nl-NL" noProof="1">
                <a:solidFill>
                  <a:schemeClr val="tx2"/>
                </a:solidFill>
              </a:rPr>
              <a:t>Teamfit </a:t>
            </a:r>
            <a:r>
              <a:rPr lang="nl-NL">
                <a:solidFill>
                  <a:schemeClr val="tx2"/>
                </a:solidFill>
              </a:rPr>
              <a:t>werkwijze</a:t>
            </a:r>
          </a:p>
        </p:txBody>
      </p:sp>
      <p:sp>
        <p:nvSpPr>
          <p:cNvPr id="3" name="Tijdelijke aanduiding voor dianummer 2">
            <a:extLst>
              <a:ext uri="{FF2B5EF4-FFF2-40B4-BE49-F238E27FC236}">
                <a16:creationId xmlns:a16="http://schemas.microsoft.com/office/drawing/2014/main" id="{49ED35B2-0B77-4EB0-9D39-2E9AF61F550A}"/>
              </a:ext>
            </a:extLst>
          </p:cNvPr>
          <p:cNvSpPr>
            <a:spLocks noGrp="1"/>
          </p:cNvSpPr>
          <p:nvPr>
            <p:ph type="sldNum" sz="quarter" idx="12"/>
          </p:nvPr>
        </p:nvSpPr>
        <p:spPr/>
        <p:txBody>
          <a:bodyPr/>
          <a:lstStyle/>
          <a:p>
            <a:fld id="{14F1411D-0280-154F-AEAC-4C20B7AA46B2}" type="slidenum">
              <a:rPr lang="nl-NL" smtClean="0">
                <a:solidFill>
                  <a:schemeClr val="tx2"/>
                </a:solidFill>
              </a:rPr>
              <a:pPr/>
              <a:t>22</a:t>
            </a:fld>
            <a:endParaRPr lang="nl-NL">
              <a:solidFill>
                <a:schemeClr val="tx2"/>
              </a:solidFill>
            </a:endParaRPr>
          </a:p>
        </p:txBody>
      </p:sp>
    </p:spTree>
    <p:extLst>
      <p:ext uri="{BB962C8B-B14F-4D97-AF65-F5344CB8AC3E}">
        <p14:creationId xmlns:p14="http://schemas.microsoft.com/office/powerpoint/2010/main" val="3796649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456C44-5F5C-D1CD-9005-35ECFB8193AF}"/>
            </a:ext>
          </a:extLst>
        </p:cNvPr>
        <p:cNvGrpSpPr/>
        <p:nvPr/>
      </p:nvGrpSpPr>
      <p:grpSpPr>
        <a:xfrm>
          <a:off x="0" y="0"/>
          <a:ext cx="0" cy="0"/>
          <a:chOff x="0" y="0"/>
          <a:chExt cx="0" cy="0"/>
        </a:xfrm>
      </p:grpSpPr>
      <p:pic>
        <p:nvPicPr>
          <p:cNvPr id="8" name="Tijdelijke aanduiding voor afbeelding 7">
            <a:extLst>
              <a:ext uri="{FF2B5EF4-FFF2-40B4-BE49-F238E27FC236}">
                <a16:creationId xmlns:a16="http://schemas.microsoft.com/office/drawing/2014/main" id="{98ECBFAA-AF59-D176-945A-F4F50F1BDD86}"/>
              </a:ext>
            </a:extLst>
          </p:cNvPr>
          <p:cNvPicPr>
            <a:picLocks noGrp="1" noChangeAspect="1"/>
          </p:cNvPicPr>
          <p:nvPr>
            <p:ph type="pic" idx="13"/>
          </p:nvPr>
        </p:nvPicPr>
        <p:blipFill rotWithShape="1">
          <a:blip r:embed="rId3"/>
          <a:stretch/>
        </p:blipFill>
        <p:spPr>
          <a:xfrm>
            <a:off x="4644003" y="692297"/>
            <a:ext cx="4374000" cy="3758906"/>
          </a:xfrm>
          <a:solidFill>
            <a:schemeClr val="bg1"/>
          </a:solidFill>
        </p:spPr>
      </p:pic>
      <p:sp>
        <p:nvSpPr>
          <p:cNvPr id="6" name="Titel 5">
            <a:extLst>
              <a:ext uri="{FF2B5EF4-FFF2-40B4-BE49-F238E27FC236}">
                <a16:creationId xmlns:a16="http://schemas.microsoft.com/office/drawing/2014/main" id="{3C276A20-15C8-6EBB-D001-E0965B31CDCB}"/>
              </a:ext>
            </a:extLst>
          </p:cNvPr>
          <p:cNvSpPr>
            <a:spLocks noGrp="1"/>
          </p:cNvSpPr>
          <p:nvPr>
            <p:ph type="title"/>
          </p:nvPr>
        </p:nvSpPr>
        <p:spPr/>
        <p:txBody>
          <a:bodyPr/>
          <a:lstStyle/>
          <a:p>
            <a:r>
              <a:rPr lang="nl-NL"/>
              <a:t>De horeca met Teamfit</a:t>
            </a:r>
            <a:endParaRPr lang="nl-NL" noProof="1"/>
          </a:p>
        </p:txBody>
      </p:sp>
      <p:sp>
        <p:nvSpPr>
          <p:cNvPr id="2" name="Tijdelijke aanduiding voor datum 1">
            <a:extLst>
              <a:ext uri="{FF2B5EF4-FFF2-40B4-BE49-F238E27FC236}">
                <a16:creationId xmlns:a16="http://schemas.microsoft.com/office/drawing/2014/main" id="{1927932A-3785-20D1-44E9-ACFFACED443A}"/>
              </a:ext>
            </a:extLst>
          </p:cNvPr>
          <p:cNvSpPr>
            <a:spLocks noGrp="1"/>
          </p:cNvSpPr>
          <p:nvPr>
            <p:ph type="dt" sz="half" idx="10"/>
          </p:nvPr>
        </p:nvSpPr>
        <p:spPr/>
        <p:txBody>
          <a:bodyPr/>
          <a:lstStyle/>
          <a:p>
            <a:r>
              <a:rPr lang="nl-NL">
                <a:solidFill>
                  <a:schemeClr val="tx2"/>
                </a:solidFill>
              </a:rPr>
              <a:t>Teamfit werkwijze</a:t>
            </a:r>
          </a:p>
        </p:txBody>
      </p:sp>
      <p:sp>
        <p:nvSpPr>
          <p:cNvPr id="3" name="Tijdelijke aanduiding voor dianummer 2">
            <a:extLst>
              <a:ext uri="{FF2B5EF4-FFF2-40B4-BE49-F238E27FC236}">
                <a16:creationId xmlns:a16="http://schemas.microsoft.com/office/drawing/2014/main" id="{6C92D100-7CE7-40DC-D32F-5A45AC1392EE}"/>
              </a:ext>
            </a:extLst>
          </p:cNvPr>
          <p:cNvSpPr>
            <a:spLocks noGrp="1"/>
          </p:cNvSpPr>
          <p:nvPr>
            <p:ph type="sldNum" sz="quarter" idx="12"/>
          </p:nvPr>
        </p:nvSpPr>
        <p:spPr/>
        <p:txBody>
          <a:bodyPr/>
          <a:lstStyle/>
          <a:p>
            <a:fld id="{14F1411D-0280-154F-AEAC-4C20B7AA46B2}" type="slidenum">
              <a:rPr lang="nl-NL" smtClean="0">
                <a:solidFill>
                  <a:schemeClr val="tx2"/>
                </a:solidFill>
              </a:rPr>
              <a:pPr/>
              <a:t>23</a:t>
            </a:fld>
            <a:endParaRPr lang="nl-NL">
              <a:solidFill>
                <a:schemeClr val="tx2"/>
              </a:solidFill>
            </a:endParaRPr>
          </a:p>
        </p:txBody>
      </p:sp>
    </p:spTree>
    <p:extLst>
      <p:ext uri="{BB962C8B-B14F-4D97-AF65-F5344CB8AC3E}">
        <p14:creationId xmlns:p14="http://schemas.microsoft.com/office/powerpoint/2010/main" val="12411066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60056989-B9D3-3C10-1865-4C5C057880AD}"/>
              </a:ext>
            </a:extLst>
          </p:cNvPr>
          <p:cNvSpPr>
            <a:spLocks noGrp="1"/>
          </p:cNvSpPr>
          <p:nvPr>
            <p:ph type="body" sz="half" idx="20"/>
          </p:nvPr>
        </p:nvSpPr>
        <p:spPr/>
        <p:txBody>
          <a:bodyPr/>
          <a:lstStyle/>
          <a:p>
            <a:r>
              <a:rPr lang="nl-NL"/>
              <a:t>1</a:t>
            </a:r>
          </a:p>
        </p:txBody>
      </p:sp>
      <p:sp>
        <p:nvSpPr>
          <p:cNvPr id="3" name="Tijdelijke aanduiding voor tekst 2">
            <a:extLst>
              <a:ext uri="{FF2B5EF4-FFF2-40B4-BE49-F238E27FC236}">
                <a16:creationId xmlns:a16="http://schemas.microsoft.com/office/drawing/2014/main" id="{26471C6E-180C-0E13-0B4D-453344C4FF18}"/>
              </a:ext>
            </a:extLst>
          </p:cNvPr>
          <p:cNvSpPr>
            <a:spLocks noGrp="1"/>
          </p:cNvSpPr>
          <p:nvPr>
            <p:ph type="body" sz="half" idx="21"/>
          </p:nvPr>
        </p:nvSpPr>
        <p:spPr/>
        <p:txBody>
          <a:bodyPr/>
          <a:lstStyle/>
          <a:p>
            <a:r>
              <a:rPr lang="nl-NL"/>
              <a:t>2</a:t>
            </a:r>
          </a:p>
        </p:txBody>
      </p:sp>
      <p:sp>
        <p:nvSpPr>
          <p:cNvPr id="4" name="Tijdelijke aanduiding voor tekst 3">
            <a:extLst>
              <a:ext uri="{FF2B5EF4-FFF2-40B4-BE49-F238E27FC236}">
                <a16:creationId xmlns:a16="http://schemas.microsoft.com/office/drawing/2014/main" id="{2BDAAE4B-624D-0A4D-238E-93EE5A37DB42}"/>
              </a:ext>
            </a:extLst>
          </p:cNvPr>
          <p:cNvSpPr>
            <a:spLocks noGrp="1"/>
          </p:cNvSpPr>
          <p:nvPr>
            <p:ph type="body" sz="half" idx="23"/>
          </p:nvPr>
        </p:nvSpPr>
        <p:spPr/>
        <p:txBody>
          <a:bodyPr/>
          <a:lstStyle/>
          <a:p>
            <a:r>
              <a:rPr lang="nl-NL"/>
              <a:t>3</a:t>
            </a:r>
          </a:p>
        </p:txBody>
      </p:sp>
      <p:pic>
        <p:nvPicPr>
          <p:cNvPr id="11" name="Tijdelijke aanduiding voor afbeelding 10">
            <a:extLst>
              <a:ext uri="{FF2B5EF4-FFF2-40B4-BE49-F238E27FC236}">
                <a16:creationId xmlns:a16="http://schemas.microsoft.com/office/drawing/2014/main" id="{B1DC28F2-E040-0C7A-9003-66756CE566DD}"/>
              </a:ext>
            </a:extLst>
          </p:cNvPr>
          <p:cNvPicPr>
            <a:picLocks noGrp="1" noChangeAspect="1"/>
          </p:cNvPicPr>
          <p:nvPr>
            <p:ph type="pic" idx="13"/>
          </p:nvPr>
        </p:nvPicPr>
        <p:blipFill>
          <a:blip r:embed="rId3"/>
          <a:srcRect l="20193" r="20193"/>
          <a:stretch>
            <a:fillRect/>
          </a:stretch>
        </p:blipFill>
        <p:spPr>
          <a:prstGeom prst="roundRect">
            <a:avLst>
              <a:gd name="adj" fmla="val 1020"/>
            </a:avLst>
          </a:prstGeom>
          <a:solidFill>
            <a:prstClr val="white">
              <a:lumMod val="85000"/>
            </a:prstClr>
          </a:solidFill>
        </p:spPr>
      </p:pic>
      <p:sp>
        <p:nvSpPr>
          <p:cNvPr id="6" name="Tijdelijke aanduiding voor tekst 5">
            <a:extLst>
              <a:ext uri="{FF2B5EF4-FFF2-40B4-BE49-F238E27FC236}">
                <a16:creationId xmlns:a16="http://schemas.microsoft.com/office/drawing/2014/main" id="{0DA4E4B6-3D19-02E5-7B02-85AD77F6F399}"/>
              </a:ext>
            </a:extLst>
          </p:cNvPr>
          <p:cNvSpPr>
            <a:spLocks noGrp="1"/>
          </p:cNvSpPr>
          <p:nvPr>
            <p:ph type="body" sz="half" idx="16"/>
          </p:nvPr>
        </p:nvSpPr>
        <p:spPr/>
        <p:txBody>
          <a:bodyPr anchor="ctr"/>
          <a:lstStyle/>
          <a:p>
            <a:r>
              <a:rPr lang="nl-NL"/>
              <a:t>Aantrekkelijke en toekomstbestendige locatie</a:t>
            </a:r>
          </a:p>
        </p:txBody>
      </p:sp>
      <p:sp>
        <p:nvSpPr>
          <p:cNvPr id="7" name="Tijdelijke aanduiding voor tekst 6">
            <a:extLst>
              <a:ext uri="{FF2B5EF4-FFF2-40B4-BE49-F238E27FC236}">
                <a16:creationId xmlns:a16="http://schemas.microsoft.com/office/drawing/2014/main" id="{4F65FD90-CBE5-47EA-E11C-6CFCF08F4131}"/>
              </a:ext>
            </a:extLst>
          </p:cNvPr>
          <p:cNvSpPr>
            <a:spLocks noGrp="1"/>
          </p:cNvSpPr>
          <p:nvPr>
            <p:ph type="body" sz="half" idx="24"/>
          </p:nvPr>
        </p:nvSpPr>
        <p:spPr/>
        <p:txBody>
          <a:bodyPr/>
          <a:lstStyle/>
          <a:p>
            <a:r>
              <a:rPr lang="nl-NL"/>
              <a:t>Wat het jullie brengt</a:t>
            </a:r>
          </a:p>
        </p:txBody>
      </p:sp>
      <p:sp>
        <p:nvSpPr>
          <p:cNvPr id="8" name="Tijdelijke aanduiding voor tekst 7">
            <a:extLst>
              <a:ext uri="{FF2B5EF4-FFF2-40B4-BE49-F238E27FC236}">
                <a16:creationId xmlns:a16="http://schemas.microsoft.com/office/drawing/2014/main" id="{F278FDA0-4F09-7E34-1525-7473C42A7BA1}"/>
              </a:ext>
            </a:extLst>
          </p:cNvPr>
          <p:cNvSpPr>
            <a:spLocks noGrp="1"/>
          </p:cNvSpPr>
          <p:nvPr>
            <p:ph type="body" sz="half" idx="25"/>
          </p:nvPr>
        </p:nvSpPr>
        <p:spPr/>
        <p:txBody>
          <a:bodyPr anchor="ctr"/>
          <a:lstStyle/>
          <a:p>
            <a:r>
              <a:rPr lang="nl-NL"/>
              <a:t>Tevreden leden, ouders en bezoekers</a:t>
            </a:r>
          </a:p>
        </p:txBody>
      </p:sp>
      <p:sp>
        <p:nvSpPr>
          <p:cNvPr id="9" name="Tijdelijke aanduiding voor tekst 8">
            <a:extLst>
              <a:ext uri="{FF2B5EF4-FFF2-40B4-BE49-F238E27FC236}">
                <a16:creationId xmlns:a16="http://schemas.microsoft.com/office/drawing/2014/main" id="{57C9DE04-3CCE-AAAD-9936-8B416353DEE8}"/>
              </a:ext>
            </a:extLst>
          </p:cNvPr>
          <p:cNvSpPr>
            <a:spLocks noGrp="1"/>
          </p:cNvSpPr>
          <p:nvPr>
            <p:ph type="body" sz="half" idx="26"/>
          </p:nvPr>
        </p:nvSpPr>
        <p:spPr/>
        <p:txBody>
          <a:bodyPr anchor="ctr"/>
          <a:lstStyle/>
          <a:p>
            <a:r>
              <a:rPr lang="nl-NL"/>
              <a:t>Iets om trots op te zijn!</a:t>
            </a:r>
          </a:p>
        </p:txBody>
      </p:sp>
    </p:spTree>
    <p:extLst>
      <p:ext uri="{BB962C8B-B14F-4D97-AF65-F5344CB8AC3E}">
        <p14:creationId xmlns:p14="http://schemas.microsoft.com/office/powerpoint/2010/main" val="26474758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ijdelijke aanduiding voor afbeelding 3">
            <a:extLst>
              <a:ext uri="{FF2B5EF4-FFF2-40B4-BE49-F238E27FC236}">
                <a16:creationId xmlns:a16="http://schemas.microsoft.com/office/drawing/2014/main" id="{65956F88-2EF6-4485-6CC8-C5A5929E4B60}"/>
              </a:ext>
            </a:extLst>
          </p:cNvPr>
          <p:cNvPicPr>
            <a:picLocks noGrp="1" noChangeAspect="1"/>
          </p:cNvPicPr>
          <p:nvPr>
            <p:ph idx="1"/>
          </p:nvPr>
        </p:nvPicPr>
        <p:blipFill>
          <a:blip r:embed="rId3"/>
          <a:srcRect t="8163"/>
          <a:stretch>
            <a:fillRect/>
          </a:stretch>
        </p:blipFill>
        <p:spPr>
          <a:xfrm>
            <a:off x="20" y="10"/>
            <a:ext cx="9143980" cy="5143490"/>
          </a:xfrm>
          <a:prstGeom prst="roundRect">
            <a:avLst>
              <a:gd name="adj" fmla="val 1020"/>
            </a:avLst>
          </a:prstGeom>
          <a:noFill/>
        </p:spPr>
      </p:pic>
    </p:spTree>
    <p:extLst>
      <p:ext uri="{BB962C8B-B14F-4D97-AF65-F5344CB8AC3E}">
        <p14:creationId xmlns:p14="http://schemas.microsoft.com/office/powerpoint/2010/main" val="33886846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97E90B-0C37-37E9-F648-946FB07B422A}"/>
            </a:ext>
          </a:extLst>
        </p:cNvPr>
        <p:cNvGrpSpPr/>
        <p:nvPr/>
      </p:nvGrpSpPr>
      <p:grpSpPr>
        <a:xfrm>
          <a:off x="0" y="0"/>
          <a:ext cx="0" cy="0"/>
          <a:chOff x="0" y="0"/>
          <a:chExt cx="0" cy="0"/>
        </a:xfrm>
      </p:grpSpPr>
      <p:sp>
        <p:nvSpPr>
          <p:cNvPr id="5" name="Titel 4">
            <a:extLst>
              <a:ext uri="{FF2B5EF4-FFF2-40B4-BE49-F238E27FC236}">
                <a16:creationId xmlns:a16="http://schemas.microsoft.com/office/drawing/2014/main" id="{B0D483E2-B0B3-4BFC-64CD-3A1FD3B3BD90}"/>
              </a:ext>
            </a:extLst>
          </p:cNvPr>
          <p:cNvSpPr>
            <a:spLocks noGrp="1"/>
          </p:cNvSpPr>
          <p:nvPr>
            <p:ph type="title"/>
          </p:nvPr>
        </p:nvSpPr>
        <p:spPr/>
        <p:txBody>
          <a:bodyPr/>
          <a:lstStyle/>
          <a:p>
            <a:r>
              <a:rPr lang="nl-NL"/>
              <a:t>Inventarisatie</a:t>
            </a:r>
          </a:p>
        </p:txBody>
      </p:sp>
      <p:sp>
        <p:nvSpPr>
          <p:cNvPr id="6" name="Tijdelijke aanduiding voor tekst 5">
            <a:extLst>
              <a:ext uri="{FF2B5EF4-FFF2-40B4-BE49-F238E27FC236}">
                <a16:creationId xmlns:a16="http://schemas.microsoft.com/office/drawing/2014/main" id="{B39A1562-FC60-9238-5C31-E6D8DCA2649B}"/>
              </a:ext>
            </a:extLst>
          </p:cNvPr>
          <p:cNvSpPr>
            <a:spLocks noGrp="1"/>
          </p:cNvSpPr>
          <p:nvPr>
            <p:ph type="body" sz="quarter" idx="3"/>
          </p:nvPr>
        </p:nvSpPr>
        <p:spPr/>
        <p:txBody>
          <a:bodyPr/>
          <a:lstStyle/>
          <a:p>
            <a:r>
              <a:rPr lang="nl-NL"/>
              <a:t>Samen wordt huidige situatie in kaart gebracht en bepaald wat het doel is.</a:t>
            </a:r>
          </a:p>
        </p:txBody>
      </p:sp>
      <p:sp>
        <p:nvSpPr>
          <p:cNvPr id="7" name="Tijdelijke aanduiding voor tekst 6">
            <a:extLst>
              <a:ext uri="{FF2B5EF4-FFF2-40B4-BE49-F238E27FC236}">
                <a16:creationId xmlns:a16="http://schemas.microsoft.com/office/drawing/2014/main" id="{2A76546C-8A0F-B1C7-22D1-391E22C70057}"/>
              </a:ext>
            </a:extLst>
          </p:cNvPr>
          <p:cNvSpPr>
            <a:spLocks noGrp="1"/>
          </p:cNvSpPr>
          <p:nvPr>
            <p:ph type="body" sz="quarter" idx="13"/>
          </p:nvPr>
        </p:nvSpPr>
        <p:spPr/>
        <p:txBody>
          <a:bodyPr/>
          <a:lstStyle/>
          <a:p>
            <a:r>
              <a:rPr lang="nl-NL"/>
              <a:t>Tijdens de eerste kennismaking komt de</a:t>
            </a:r>
          </a:p>
          <a:p>
            <a:r>
              <a:rPr lang="nl-NL"/>
              <a:t>JOGG-coach langs om het team op locatie beter te leren kennen.</a:t>
            </a:r>
          </a:p>
        </p:txBody>
      </p:sp>
      <p:sp>
        <p:nvSpPr>
          <p:cNvPr id="8" name="Tijdelijke aanduiding voor tekst 7">
            <a:extLst>
              <a:ext uri="{FF2B5EF4-FFF2-40B4-BE49-F238E27FC236}">
                <a16:creationId xmlns:a16="http://schemas.microsoft.com/office/drawing/2014/main" id="{8963F83F-84E6-DA38-D58A-63CB227C964E}"/>
              </a:ext>
            </a:extLst>
          </p:cNvPr>
          <p:cNvSpPr>
            <a:spLocks noGrp="1"/>
          </p:cNvSpPr>
          <p:nvPr>
            <p:ph type="body" sz="quarter" idx="14"/>
          </p:nvPr>
        </p:nvSpPr>
        <p:spPr/>
        <p:txBody>
          <a:bodyPr/>
          <a:lstStyle/>
          <a:p>
            <a:r>
              <a:rPr lang="nl-NL"/>
              <a:t>Kennismaking</a:t>
            </a:r>
          </a:p>
        </p:txBody>
      </p:sp>
      <p:pic>
        <p:nvPicPr>
          <p:cNvPr id="14" name="Tijdelijke aanduiding voor afbeelding 13">
            <a:extLst>
              <a:ext uri="{FF2B5EF4-FFF2-40B4-BE49-F238E27FC236}">
                <a16:creationId xmlns:a16="http://schemas.microsoft.com/office/drawing/2014/main" id="{1DBE3CC1-CE49-408A-BC6E-F698BFCB98C0}"/>
              </a:ext>
            </a:extLst>
          </p:cNvPr>
          <p:cNvPicPr>
            <a:picLocks noGrp="1" noChangeAspect="1"/>
          </p:cNvPicPr>
          <p:nvPr>
            <p:ph type="pic" idx="15"/>
          </p:nvPr>
        </p:nvPicPr>
        <p:blipFill rotWithShape="1">
          <a:blip r:embed="rId3"/>
          <a:srcRect t="40" b="40"/>
          <a:stretch/>
        </p:blipFill>
        <p:spPr/>
      </p:pic>
      <p:sp>
        <p:nvSpPr>
          <p:cNvPr id="3" name="Tijdelijke aanduiding voor dianummer 2">
            <a:extLst>
              <a:ext uri="{FF2B5EF4-FFF2-40B4-BE49-F238E27FC236}">
                <a16:creationId xmlns:a16="http://schemas.microsoft.com/office/drawing/2014/main" id="{358C43AC-F382-CDF9-CA5B-AF36CFA77D22}"/>
              </a:ext>
            </a:extLst>
          </p:cNvPr>
          <p:cNvSpPr>
            <a:spLocks noGrp="1"/>
          </p:cNvSpPr>
          <p:nvPr>
            <p:ph type="sldNum" sz="quarter" idx="12"/>
          </p:nvPr>
        </p:nvSpPr>
        <p:spPr/>
        <p:txBody>
          <a:bodyPr/>
          <a:lstStyle/>
          <a:p>
            <a:fld id="{14F1411D-0280-154F-AEAC-4C20B7AA46B2}" type="slidenum">
              <a:rPr lang="nl-NL" smtClean="0"/>
              <a:pPr/>
              <a:t>26</a:t>
            </a:fld>
            <a:endParaRPr lang="nl-NL"/>
          </a:p>
        </p:txBody>
      </p:sp>
      <p:pic>
        <p:nvPicPr>
          <p:cNvPr id="11" name="Tijdelijke aanduiding voor afbeelding 10">
            <a:extLst>
              <a:ext uri="{FF2B5EF4-FFF2-40B4-BE49-F238E27FC236}">
                <a16:creationId xmlns:a16="http://schemas.microsoft.com/office/drawing/2014/main" id="{407F990F-45B1-01B5-B430-C5AF5F3BC473}"/>
              </a:ext>
            </a:extLst>
          </p:cNvPr>
          <p:cNvPicPr>
            <a:picLocks noGrp="1" noChangeAspect="1"/>
          </p:cNvPicPr>
          <p:nvPr>
            <p:ph type="pic" idx="16"/>
          </p:nvPr>
        </p:nvPicPr>
        <p:blipFill>
          <a:blip r:embed="rId4"/>
          <a:srcRect t="65" b="65"/>
          <a:stretch>
            <a:fillRect/>
          </a:stretch>
        </p:blipFill>
        <p:spPr/>
      </p:pic>
    </p:spTree>
    <p:extLst>
      <p:ext uri="{BB962C8B-B14F-4D97-AF65-F5344CB8AC3E}">
        <p14:creationId xmlns:p14="http://schemas.microsoft.com/office/powerpoint/2010/main" val="27210132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9240C0-74CF-9E2C-3B28-6ED34DC7A6ED}"/>
            </a:ext>
          </a:extLst>
        </p:cNvPr>
        <p:cNvGrpSpPr/>
        <p:nvPr/>
      </p:nvGrpSpPr>
      <p:grpSpPr>
        <a:xfrm>
          <a:off x="0" y="0"/>
          <a:ext cx="0" cy="0"/>
          <a:chOff x="0" y="0"/>
          <a:chExt cx="0" cy="0"/>
        </a:xfrm>
      </p:grpSpPr>
      <p:sp>
        <p:nvSpPr>
          <p:cNvPr id="5" name="Titel 4">
            <a:extLst>
              <a:ext uri="{FF2B5EF4-FFF2-40B4-BE49-F238E27FC236}">
                <a16:creationId xmlns:a16="http://schemas.microsoft.com/office/drawing/2014/main" id="{305E6FF1-5ADB-19AE-1736-F46C1F46CCD0}"/>
              </a:ext>
            </a:extLst>
          </p:cNvPr>
          <p:cNvSpPr>
            <a:spLocks noGrp="1"/>
          </p:cNvSpPr>
          <p:nvPr>
            <p:ph type="title"/>
          </p:nvPr>
        </p:nvSpPr>
        <p:spPr/>
        <p:txBody>
          <a:bodyPr/>
          <a:lstStyle/>
          <a:p>
            <a:r>
              <a:rPr lang="nl-NL"/>
              <a:t>Mijn Teamfit</a:t>
            </a:r>
          </a:p>
        </p:txBody>
      </p:sp>
      <p:sp>
        <p:nvSpPr>
          <p:cNvPr id="6" name="Tijdelijke aanduiding voor tekst 5">
            <a:extLst>
              <a:ext uri="{FF2B5EF4-FFF2-40B4-BE49-F238E27FC236}">
                <a16:creationId xmlns:a16="http://schemas.microsoft.com/office/drawing/2014/main" id="{A51969E7-DC69-68A1-8C40-2B94C9758AFD}"/>
              </a:ext>
            </a:extLst>
          </p:cNvPr>
          <p:cNvSpPr>
            <a:spLocks noGrp="1"/>
          </p:cNvSpPr>
          <p:nvPr>
            <p:ph type="body" sz="quarter" idx="3"/>
          </p:nvPr>
        </p:nvSpPr>
        <p:spPr/>
        <p:txBody>
          <a:bodyPr/>
          <a:lstStyle/>
          <a:p>
            <a:r>
              <a:rPr lang="nl-NL"/>
              <a:t>Ga aan slag met de gekozen </a:t>
            </a:r>
            <a:r>
              <a:rPr lang="nl-NL" noProof="1"/>
              <a:t>challenges,</a:t>
            </a:r>
          </a:p>
          <a:p>
            <a:r>
              <a:rPr lang="nl-NL"/>
              <a:t>vink de stappen af die zijn gezet </a:t>
            </a:r>
            <a:br>
              <a:rPr lang="nl-NL"/>
            </a:br>
            <a:r>
              <a:rPr lang="nl-NL"/>
              <a:t>en houd online jullie voortgang </a:t>
            </a:r>
            <a:br>
              <a:rPr lang="nl-NL"/>
            </a:br>
            <a:r>
              <a:rPr lang="nl-NL"/>
              <a:t>bij in </a:t>
            </a:r>
            <a:r>
              <a:rPr lang="nl-NL" noProof="1"/>
              <a:t>Mijn Teamfit.</a:t>
            </a:r>
          </a:p>
        </p:txBody>
      </p:sp>
      <p:sp>
        <p:nvSpPr>
          <p:cNvPr id="7" name="Tijdelijke aanduiding voor tekst 6">
            <a:extLst>
              <a:ext uri="{FF2B5EF4-FFF2-40B4-BE49-F238E27FC236}">
                <a16:creationId xmlns:a16="http://schemas.microsoft.com/office/drawing/2014/main" id="{3FD167D0-5A15-4116-BAF7-EA6C9D486D89}"/>
              </a:ext>
            </a:extLst>
          </p:cNvPr>
          <p:cNvSpPr>
            <a:spLocks noGrp="1"/>
          </p:cNvSpPr>
          <p:nvPr>
            <p:ph type="body" sz="quarter" idx="13"/>
          </p:nvPr>
        </p:nvSpPr>
        <p:spPr/>
        <p:txBody>
          <a:bodyPr/>
          <a:lstStyle/>
          <a:p>
            <a:r>
              <a:rPr lang="nl-NL"/>
              <a:t>Nu jullie weten hoe het</a:t>
            </a:r>
          </a:p>
          <a:p>
            <a:r>
              <a:rPr lang="nl-NL"/>
              <a:t>ervoor staat, is het tijd om te bepalen waarmee jullie aan de slag gaan.</a:t>
            </a:r>
          </a:p>
        </p:txBody>
      </p:sp>
      <p:sp>
        <p:nvSpPr>
          <p:cNvPr id="8" name="Tijdelijke aanduiding voor tekst 7">
            <a:extLst>
              <a:ext uri="{FF2B5EF4-FFF2-40B4-BE49-F238E27FC236}">
                <a16:creationId xmlns:a16="http://schemas.microsoft.com/office/drawing/2014/main" id="{45CA0059-B363-60BF-94E0-150B3B4FE914}"/>
              </a:ext>
            </a:extLst>
          </p:cNvPr>
          <p:cNvSpPr>
            <a:spLocks noGrp="1"/>
          </p:cNvSpPr>
          <p:nvPr>
            <p:ph type="body" sz="quarter" idx="14"/>
          </p:nvPr>
        </p:nvSpPr>
        <p:spPr/>
        <p:txBody>
          <a:bodyPr/>
          <a:lstStyle/>
          <a:p>
            <a:r>
              <a:rPr lang="nl-NL"/>
              <a:t>Kies thema &amp; </a:t>
            </a:r>
            <a:r>
              <a:rPr lang="nl-NL" noProof="1"/>
              <a:t>challenges</a:t>
            </a:r>
          </a:p>
        </p:txBody>
      </p:sp>
      <p:pic>
        <p:nvPicPr>
          <p:cNvPr id="14" name="Tijdelijke aanduiding voor afbeelding 13">
            <a:extLst>
              <a:ext uri="{FF2B5EF4-FFF2-40B4-BE49-F238E27FC236}">
                <a16:creationId xmlns:a16="http://schemas.microsoft.com/office/drawing/2014/main" id="{2CB3B6D2-15E9-3BB4-0828-5C642F13B855}"/>
              </a:ext>
            </a:extLst>
          </p:cNvPr>
          <p:cNvPicPr>
            <a:picLocks noGrp="1" noChangeAspect="1"/>
          </p:cNvPicPr>
          <p:nvPr>
            <p:ph type="pic" idx="15"/>
          </p:nvPr>
        </p:nvPicPr>
        <p:blipFill rotWithShape="1">
          <a:blip r:embed="rId3"/>
          <a:srcRect t="40" b="40"/>
          <a:stretch/>
        </p:blipFill>
        <p:spPr/>
      </p:pic>
      <p:pic>
        <p:nvPicPr>
          <p:cNvPr id="12" name="Tijdelijke aanduiding voor afbeelding 11">
            <a:extLst>
              <a:ext uri="{FF2B5EF4-FFF2-40B4-BE49-F238E27FC236}">
                <a16:creationId xmlns:a16="http://schemas.microsoft.com/office/drawing/2014/main" id="{548DA9EE-F97F-2CCF-EE25-CF129785F0F9}"/>
              </a:ext>
            </a:extLst>
          </p:cNvPr>
          <p:cNvPicPr>
            <a:picLocks noGrp="1" noChangeAspect="1"/>
          </p:cNvPicPr>
          <p:nvPr>
            <p:ph type="pic" idx="16"/>
          </p:nvPr>
        </p:nvPicPr>
        <p:blipFill rotWithShape="1">
          <a:blip r:embed="rId4"/>
          <a:srcRect t="40" b="40"/>
          <a:stretch/>
        </p:blipFill>
        <p:spPr/>
      </p:pic>
      <p:sp>
        <p:nvSpPr>
          <p:cNvPr id="3" name="Tijdelijke aanduiding voor dianummer 2">
            <a:extLst>
              <a:ext uri="{FF2B5EF4-FFF2-40B4-BE49-F238E27FC236}">
                <a16:creationId xmlns:a16="http://schemas.microsoft.com/office/drawing/2014/main" id="{135E5411-1D4B-705D-0EFA-2033EBEDA941}"/>
              </a:ext>
            </a:extLst>
          </p:cNvPr>
          <p:cNvSpPr>
            <a:spLocks noGrp="1"/>
          </p:cNvSpPr>
          <p:nvPr>
            <p:ph type="sldNum" sz="quarter" idx="12"/>
          </p:nvPr>
        </p:nvSpPr>
        <p:spPr/>
        <p:txBody>
          <a:bodyPr/>
          <a:lstStyle/>
          <a:p>
            <a:fld id="{14F1411D-0280-154F-AEAC-4C20B7AA46B2}" type="slidenum">
              <a:rPr lang="nl-NL" smtClean="0"/>
              <a:pPr/>
              <a:t>27</a:t>
            </a:fld>
            <a:endParaRPr lang="nl-NL"/>
          </a:p>
        </p:txBody>
      </p:sp>
    </p:spTree>
    <p:extLst>
      <p:ext uri="{BB962C8B-B14F-4D97-AF65-F5344CB8AC3E}">
        <p14:creationId xmlns:p14="http://schemas.microsoft.com/office/powerpoint/2010/main" val="16813011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936B50-E2F0-1E86-80AF-8840B7CC1B0B}"/>
            </a:ext>
          </a:extLst>
        </p:cNvPr>
        <p:cNvGrpSpPr/>
        <p:nvPr/>
      </p:nvGrpSpPr>
      <p:grpSpPr>
        <a:xfrm>
          <a:off x="0" y="0"/>
          <a:ext cx="0" cy="0"/>
          <a:chOff x="0" y="0"/>
          <a:chExt cx="0" cy="0"/>
        </a:xfrm>
      </p:grpSpPr>
      <p:sp>
        <p:nvSpPr>
          <p:cNvPr id="42" name="Titel 41">
            <a:extLst>
              <a:ext uri="{FF2B5EF4-FFF2-40B4-BE49-F238E27FC236}">
                <a16:creationId xmlns:a16="http://schemas.microsoft.com/office/drawing/2014/main" id="{A6628924-AAD1-1A51-56A8-EE2F3EF6E51B}"/>
              </a:ext>
            </a:extLst>
          </p:cNvPr>
          <p:cNvSpPr>
            <a:spLocks noGrp="1"/>
          </p:cNvSpPr>
          <p:nvPr>
            <p:ph type="title"/>
          </p:nvPr>
        </p:nvSpPr>
        <p:spPr/>
        <p:txBody>
          <a:bodyPr/>
          <a:lstStyle/>
          <a:p>
            <a:r>
              <a:rPr lang="nl-NL" b="1"/>
              <a:t>Voeding </a:t>
            </a:r>
            <a:br>
              <a:rPr lang="nl-NL"/>
            </a:br>
            <a:endParaRPr lang="nl-NL" noProof="1"/>
          </a:p>
        </p:txBody>
      </p:sp>
      <p:sp>
        <p:nvSpPr>
          <p:cNvPr id="44" name="Tijdelijke aanduiding voor tekst 43">
            <a:extLst>
              <a:ext uri="{FF2B5EF4-FFF2-40B4-BE49-F238E27FC236}">
                <a16:creationId xmlns:a16="http://schemas.microsoft.com/office/drawing/2014/main" id="{E7FE182C-053F-00E7-9CEB-BDA4F5A7B8DE}"/>
              </a:ext>
            </a:extLst>
          </p:cNvPr>
          <p:cNvSpPr>
            <a:spLocks noGrp="1"/>
          </p:cNvSpPr>
          <p:nvPr>
            <p:ph type="body" sz="half" idx="14"/>
          </p:nvPr>
        </p:nvSpPr>
        <p:spPr/>
        <p:txBody>
          <a:bodyPr/>
          <a:lstStyle/>
          <a:p>
            <a:r>
              <a:rPr lang="nl-NL"/>
              <a:t>Voedingsbeleid</a:t>
            </a:r>
            <a:endParaRPr lang="en-US"/>
          </a:p>
        </p:txBody>
      </p:sp>
      <p:pic>
        <p:nvPicPr>
          <p:cNvPr id="5" name="Tijdelijke aanduiding voor afbeelding 4">
            <a:extLst>
              <a:ext uri="{FF2B5EF4-FFF2-40B4-BE49-F238E27FC236}">
                <a16:creationId xmlns:a16="http://schemas.microsoft.com/office/drawing/2014/main" id="{783EEEF8-1057-A8D1-565F-93B51BCB8F69}"/>
              </a:ext>
            </a:extLst>
          </p:cNvPr>
          <p:cNvPicPr>
            <a:picLocks noGrp="1" noChangeAspect="1"/>
          </p:cNvPicPr>
          <p:nvPr>
            <p:ph type="pic" idx="13"/>
          </p:nvPr>
        </p:nvPicPr>
        <p:blipFill>
          <a:blip r:embed="rId3"/>
          <a:srcRect t="24" b="24"/>
          <a:stretch>
            <a:fillRect/>
          </a:stretch>
        </p:blipFill>
        <p:spPr/>
      </p:pic>
      <p:sp>
        <p:nvSpPr>
          <p:cNvPr id="45" name="Tijdelijke aanduiding voor tekst 44">
            <a:extLst>
              <a:ext uri="{FF2B5EF4-FFF2-40B4-BE49-F238E27FC236}">
                <a16:creationId xmlns:a16="http://schemas.microsoft.com/office/drawing/2014/main" id="{6258713B-2F33-3A6F-A24A-6A276C845027}"/>
              </a:ext>
            </a:extLst>
          </p:cNvPr>
          <p:cNvSpPr>
            <a:spLocks noGrp="1"/>
          </p:cNvSpPr>
          <p:nvPr>
            <p:ph type="body" sz="half" idx="15"/>
          </p:nvPr>
        </p:nvSpPr>
        <p:spPr/>
        <p:txBody>
          <a:bodyPr/>
          <a:lstStyle/>
          <a:p>
            <a:r>
              <a:rPr lang="nl-NL"/>
              <a:t>Water</a:t>
            </a:r>
            <a:endParaRPr lang="en-US"/>
          </a:p>
        </p:txBody>
      </p:sp>
      <p:pic>
        <p:nvPicPr>
          <p:cNvPr id="7" name="Tijdelijke aanduiding voor afbeelding 6">
            <a:extLst>
              <a:ext uri="{FF2B5EF4-FFF2-40B4-BE49-F238E27FC236}">
                <a16:creationId xmlns:a16="http://schemas.microsoft.com/office/drawing/2014/main" id="{EF4D5CCC-6F4B-30E2-B062-40673EDB2659}"/>
              </a:ext>
            </a:extLst>
          </p:cNvPr>
          <p:cNvPicPr>
            <a:picLocks noGrp="1" noChangeAspect="1"/>
          </p:cNvPicPr>
          <p:nvPr>
            <p:ph type="pic" idx="16"/>
          </p:nvPr>
        </p:nvPicPr>
        <p:blipFill>
          <a:blip r:embed="rId4"/>
          <a:srcRect/>
          <a:stretch>
            <a:fillRect/>
          </a:stretch>
        </p:blipFill>
        <p:spPr/>
      </p:pic>
      <p:sp>
        <p:nvSpPr>
          <p:cNvPr id="47" name="Tijdelijke aanduiding voor tekst 46">
            <a:extLst>
              <a:ext uri="{FF2B5EF4-FFF2-40B4-BE49-F238E27FC236}">
                <a16:creationId xmlns:a16="http://schemas.microsoft.com/office/drawing/2014/main" id="{48480BA5-4941-8CD6-B789-D0C03B57B6DD}"/>
              </a:ext>
            </a:extLst>
          </p:cNvPr>
          <p:cNvSpPr>
            <a:spLocks noGrp="1"/>
          </p:cNvSpPr>
          <p:nvPr>
            <p:ph type="body" sz="half" idx="17"/>
          </p:nvPr>
        </p:nvSpPr>
        <p:spPr/>
        <p:txBody>
          <a:bodyPr/>
          <a:lstStyle/>
          <a:p>
            <a:r>
              <a:rPr lang="nl-NL"/>
              <a:t>Groente &amp; Fruit</a:t>
            </a:r>
            <a:endParaRPr lang="en-US"/>
          </a:p>
        </p:txBody>
      </p:sp>
      <p:pic>
        <p:nvPicPr>
          <p:cNvPr id="9" name="Tijdelijke aanduiding voor afbeelding 8">
            <a:extLst>
              <a:ext uri="{FF2B5EF4-FFF2-40B4-BE49-F238E27FC236}">
                <a16:creationId xmlns:a16="http://schemas.microsoft.com/office/drawing/2014/main" id="{8D9B0B40-628E-6E24-D245-1E55770EDB54}"/>
              </a:ext>
            </a:extLst>
          </p:cNvPr>
          <p:cNvPicPr>
            <a:picLocks noGrp="1" noChangeAspect="1"/>
          </p:cNvPicPr>
          <p:nvPr>
            <p:ph type="pic" idx="18"/>
          </p:nvPr>
        </p:nvPicPr>
        <p:blipFill>
          <a:blip r:embed="rId5"/>
          <a:srcRect t="145" b="145"/>
          <a:stretch>
            <a:fillRect/>
          </a:stretch>
        </p:blipFill>
        <p:spPr/>
      </p:pic>
      <p:sp>
        <p:nvSpPr>
          <p:cNvPr id="49" name="Tijdelijke aanduiding voor tekst 48">
            <a:extLst>
              <a:ext uri="{FF2B5EF4-FFF2-40B4-BE49-F238E27FC236}">
                <a16:creationId xmlns:a16="http://schemas.microsoft.com/office/drawing/2014/main" id="{FC04CBAF-4533-F20F-410E-26BE1F5B604E}"/>
              </a:ext>
            </a:extLst>
          </p:cNvPr>
          <p:cNvSpPr>
            <a:spLocks noGrp="1"/>
          </p:cNvSpPr>
          <p:nvPr>
            <p:ph type="body" sz="half" idx="20"/>
          </p:nvPr>
        </p:nvSpPr>
        <p:spPr/>
        <p:txBody>
          <a:bodyPr/>
          <a:lstStyle/>
          <a:p>
            <a:r>
              <a:rPr lang="nl-NL"/>
              <a:t>Dranken </a:t>
            </a:r>
          </a:p>
          <a:p>
            <a:endParaRPr lang="nl-NL"/>
          </a:p>
        </p:txBody>
      </p:sp>
      <p:pic>
        <p:nvPicPr>
          <p:cNvPr id="11" name="Tijdelijke aanduiding voor afbeelding 10">
            <a:extLst>
              <a:ext uri="{FF2B5EF4-FFF2-40B4-BE49-F238E27FC236}">
                <a16:creationId xmlns:a16="http://schemas.microsoft.com/office/drawing/2014/main" id="{1D0D4A98-797E-A4F0-9FF1-D81B00A35AF5}"/>
              </a:ext>
            </a:extLst>
          </p:cNvPr>
          <p:cNvPicPr>
            <a:picLocks noGrp="1" noChangeAspect="1"/>
          </p:cNvPicPr>
          <p:nvPr>
            <p:ph type="pic" idx="21"/>
          </p:nvPr>
        </p:nvPicPr>
        <p:blipFill>
          <a:blip r:embed="rId6"/>
          <a:srcRect t="85" b="85"/>
          <a:stretch>
            <a:fillRect/>
          </a:stretch>
        </p:blipFill>
        <p:spPr/>
      </p:pic>
      <p:sp>
        <p:nvSpPr>
          <p:cNvPr id="51" name="Tijdelijke aanduiding voor tekst 50">
            <a:extLst>
              <a:ext uri="{FF2B5EF4-FFF2-40B4-BE49-F238E27FC236}">
                <a16:creationId xmlns:a16="http://schemas.microsoft.com/office/drawing/2014/main" id="{2DCF805D-FFAA-D65A-CE26-03053B597BCA}"/>
              </a:ext>
            </a:extLst>
          </p:cNvPr>
          <p:cNvSpPr>
            <a:spLocks noGrp="1"/>
          </p:cNvSpPr>
          <p:nvPr>
            <p:ph type="body" sz="half" idx="22"/>
          </p:nvPr>
        </p:nvSpPr>
        <p:spPr/>
        <p:txBody>
          <a:bodyPr/>
          <a:lstStyle/>
          <a:p>
            <a:r>
              <a:rPr lang="nl-NL"/>
              <a:t>Tussendoortjes</a:t>
            </a:r>
            <a:endParaRPr lang="en-US"/>
          </a:p>
        </p:txBody>
      </p:sp>
      <p:pic>
        <p:nvPicPr>
          <p:cNvPr id="13" name="Tijdelijke aanduiding voor afbeelding 12">
            <a:extLst>
              <a:ext uri="{FF2B5EF4-FFF2-40B4-BE49-F238E27FC236}">
                <a16:creationId xmlns:a16="http://schemas.microsoft.com/office/drawing/2014/main" id="{56A22949-6BAA-5FCB-554D-CE52C2213BCA}"/>
              </a:ext>
            </a:extLst>
          </p:cNvPr>
          <p:cNvPicPr>
            <a:picLocks noGrp="1" noChangeAspect="1"/>
          </p:cNvPicPr>
          <p:nvPr>
            <p:ph type="pic" idx="23"/>
          </p:nvPr>
        </p:nvPicPr>
        <p:blipFill>
          <a:blip r:embed="rId7"/>
          <a:srcRect/>
          <a:stretch>
            <a:fillRect/>
          </a:stretch>
        </p:blipFill>
        <p:spPr/>
      </p:pic>
      <p:sp>
        <p:nvSpPr>
          <p:cNvPr id="53" name="Tijdelijke aanduiding voor tekst 52">
            <a:extLst>
              <a:ext uri="{FF2B5EF4-FFF2-40B4-BE49-F238E27FC236}">
                <a16:creationId xmlns:a16="http://schemas.microsoft.com/office/drawing/2014/main" id="{AD9FEBAC-9AE7-255E-5FD6-6F2786A4A615}"/>
              </a:ext>
            </a:extLst>
          </p:cNvPr>
          <p:cNvSpPr>
            <a:spLocks noGrp="1"/>
          </p:cNvSpPr>
          <p:nvPr>
            <p:ph type="body" sz="half" idx="24"/>
          </p:nvPr>
        </p:nvSpPr>
        <p:spPr/>
        <p:txBody>
          <a:bodyPr/>
          <a:lstStyle/>
          <a:p>
            <a:r>
              <a:rPr lang="nl-NL"/>
              <a:t>Broodjes </a:t>
            </a:r>
          </a:p>
          <a:p>
            <a:endParaRPr lang="nl-NL"/>
          </a:p>
        </p:txBody>
      </p:sp>
      <p:pic>
        <p:nvPicPr>
          <p:cNvPr id="15" name="Tijdelijke aanduiding voor afbeelding 14">
            <a:extLst>
              <a:ext uri="{FF2B5EF4-FFF2-40B4-BE49-F238E27FC236}">
                <a16:creationId xmlns:a16="http://schemas.microsoft.com/office/drawing/2014/main" id="{A958CE6E-7264-1E98-E4DA-0CAEDA9853DD}"/>
              </a:ext>
            </a:extLst>
          </p:cNvPr>
          <p:cNvPicPr>
            <a:picLocks noGrp="1" noChangeAspect="1"/>
          </p:cNvPicPr>
          <p:nvPr>
            <p:ph type="pic" idx="25"/>
          </p:nvPr>
        </p:nvPicPr>
        <p:blipFill>
          <a:blip r:embed="rId8"/>
          <a:srcRect t="85" b="85"/>
          <a:stretch>
            <a:fillRect/>
          </a:stretch>
        </p:blipFill>
        <p:spPr/>
      </p:pic>
      <p:sp>
        <p:nvSpPr>
          <p:cNvPr id="55" name="Tijdelijke aanduiding voor tekst 54">
            <a:extLst>
              <a:ext uri="{FF2B5EF4-FFF2-40B4-BE49-F238E27FC236}">
                <a16:creationId xmlns:a16="http://schemas.microsoft.com/office/drawing/2014/main" id="{8F2EA6E8-A4D3-E98D-583C-C7070FEF3B0A}"/>
              </a:ext>
            </a:extLst>
          </p:cNvPr>
          <p:cNvSpPr>
            <a:spLocks noGrp="1"/>
          </p:cNvSpPr>
          <p:nvPr>
            <p:ph type="body" sz="half" idx="26"/>
          </p:nvPr>
        </p:nvSpPr>
        <p:spPr/>
        <p:txBody>
          <a:bodyPr/>
          <a:lstStyle/>
          <a:p>
            <a:r>
              <a:rPr lang="nl-NL"/>
              <a:t>Maaltijden</a:t>
            </a:r>
            <a:br>
              <a:rPr lang="nl-NL"/>
            </a:br>
            <a:endParaRPr lang="nl-NL"/>
          </a:p>
        </p:txBody>
      </p:sp>
      <p:pic>
        <p:nvPicPr>
          <p:cNvPr id="17" name="Tijdelijke aanduiding voor afbeelding 16">
            <a:extLst>
              <a:ext uri="{FF2B5EF4-FFF2-40B4-BE49-F238E27FC236}">
                <a16:creationId xmlns:a16="http://schemas.microsoft.com/office/drawing/2014/main" id="{B0C6C02D-DE90-7189-46C3-BE10B1B84D91}"/>
              </a:ext>
            </a:extLst>
          </p:cNvPr>
          <p:cNvPicPr>
            <a:picLocks noGrp="1" noChangeAspect="1"/>
          </p:cNvPicPr>
          <p:nvPr>
            <p:ph type="pic" idx="27"/>
          </p:nvPr>
        </p:nvPicPr>
        <p:blipFill>
          <a:blip r:embed="rId9"/>
          <a:srcRect t="145" b="145"/>
          <a:stretch>
            <a:fillRect/>
          </a:stretch>
        </p:blipFill>
        <p:spPr/>
      </p:pic>
      <p:sp>
        <p:nvSpPr>
          <p:cNvPr id="57" name="Tijdelijke aanduiding voor tekst 56">
            <a:extLst>
              <a:ext uri="{FF2B5EF4-FFF2-40B4-BE49-F238E27FC236}">
                <a16:creationId xmlns:a16="http://schemas.microsoft.com/office/drawing/2014/main" id="{4A226CD8-8C86-038C-9E59-A2463C88489B}"/>
              </a:ext>
            </a:extLst>
          </p:cNvPr>
          <p:cNvSpPr>
            <a:spLocks noGrp="1"/>
          </p:cNvSpPr>
          <p:nvPr>
            <p:ph type="body" sz="half" idx="28"/>
          </p:nvPr>
        </p:nvSpPr>
        <p:spPr/>
        <p:txBody>
          <a:bodyPr/>
          <a:lstStyle/>
          <a:p>
            <a:r>
              <a:rPr lang="nl-NL"/>
              <a:t>Presentatie</a:t>
            </a:r>
            <a:br>
              <a:rPr lang="nl-NL"/>
            </a:br>
            <a:endParaRPr lang="nl-NL"/>
          </a:p>
        </p:txBody>
      </p:sp>
      <p:pic>
        <p:nvPicPr>
          <p:cNvPr id="19" name="Tijdelijke aanduiding voor afbeelding 18">
            <a:extLst>
              <a:ext uri="{FF2B5EF4-FFF2-40B4-BE49-F238E27FC236}">
                <a16:creationId xmlns:a16="http://schemas.microsoft.com/office/drawing/2014/main" id="{BE92B36F-D2A3-3A8B-23D0-56FA57E4E6B7}"/>
              </a:ext>
            </a:extLst>
          </p:cNvPr>
          <p:cNvPicPr>
            <a:picLocks noGrp="1" noChangeAspect="1"/>
          </p:cNvPicPr>
          <p:nvPr>
            <p:ph type="pic" idx="29"/>
          </p:nvPr>
        </p:nvPicPr>
        <p:blipFill>
          <a:blip r:embed="rId10"/>
          <a:srcRect/>
          <a:stretch>
            <a:fillRect/>
          </a:stretch>
        </p:blipFill>
        <p:spPr/>
      </p:pic>
      <p:sp>
        <p:nvSpPr>
          <p:cNvPr id="59" name="Tijdelijke aanduiding voor tekst 58">
            <a:extLst>
              <a:ext uri="{FF2B5EF4-FFF2-40B4-BE49-F238E27FC236}">
                <a16:creationId xmlns:a16="http://schemas.microsoft.com/office/drawing/2014/main" id="{A4AE0D40-A15C-6B18-2E51-2C79F0522810}"/>
              </a:ext>
            </a:extLst>
          </p:cNvPr>
          <p:cNvSpPr>
            <a:spLocks noGrp="1"/>
          </p:cNvSpPr>
          <p:nvPr>
            <p:ph type="body" sz="half" idx="30"/>
          </p:nvPr>
        </p:nvSpPr>
        <p:spPr/>
        <p:txBody>
          <a:bodyPr/>
          <a:lstStyle/>
          <a:p>
            <a:r>
              <a:rPr lang="nl-NL"/>
              <a:t>Automaten </a:t>
            </a:r>
            <a:br>
              <a:rPr lang="nl-NL"/>
            </a:br>
            <a:endParaRPr lang="nl-NL"/>
          </a:p>
        </p:txBody>
      </p:sp>
      <p:pic>
        <p:nvPicPr>
          <p:cNvPr id="21" name="Tijdelijke aanduiding voor afbeelding 20">
            <a:extLst>
              <a:ext uri="{FF2B5EF4-FFF2-40B4-BE49-F238E27FC236}">
                <a16:creationId xmlns:a16="http://schemas.microsoft.com/office/drawing/2014/main" id="{B250B2E3-7664-B28C-ECED-00F4EEE7A2BF}"/>
              </a:ext>
            </a:extLst>
          </p:cNvPr>
          <p:cNvPicPr>
            <a:picLocks noGrp="1" noChangeAspect="1"/>
          </p:cNvPicPr>
          <p:nvPr>
            <p:ph type="pic" idx="31"/>
          </p:nvPr>
        </p:nvPicPr>
        <p:blipFill>
          <a:blip r:embed="rId11"/>
          <a:srcRect t="145" b="145"/>
          <a:stretch>
            <a:fillRect/>
          </a:stretch>
        </p:blipFill>
        <p:spPr/>
      </p:pic>
      <p:sp>
        <p:nvSpPr>
          <p:cNvPr id="2" name="Tijdelijke aanduiding voor datum 1">
            <a:extLst>
              <a:ext uri="{FF2B5EF4-FFF2-40B4-BE49-F238E27FC236}">
                <a16:creationId xmlns:a16="http://schemas.microsoft.com/office/drawing/2014/main" id="{D7FCA6FD-ED62-F9D2-AD4F-2DF36F667F8C}"/>
              </a:ext>
            </a:extLst>
          </p:cNvPr>
          <p:cNvSpPr>
            <a:spLocks noGrp="1"/>
          </p:cNvSpPr>
          <p:nvPr>
            <p:ph type="dt" sz="half" idx="10"/>
          </p:nvPr>
        </p:nvSpPr>
        <p:spPr>
          <a:xfrm rot="16200000">
            <a:off x="7274019" y="2481749"/>
            <a:ext cx="2984399" cy="180000"/>
          </a:xfrm>
        </p:spPr>
        <p:txBody>
          <a:bodyPr/>
          <a:lstStyle/>
          <a:p>
            <a:r>
              <a:rPr lang="nl-NL"/>
              <a:t>Teamfit werkwijze</a:t>
            </a:r>
          </a:p>
        </p:txBody>
      </p:sp>
      <p:sp>
        <p:nvSpPr>
          <p:cNvPr id="3" name="Tijdelijke aanduiding voor dianummer 2">
            <a:extLst>
              <a:ext uri="{FF2B5EF4-FFF2-40B4-BE49-F238E27FC236}">
                <a16:creationId xmlns:a16="http://schemas.microsoft.com/office/drawing/2014/main" id="{74752B03-BD23-5443-EA53-600F3D94A429}"/>
              </a:ext>
            </a:extLst>
          </p:cNvPr>
          <p:cNvSpPr>
            <a:spLocks noGrp="1"/>
          </p:cNvSpPr>
          <p:nvPr>
            <p:ph type="sldNum" sz="quarter" idx="12"/>
          </p:nvPr>
        </p:nvSpPr>
        <p:spPr/>
        <p:txBody>
          <a:bodyPr/>
          <a:lstStyle/>
          <a:p>
            <a:fld id="{14F1411D-0280-154F-AEAC-4C20B7AA46B2}" type="slidenum">
              <a:rPr lang="nl-NL" smtClean="0"/>
              <a:pPr/>
              <a:t>28</a:t>
            </a:fld>
            <a:endParaRPr lang="nl-NL"/>
          </a:p>
        </p:txBody>
      </p:sp>
    </p:spTree>
    <p:extLst>
      <p:ext uri="{BB962C8B-B14F-4D97-AF65-F5344CB8AC3E}">
        <p14:creationId xmlns:p14="http://schemas.microsoft.com/office/powerpoint/2010/main" val="41090774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95739D-7B8A-3602-12EE-FF013C4C2086}"/>
            </a:ext>
          </a:extLst>
        </p:cNvPr>
        <p:cNvGrpSpPr/>
        <p:nvPr/>
      </p:nvGrpSpPr>
      <p:grpSpPr>
        <a:xfrm>
          <a:off x="0" y="0"/>
          <a:ext cx="0" cy="0"/>
          <a:chOff x="0" y="0"/>
          <a:chExt cx="0" cy="0"/>
        </a:xfrm>
      </p:grpSpPr>
      <p:sp>
        <p:nvSpPr>
          <p:cNvPr id="4" name="Titel 3">
            <a:extLst>
              <a:ext uri="{FF2B5EF4-FFF2-40B4-BE49-F238E27FC236}">
                <a16:creationId xmlns:a16="http://schemas.microsoft.com/office/drawing/2014/main" id="{C8018D66-F73B-F316-83F0-8620C87DFF98}"/>
              </a:ext>
            </a:extLst>
          </p:cNvPr>
          <p:cNvSpPr>
            <a:spLocks noGrp="1"/>
          </p:cNvSpPr>
          <p:nvPr>
            <p:ph type="title"/>
          </p:nvPr>
        </p:nvSpPr>
        <p:spPr>
          <a:solidFill>
            <a:schemeClr val="accent6"/>
          </a:solidFill>
        </p:spPr>
        <p:txBody>
          <a:bodyPr/>
          <a:lstStyle/>
          <a:p>
            <a:r>
              <a:rPr lang="nl-NL"/>
              <a:t>Alcohol </a:t>
            </a:r>
            <a:br>
              <a:rPr lang="nl-NL"/>
            </a:br>
            <a:r>
              <a:rPr lang="nl-NL" noProof="1"/>
              <a:t>challenges</a:t>
            </a:r>
          </a:p>
        </p:txBody>
      </p:sp>
      <p:sp>
        <p:nvSpPr>
          <p:cNvPr id="23" name="Tijdelijke aanduiding voor tekst 33">
            <a:extLst>
              <a:ext uri="{FF2B5EF4-FFF2-40B4-BE49-F238E27FC236}">
                <a16:creationId xmlns:a16="http://schemas.microsoft.com/office/drawing/2014/main" id="{9A1145E9-9BCF-5087-1118-39FF9467C7AC}"/>
              </a:ext>
            </a:extLst>
          </p:cNvPr>
          <p:cNvSpPr>
            <a:spLocks noGrp="1"/>
          </p:cNvSpPr>
          <p:nvPr>
            <p:ph type="body" sz="half" idx="14"/>
          </p:nvPr>
        </p:nvSpPr>
        <p:spPr>
          <a:xfrm>
            <a:off x="5076000" y="2166562"/>
            <a:ext cx="936000" cy="324000"/>
          </a:xfrm>
        </p:spPr>
        <p:txBody>
          <a:bodyPr/>
          <a:lstStyle/>
          <a:p>
            <a:r>
              <a:rPr lang="nl-NL"/>
              <a:t>Naleving Alcoholwet</a:t>
            </a:r>
          </a:p>
        </p:txBody>
      </p:sp>
      <p:pic>
        <p:nvPicPr>
          <p:cNvPr id="24" name="Tijdelijke aanduiding voor afbeelding 23">
            <a:extLst>
              <a:ext uri="{FF2B5EF4-FFF2-40B4-BE49-F238E27FC236}">
                <a16:creationId xmlns:a16="http://schemas.microsoft.com/office/drawing/2014/main" id="{5AD26E9A-9089-EC23-F56E-E3EE67E20352}"/>
              </a:ext>
            </a:extLst>
          </p:cNvPr>
          <p:cNvPicPr>
            <a:picLocks noGrp="1" noChangeAspect="1"/>
          </p:cNvPicPr>
          <p:nvPr>
            <p:ph type="pic" idx="13"/>
          </p:nvPr>
        </p:nvPicPr>
        <p:blipFill rotWithShape="1">
          <a:blip r:embed="rId3"/>
          <a:srcRect t="85" b="85"/>
          <a:stretch/>
        </p:blipFill>
        <p:spPr>
          <a:xfrm>
            <a:off x="5076000" y="1194562"/>
            <a:ext cx="936000" cy="936000"/>
          </a:xfrm>
        </p:spPr>
      </p:pic>
      <p:sp>
        <p:nvSpPr>
          <p:cNvPr id="25" name="Tijdelijke aanduiding voor tekst 34">
            <a:extLst>
              <a:ext uri="{FF2B5EF4-FFF2-40B4-BE49-F238E27FC236}">
                <a16:creationId xmlns:a16="http://schemas.microsoft.com/office/drawing/2014/main" id="{A183689D-3657-22C0-B099-E8E688CB2508}"/>
              </a:ext>
            </a:extLst>
          </p:cNvPr>
          <p:cNvSpPr>
            <a:spLocks noGrp="1"/>
          </p:cNvSpPr>
          <p:nvPr>
            <p:ph type="body" sz="half" idx="15"/>
          </p:nvPr>
        </p:nvSpPr>
        <p:spPr>
          <a:xfrm>
            <a:off x="6264000" y="2166562"/>
            <a:ext cx="936000" cy="324000"/>
          </a:xfrm>
        </p:spPr>
        <p:txBody>
          <a:bodyPr/>
          <a:lstStyle/>
          <a:p>
            <a:r>
              <a:rPr lang="nl-NL"/>
              <a:t>Goed Voorbeeld</a:t>
            </a:r>
          </a:p>
        </p:txBody>
      </p:sp>
      <p:pic>
        <p:nvPicPr>
          <p:cNvPr id="26" name="Tijdelijke aanduiding voor afbeelding 25">
            <a:extLst>
              <a:ext uri="{FF2B5EF4-FFF2-40B4-BE49-F238E27FC236}">
                <a16:creationId xmlns:a16="http://schemas.microsoft.com/office/drawing/2014/main" id="{3199186E-06B2-B85A-94EF-961A90C47B32}"/>
              </a:ext>
            </a:extLst>
          </p:cNvPr>
          <p:cNvPicPr>
            <a:picLocks noGrp="1" noChangeAspect="1"/>
          </p:cNvPicPr>
          <p:nvPr>
            <p:ph type="pic" idx="16"/>
          </p:nvPr>
        </p:nvPicPr>
        <p:blipFill rotWithShape="1">
          <a:blip r:embed="rId4"/>
          <a:srcRect/>
          <a:stretch/>
        </p:blipFill>
        <p:spPr>
          <a:xfrm>
            <a:off x="6264000" y="1194562"/>
            <a:ext cx="936000" cy="936000"/>
          </a:xfrm>
        </p:spPr>
      </p:pic>
      <p:sp>
        <p:nvSpPr>
          <p:cNvPr id="27" name="Tijdelijke aanduiding voor tekst 35">
            <a:extLst>
              <a:ext uri="{FF2B5EF4-FFF2-40B4-BE49-F238E27FC236}">
                <a16:creationId xmlns:a16="http://schemas.microsoft.com/office/drawing/2014/main" id="{048AF04A-55CE-ECE3-B4EF-156228A8034F}"/>
              </a:ext>
            </a:extLst>
          </p:cNvPr>
          <p:cNvSpPr>
            <a:spLocks noGrp="1"/>
          </p:cNvSpPr>
          <p:nvPr>
            <p:ph type="body" sz="half" idx="17"/>
          </p:nvPr>
        </p:nvSpPr>
        <p:spPr>
          <a:xfrm>
            <a:off x="7452000" y="2166562"/>
            <a:ext cx="936000" cy="324000"/>
          </a:xfrm>
        </p:spPr>
        <p:txBody>
          <a:bodyPr/>
          <a:lstStyle/>
          <a:p>
            <a:r>
              <a:rPr lang="nl-NL"/>
              <a:t>Aanbod &amp; Zichtbaarheid</a:t>
            </a:r>
          </a:p>
        </p:txBody>
      </p:sp>
      <p:pic>
        <p:nvPicPr>
          <p:cNvPr id="28" name="Tijdelijke aanduiding voor afbeelding 27">
            <a:extLst>
              <a:ext uri="{FF2B5EF4-FFF2-40B4-BE49-F238E27FC236}">
                <a16:creationId xmlns:a16="http://schemas.microsoft.com/office/drawing/2014/main" id="{6CA26943-2E37-275C-CF06-D135CE3B13DB}"/>
              </a:ext>
            </a:extLst>
          </p:cNvPr>
          <p:cNvPicPr>
            <a:picLocks noGrp="1" noChangeAspect="1"/>
          </p:cNvPicPr>
          <p:nvPr>
            <p:ph type="pic" idx="18"/>
          </p:nvPr>
        </p:nvPicPr>
        <p:blipFill rotWithShape="1">
          <a:blip r:embed="rId5"/>
          <a:srcRect t="85" b="85"/>
          <a:stretch/>
        </p:blipFill>
        <p:spPr>
          <a:xfrm>
            <a:off x="7452000" y="1194562"/>
            <a:ext cx="936000" cy="936000"/>
          </a:xfrm>
        </p:spPr>
      </p:pic>
      <p:sp>
        <p:nvSpPr>
          <p:cNvPr id="29" name="Tijdelijke aanduiding voor tekst 36">
            <a:extLst>
              <a:ext uri="{FF2B5EF4-FFF2-40B4-BE49-F238E27FC236}">
                <a16:creationId xmlns:a16="http://schemas.microsoft.com/office/drawing/2014/main" id="{9E7DCEF5-A8A0-BFF2-AB77-0AFEF7E20A0A}"/>
              </a:ext>
            </a:extLst>
          </p:cNvPr>
          <p:cNvSpPr>
            <a:spLocks noGrp="1"/>
          </p:cNvSpPr>
          <p:nvPr>
            <p:ph type="body" sz="half" idx="20"/>
          </p:nvPr>
        </p:nvSpPr>
        <p:spPr>
          <a:xfrm>
            <a:off x="5076000" y="3498562"/>
            <a:ext cx="936000" cy="324000"/>
          </a:xfrm>
        </p:spPr>
        <p:txBody>
          <a:bodyPr/>
          <a:lstStyle/>
          <a:p>
            <a:r>
              <a:rPr lang="nl-NL"/>
              <a:t>Sfeer &amp; Veiligheid</a:t>
            </a:r>
          </a:p>
        </p:txBody>
      </p:sp>
      <p:pic>
        <p:nvPicPr>
          <p:cNvPr id="30" name="Tijdelijke aanduiding voor afbeelding 29">
            <a:extLst>
              <a:ext uri="{FF2B5EF4-FFF2-40B4-BE49-F238E27FC236}">
                <a16:creationId xmlns:a16="http://schemas.microsoft.com/office/drawing/2014/main" id="{BC030455-F452-2559-8065-B2D64FA76C1D}"/>
              </a:ext>
            </a:extLst>
          </p:cNvPr>
          <p:cNvPicPr>
            <a:picLocks noGrp="1" noChangeAspect="1"/>
          </p:cNvPicPr>
          <p:nvPr>
            <p:ph type="pic" idx="21"/>
          </p:nvPr>
        </p:nvPicPr>
        <p:blipFill rotWithShape="1">
          <a:blip r:embed="rId6"/>
          <a:srcRect t="85" b="85"/>
          <a:stretch/>
        </p:blipFill>
        <p:spPr>
          <a:xfrm>
            <a:off x="5076000" y="2526562"/>
            <a:ext cx="936000" cy="936000"/>
          </a:xfrm>
        </p:spPr>
      </p:pic>
      <p:sp>
        <p:nvSpPr>
          <p:cNvPr id="31" name="Tijdelijke aanduiding voor tekst 37">
            <a:extLst>
              <a:ext uri="{FF2B5EF4-FFF2-40B4-BE49-F238E27FC236}">
                <a16:creationId xmlns:a16="http://schemas.microsoft.com/office/drawing/2014/main" id="{A38ED122-747D-284B-AC82-9BDF1B8A2ABB}"/>
              </a:ext>
            </a:extLst>
          </p:cNvPr>
          <p:cNvSpPr>
            <a:spLocks noGrp="1"/>
          </p:cNvSpPr>
          <p:nvPr>
            <p:ph type="body" sz="half" idx="22"/>
          </p:nvPr>
        </p:nvSpPr>
        <p:spPr>
          <a:xfrm>
            <a:off x="6264000" y="3498562"/>
            <a:ext cx="936000" cy="324000"/>
          </a:xfrm>
        </p:spPr>
        <p:txBody>
          <a:bodyPr/>
          <a:lstStyle/>
          <a:p>
            <a:r>
              <a:rPr lang="nl-NL"/>
              <a:t>Alcoholbeleid</a:t>
            </a:r>
          </a:p>
        </p:txBody>
      </p:sp>
      <p:pic>
        <p:nvPicPr>
          <p:cNvPr id="32" name="Tijdelijke aanduiding voor afbeelding 31">
            <a:extLst>
              <a:ext uri="{FF2B5EF4-FFF2-40B4-BE49-F238E27FC236}">
                <a16:creationId xmlns:a16="http://schemas.microsoft.com/office/drawing/2014/main" id="{D53D4787-418A-BB53-1602-FB0C6863987C}"/>
              </a:ext>
            </a:extLst>
          </p:cNvPr>
          <p:cNvPicPr>
            <a:picLocks noGrp="1" noChangeAspect="1"/>
          </p:cNvPicPr>
          <p:nvPr>
            <p:ph type="pic" idx="23"/>
          </p:nvPr>
        </p:nvPicPr>
        <p:blipFill rotWithShape="1">
          <a:blip r:embed="rId7"/>
          <a:srcRect/>
          <a:stretch/>
        </p:blipFill>
        <p:spPr>
          <a:xfrm>
            <a:off x="6264000" y="2526562"/>
            <a:ext cx="936000" cy="936000"/>
          </a:xfrm>
        </p:spPr>
      </p:pic>
      <p:sp>
        <p:nvSpPr>
          <p:cNvPr id="2" name="Tijdelijke aanduiding voor datum 1">
            <a:extLst>
              <a:ext uri="{FF2B5EF4-FFF2-40B4-BE49-F238E27FC236}">
                <a16:creationId xmlns:a16="http://schemas.microsoft.com/office/drawing/2014/main" id="{EC7CB8DE-CECD-2A2A-C552-478F26305287}"/>
              </a:ext>
            </a:extLst>
          </p:cNvPr>
          <p:cNvSpPr>
            <a:spLocks noGrp="1"/>
          </p:cNvSpPr>
          <p:nvPr>
            <p:ph type="dt" sz="half" idx="10"/>
          </p:nvPr>
        </p:nvSpPr>
        <p:spPr/>
        <p:txBody>
          <a:bodyPr/>
          <a:lstStyle/>
          <a:p>
            <a:r>
              <a:rPr lang="nl-NL"/>
              <a:t>Teamfit werkwijze</a:t>
            </a:r>
          </a:p>
        </p:txBody>
      </p:sp>
      <p:sp>
        <p:nvSpPr>
          <p:cNvPr id="3" name="Tijdelijke aanduiding voor dianummer 2">
            <a:extLst>
              <a:ext uri="{FF2B5EF4-FFF2-40B4-BE49-F238E27FC236}">
                <a16:creationId xmlns:a16="http://schemas.microsoft.com/office/drawing/2014/main" id="{B837FBD0-BD56-568D-902D-F1F981609005}"/>
              </a:ext>
            </a:extLst>
          </p:cNvPr>
          <p:cNvSpPr>
            <a:spLocks noGrp="1"/>
          </p:cNvSpPr>
          <p:nvPr>
            <p:ph type="sldNum" sz="quarter" idx="12"/>
          </p:nvPr>
        </p:nvSpPr>
        <p:spPr/>
        <p:txBody>
          <a:bodyPr/>
          <a:lstStyle/>
          <a:p>
            <a:fld id="{14F1411D-0280-154F-AEAC-4C20B7AA46B2}" type="slidenum">
              <a:rPr lang="nl-NL" smtClean="0"/>
              <a:pPr/>
              <a:t>29</a:t>
            </a:fld>
            <a:endParaRPr lang="nl-NL"/>
          </a:p>
        </p:txBody>
      </p:sp>
    </p:spTree>
    <p:extLst>
      <p:ext uri="{BB962C8B-B14F-4D97-AF65-F5344CB8AC3E}">
        <p14:creationId xmlns:p14="http://schemas.microsoft.com/office/powerpoint/2010/main" val="32532583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3C0467-516C-D426-BC8F-4D7945B23F22}"/>
            </a:ext>
          </a:extLst>
        </p:cNvPr>
        <p:cNvGrpSpPr/>
        <p:nvPr/>
      </p:nvGrpSpPr>
      <p:grpSpPr>
        <a:xfrm>
          <a:off x="0" y="0"/>
          <a:ext cx="0" cy="0"/>
          <a:chOff x="0" y="0"/>
          <a:chExt cx="0" cy="0"/>
        </a:xfrm>
      </p:grpSpPr>
      <p:sp>
        <p:nvSpPr>
          <p:cNvPr id="4" name="Titel 3">
            <a:extLst>
              <a:ext uri="{FF2B5EF4-FFF2-40B4-BE49-F238E27FC236}">
                <a16:creationId xmlns:a16="http://schemas.microsoft.com/office/drawing/2014/main" id="{2B33A131-2A2A-EB67-4287-A806DA56F738}"/>
              </a:ext>
            </a:extLst>
          </p:cNvPr>
          <p:cNvSpPr>
            <a:spLocks noGrp="1"/>
          </p:cNvSpPr>
          <p:nvPr>
            <p:ph type="title"/>
          </p:nvPr>
        </p:nvSpPr>
        <p:spPr>
          <a:solidFill>
            <a:schemeClr val="bg1">
              <a:lumMod val="85000"/>
            </a:schemeClr>
          </a:solidFill>
        </p:spPr>
        <p:txBody>
          <a:bodyPr/>
          <a:lstStyle/>
          <a:p>
            <a:r>
              <a:rPr lang="nl-NL"/>
              <a:t>Rookvrij </a:t>
            </a:r>
            <a:br>
              <a:rPr lang="nl-NL"/>
            </a:br>
            <a:r>
              <a:rPr lang="nl-NL" noProof="1"/>
              <a:t>challenges</a:t>
            </a:r>
          </a:p>
        </p:txBody>
      </p:sp>
      <p:sp>
        <p:nvSpPr>
          <p:cNvPr id="23" name="Tijdelijke aanduiding voor tekst 16">
            <a:extLst>
              <a:ext uri="{FF2B5EF4-FFF2-40B4-BE49-F238E27FC236}">
                <a16:creationId xmlns:a16="http://schemas.microsoft.com/office/drawing/2014/main" id="{3D467C78-6BDC-B44E-04EE-665B1A950507}"/>
              </a:ext>
            </a:extLst>
          </p:cNvPr>
          <p:cNvSpPr txBox="1">
            <a:spLocks/>
          </p:cNvSpPr>
          <p:nvPr/>
        </p:nvSpPr>
        <p:spPr>
          <a:xfrm>
            <a:off x="5076000" y="3024000"/>
            <a:ext cx="936000" cy="324000"/>
          </a:xfrm>
          <a:prstGeom prst="rect">
            <a:avLst/>
          </a:prstGeom>
        </p:spPr>
        <p:txBody>
          <a:bodyPr vert="horz" lIns="0" tIns="0" rIns="0" bIns="0" rtlCol="0" anchor="t" anchorCtr="0">
            <a:noAutofit/>
          </a:bodyPr>
          <a:lstStyle>
            <a:lvl1pPr marL="0" indent="0" algn="ctr" defTabSz="685800" rtl="0" eaLnBrk="1" latinLnBrk="0" hangingPunct="1">
              <a:lnSpc>
                <a:spcPct val="100000"/>
              </a:lnSpc>
              <a:spcBef>
                <a:spcPts val="0"/>
              </a:spcBef>
              <a:buClr>
                <a:schemeClr val="tx2"/>
              </a:buClr>
              <a:buSzPct val="75000"/>
              <a:buFont typeface="Apple SD Gothic Neo Regular" panose="02000300000000000000" pitchFamily="2" charset="-127"/>
              <a:buNone/>
              <a:defRPr sz="950" kern="1200">
                <a:solidFill>
                  <a:schemeClr val="tx2"/>
                </a:solidFill>
                <a:latin typeface="+mn-lt"/>
                <a:ea typeface="+mn-ea"/>
                <a:cs typeface="+mn-cs"/>
              </a:defRPr>
            </a:lvl1pPr>
            <a:lvl2pPr marL="342900" indent="0" algn="l" defTabSz="685800" rtl="0" eaLnBrk="1" latinLnBrk="0" hangingPunct="1">
              <a:lnSpc>
                <a:spcPct val="110000"/>
              </a:lnSpc>
              <a:spcBef>
                <a:spcPts val="0"/>
              </a:spcBef>
              <a:buClr>
                <a:schemeClr val="tx2"/>
              </a:buClr>
              <a:buSzPct val="75000"/>
              <a:buFont typeface="Apple SD Gothic Neo Regular" panose="02000300000000000000" pitchFamily="2" charset="-127"/>
              <a:buNone/>
              <a:defRPr sz="1050" kern="1200">
                <a:solidFill>
                  <a:schemeClr val="tx1"/>
                </a:solidFill>
                <a:latin typeface="+mn-lt"/>
                <a:ea typeface="+mn-ea"/>
                <a:cs typeface="+mn-cs"/>
              </a:defRPr>
            </a:lvl2pPr>
            <a:lvl3pPr marL="685800" indent="0" algn="l" defTabSz="685800" rtl="0" eaLnBrk="1" latinLnBrk="0" hangingPunct="1">
              <a:lnSpc>
                <a:spcPct val="110000"/>
              </a:lnSpc>
              <a:spcBef>
                <a:spcPts val="0"/>
              </a:spcBef>
              <a:buClr>
                <a:schemeClr val="tx2"/>
              </a:buClr>
              <a:buSzPct val="75000"/>
              <a:buFont typeface="Apple SD Gothic Neo Regular" panose="02000300000000000000" pitchFamily="2" charset="-127"/>
              <a:buNone/>
              <a:defRPr sz="900" kern="1200">
                <a:solidFill>
                  <a:schemeClr val="tx1"/>
                </a:solidFill>
                <a:latin typeface="+mn-lt"/>
                <a:ea typeface="+mn-ea"/>
                <a:cs typeface="+mn-cs"/>
              </a:defRPr>
            </a:lvl3pPr>
            <a:lvl4pPr marL="1028700" indent="0" algn="l" defTabSz="685800" rtl="0" eaLnBrk="1" latinLnBrk="0" hangingPunct="1">
              <a:lnSpc>
                <a:spcPct val="110000"/>
              </a:lnSpc>
              <a:spcBef>
                <a:spcPts val="0"/>
              </a:spcBef>
              <a:buClr>
                <a:schemeClr val="tx2"/>
              </a:buClr>
              <a:buSzPct val="75000"/>
              <a:buFont typeface="Apple SD Gothic Neo Regular" panose="02000300000000000000" pitchFamily="2" charset="-127"/>
              <a:buNone/>
              <a:defRPr sz="750" kern="1200">
                <a:solidFill>
                  <a:schemeClr val="tx1"/>
                </a:solidFill>
                <a:latin typeface="+mn-lt"/>
                <a:ea typeface="+mn-ea"/>
                <a:cs typeface="+mn-cs"/>
              </a:defRPr>
            </a:lvl4pPr>
            <a:lvl5pPr marL="1371600" indent="0" algn="l" defTabSz="685800" rtl="0" eaLnBrk="1" latinLnBrk="0" hangingPunct="1">
              <a:lnSpc>
                <a:spcPct val="110000"/>
              </a:lnSpc>
              <a:spcBef>
                <a:spcPts val="0"/>
              </a:spcBef>
              <a:buClr>
                <a:schemeClr val="tx2"/>
              </a:buClr>
              <a:buSzPct val="75000"/>
              <a:buFont typeface="Apple SD Gothic Neo Regular" panose="02000300000000000000" pitchFamily="2" charset="-127"/>
              <a:buNone/>
              <a:defRPr sz="750" kern="1200">
                <a:solidFill>
                  <a:schemeClr val="tx1"/>
                </a:solidFill>
                <a:latin typeface="+mn-lt"/>
                <a:ea typeface="+mn-ea"/>
                <a:cs typeface="+mn-cs"/>
              </a:defRPr>
            </a:lvl5pPr>
            <a:lvl6pPr marL="17145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4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3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2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r>
              <a:rPr lang="nl-NL"/>
              <a:t>Rookvrij-beleid</a:t>
            </a:r>
          </a:p>
        </p:txBody>
      </p:sp>
      <p:pic>
        <p:nvPicPr>
          <p:cNvPr id="24" name="Tijdelijke aanduiding voor afbeelding 46">
            <a:extLst>
              <a:ext uri="{FF2B5EF4-FFF2-40B4-BE49-F238E27FC236}">
                <a16:creationId xmlns:a16="http://schemas.microsoft.com/office/drawing/2014/main" id="{57515CD3-F479-30E3-9399-5F8E746643E9}"/>
              </a:ext>
            </a:extLst>
          </p:cNvPr>
          <p:cNvPicPr>
            <a:picLocks noChangeAspect="1"/>
          </p:cNvPicPr>
          <p:nvPr/>
        </p:nvPicPr>
        <p:blipFill>
          <a:blip r:embed="rId3"/>
          <a:srcRect t="85" b="85"/>
          <a:stretch>
            <a:fillRect/>
          </a:stretch>
        </p:blipFill>
        <p:spPr>
          <a:xfrm>
            <a:off x="5076000" y="2052000"/>
            <a:ext cx="936000" cy="936000"/>
          </a:xfrm>
          <a:prstGeom prst="roundRect">
            <a:avLst>
              <a:gd name="adj" fmla="val 1020"/>
            </a:avLst>
          </a:prstGeom>
          <a:solidFill>
            <a:schemeClr val="bg1"/>
          </a:solidFill>
        </p:spPr>
      </p:pic>
      <p:sp>
        <p:nvSpPr>
          <p:cNvPr id="25" name="Tijdelijke aanduiding voor tekst 18">
            <a:extLst>
              <a:ext uri="{FF2B5EF4-FFF2-40B4-BE49-F238E27FC236}">
                <a16:creationId xmlns:a16="http://schemas.microsoft.com/office/drawing/2014/main" id="{05BA44DA-47DD-EBE9-1B59-39EAD398E4F8}"/>
              </a:ext>
            </a:extLst>
          </p:cNvPr>
          <p:cNvSpPr txBox="1">
            <a:spLocks/>
          </p:cNvSpPr>
          <p:nvPr/>
        </p:nvSpPr>
        <p:spPr>
          <a:xfrm>
            <a:off x="6264000" y="3024000"/>
            <a:ext cx="936000" cy="324000"/>
          </a:xfrm>
          <a:prstGeom prst="rect">
            <a:avLst/>
          </a:prstGeom>
        </p:spPr>
        <p:txBody>
          <a:bodyPr vert="horz" lIns="0" tIns="0" rIns="0" bIns="0" rtlCol="0" anchor="t" anchorCtr="0">
            <a:noAutofit/>
          </a:bodyPr>
          <a:lstStyle>
            <a:lvl1pPr marL="0" indent="0" algn="ctr" defTabSz="685800" rtl="0" eaLnBrk="1" latinLnBrk="0" hangingPunct="1">
              <a:lnSpc>
                <a:spcPct val="100000"/>
              </a:lnSpc>
              <a:spcBef>
                <a:spcPts val="0"/>
              </a:spcBef>
              <a:buClr>
                <a:schemeClr val="tx2"/>
              </a:buClr>
              <a:buSzPct val="75000"/>
              <a:buFont typeface="Apple SD Gothic Neo Regular" panose="02000300000000000000" pitchFamily="2" charset="-127"/>
              <a:buNone/>
              <a:defRPr sz="950" kern="1200">
                <a:solidFill>
                  <a:schemeClr val="tx2"/>
                </a:solidFill>
                <a:latin typeface="+mn-lt"/>
                <a:ea typeface="+mn-ea"/>
                <a:cs typeface="+mn-cs"/>
              </a:defRPr>
            </a:lvl1pPr>
            <a:lvl2pPr marL="342900" indent="0" algn="l" defTabSz="685800" rtl="0" eaLnBrk="1" latinLnBrk="0" hangingPunct="1">
              <a:lnSpc>
                <a:spcPct val="110000"/>
              </a:lnSpc>
              <a:spcBef>
                <a:spcPts val="0"/>
              </a:spcBef>
              <a:buClr>
                <a:schemeClr val="tx2"/>
              </a:buClr>
              <a:buSzPct val="75000"/>
              <a:buFont typeface="Apple SD Gothic Neo Regular" panose="02000300000000000000" pitchFamily="2" charset="-127"/>
              <a:buNone/>
              <a:defRPr sz="1050" kern="1200">
                <a:solidFill>
                  <a:schemeClr val="tx1"/>
                </a:solidFill>
                <a:latin typeface="+mn-lt"/>
                <a:ea typeface="+mn-ea"/>
                <a:cs typeface="+mn-cs"/>
              </a:defRPr>
            </a:lvl2pPr>
            <a:lvl3pPr marL="685800" indent="0" algn="l" defTabSz="685800" rtl="0" eaLnBrk="1" latinLnBrk="0" hangingPunct="1">
              <a:lnSpc>
                <a:spcPct val="110000"/>
              </a:lnSpc>
              <a:spcBef>
                <a:spcPts val="0"/>
              </a:spcBef>
              <a:buClr>
                <a:schemeClr val="tx2"/>
              </a:buClr>
              <a:buSzPct val="75000"/>
              <a:buFont typeface="Apple SD Gothic Neo Regular" panose="02000300000000000000" pitchFamily="2" charset="-127"/>
              <a:buNone/>
              <a:defRPr sz="900" kern="1200">
                <a:solidFill>
                  <a:schemeClr val="tx1"/>
                </a:solidFill>
                <a:latin typeface="+mn-lt"/>
                <a:ea typeface="+mn-ea"/>
                <a:cs typeface="+mn-cs"/>
              </a:defRPr>
            </a:lvl3pPr>
            <a:lvl4pPr marL="1028700" indent="0" algn="l" defTabSz="685800" rtl="0" eaLnBrk="1" latinLnBrk="0" hangingPunct="1">
              <a:lnSpc>
                <a:spcPct val="110000"/>
              </a:lnSpc>
              <a:spcBef>
                <a:spcPts val="0"/>
              </a:spcBef>
              <a:buClr>
                <a:schemeClr val="tx2"/>
              </a:buClr>
              <a:buSzPct val="75000"/>
              <a:buFont typeface="Apple SD Gothic Neo Regular" panose="02000300000000000000" pitchFamily="2" charset="-127"/>
              <a:buNone/>
              <a:defRPr sz="750" kern="1200">
                <a:solidFill>
                  <a:schemeClr val="tx1"/>
                </a:solidFill>
                <a:latin typeface="+mn-lt"/>
                <a:ea typeface="+mn-ea"/>
                <a:cs typeface="+mn-cs"/>
              </a:defRPr>
            </a:lvl4pPr>
            <a:lvl5pPr marL="1371600" indent="0" algn="l" defTabSz="685800" rtl="0" eaLnBrk="1" latinLnBrk="0" hangingPunct="1">
              <a:lnSpc>
                <a:spcPct val="110000"/>
              </a:lnSpc>
              <a:spcBef>
                <a:spcPts val="0"/>
              </a:spcBef>
              <a:buClr>
                <a:schemeClr val="tx2"/>
              </a:buClr>
              <a:buSzPct val="75000"/>
              <a:buFont typeface="Apple SD Gothic Neo Regular" panose="02000300000000000000" pitchFamily="2" charset="-127"/>
              <a:buNone/>
              <a:defRPr sz="750" kern="1200">
                <a:solidFill>
                  <a:schemeClr val="tx1"/>
                </a:solidFill>
                <a:latin typeface="+mn-lt"/>
                <a:ea typeface="+mn-ea"/>
                <a:cs typeface="+mn-cs"/>
              </a:defRPr>
            </a:lvl5pPr>
            <a:lvl6pPr marL="17145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4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3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2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r>
              <a:rPr lang="nl-NL"/>
              <a:t>Rookvrij Sportterrein</a:t>
            </a:r>
          </a:p>
        </p:txBody>
      </p:sp>
      <p:pic>
        <p:nvPicPr>
          <p:cNvPr id="26" name="Tijdelijke aanduiding voor afbeelding 48">
            <a:extLst>
              <a:ext uri="{FF2B5EF4-FFF2-40B4-BE49-F238E27FC236}">
                <a16:creationId xmlns:a16="http://schemas.microsoft.com/office/drawing/2014/main" id="{2FE7D03E-7593-B2DE-E170-3F1BC1B85644}"/>
              </a:ext>
            </a:extLst>
          </p:cNvPr>
          <p:cNvPicPr>
            <a:picLocks noChangeAspect="1"/>
          </p:cNvPicPr>
          <p:nvPr/>
        </p:nvPicPr>
        <p:blipFill>
          <a:blip r:embed="rId4"/>
          <a:srcRect/>
          <a:stretch>
            <a:fillRect/>
          </a:stretch>
        </p:blipFill>
        <p:spPr>
          <a:xfrm>
            <a:off x="6264000" y="2052000"/>
            <a:ext cx="936000" cy="936000"/>
          </a:xfrm>
          <a:prstGeom prst="roundRect">
            <a:avLst>
              <a:gd name="adj" fmla="val 1020"/>
            </a:avLst>
          </a:prstGeom>
          <a:solidFill>
            <a:schemeClr val="bg1"/>
          </a:solidFill>
        </p:spPr>
      </p:pic>
      <p:sp>
        <p:nvSpPr>
          <p:cNvPr id="27" name="Tijdelijke aanduiding voor tekst 20">
            <a:extLst>
              <a:ext uri="{FF2B5EF4-FFF2-40B4-BE49-F238E27FC236}">
                <a16:creationId xmlns:a16="http://schemas.microsoft.com/office/drawing/2014/main" id="{753E2B07-0FDC-90EE-273E-961336C2A457}"/>
              </a:ext>
            </a:extLst>
          </p:cNvPr>
          <p:cNvSpPr txBox="1">
            <a:spLocks/>
          </p:cNvSpPr>
          <p:nvPr/>
        </p:nvSpPr>
        <p:spPr>
          <a:xfrm>
            <a:off x="7452000" y="3024000"/>
            <a:ext cx="936000" cy="324000"/>
          </a:xfrm>
          <a:prstGeom prst="rect">
            <a:avLst/>
          </a:prstGeom>
        </p:spPr>
        <p:txBody>
          <a:bodyPr vert="horz" lIns="0" tIns="0" rIns="0" bIns="0" rtlCol="0" anchor="t" anchorCtr="0">
            <a:noAutofit/>
          </a:bodyPr>
          <a:lstStyle>
            <a:lvl1pPr marL="0" indent="0" algn="ctr" defTabSz="685800" rtl="0" eaLnBrk="1" latinLnBrk="0" hangingPunct="1">
              <a:lnSpc>
                <a:spcPct val="100000"/>
              </a:lnSpc>
              <a:spcBef>
                <a:spcPts val="0"/>
              </a:spcBef>
              <a:buClr>
                <a:schemeClr val="tx2"/>
              </a:buClr>
              <a:buSzPct val="75000"/>
              <a:buFont typeface="Apple SD Gothic Neo Regular" panose="02000300000000000000" pitchFamily="2" charset="-127"/>
              <a:buNone/>
              <a:defRPr sz="950" kern="1200">
                <a:solidFill>
                  <a:schemeClr val="tx2"/>
                </a:solidFill>
                <a:latin typeface="+mn-lt"/>
                <a:ea typeface="+mn-ea"/>
                <a:cs typeface="+mn-cs"/>
              </a:defRPr>
            </a:lvl1pPr>
            <a:lvl2pPr marL="342900" indent="0" algn="l" defTabSz="685800" rtl="0" eaLnBrk="1" latinLnBrk="0" hangingPunct="1">
              <a:lnSpc>
                <a:spcPct val="110000"/>
              </a:lnSpc>
              <a:spcBef>
                <a:spcPts val="0"/>
              </a:spcBef>
              <a:buClr>
                <a:schemeClr val="tx2"/>
              </a:buClr>
              <a:buSzPct val="75000"/>
              <a:buFont typeface="Apple SD Gothic Neo Regular" panose="02000300000000000000" pitchFamily="2" charset="-127"/>
              <a:buNone/>
              <a:defRPr sz="1050" kern="1200">
                <a:solidFill>
                  <a:schemeClr val="tx1"/>
                </a:solidFill>
                <a:latin typeface="+mn-lt"/>
                <a:ea typeface="+mn-ea"/>
                <a:cs typeface="+mn-cs"/>
              </a:defRPr>
            </a:lvl2pPr>
            <a:lvl3pPr marL="685800" indent="0" algn="l" defTabSz="685800" rtl="0" eaLnBrk="1" latinLnBrk="0" hangingPunct="1">
              <a:lnSpc>
                <a:spcPct val="110000"/>
              </a:lnSpc>
              <a:spcBef>
                <a:spcPts val="0"/>
              </a:spcBef>
              <a:buClr>
                <a:schemeClr val="tx2"/>
              </a:buClr>
              <a:buSzPct val="75000"/>
              <a:buFont typeface="Apple SD Gothic Neo Regular" panose="02000300000000000000" pitchFamily="2" charset="-127"/>
              <a:buNone/>
              <a:defRPr sz="900" kern="1200">
                <a:solidFill>
                  <a:schemeClr val="tx1"/>
                </a:solidFill>
                <a:latin typeface="+mn-lt"/>
                <a:ea typeface="+mn-ea"/>
                <a:cs typeface="+mn-cs"/>
              </a:defRPr>
            </a:lvl3pPr>
            <a:lvl4pPr marL="1028700" indent="0" algn="l" defTabSz="685800" rtl="0" eaLnBrk="1" latinLnBrk="0" hangingPunct="1">
              <a:lnSpc>
                <a:spcPct val="110000"/>
              </a:lnSpc>
              <a:spcBef>
                <a:spcPts val="0"/>
              </a:spcBef>
              <a:buClr>
                <a:schemeClr val="tx2"/>
              </a:buClr>
              <a:buSzPct val="75000"/>
              <a:buFont typeface="Apple SD Gothic Neo Regular" panose="02000300000000000000" pitchFamily="2" charset="-127"/>
              <a:buNone/>
              <a:defRPr sz="750" kern="1200">
                <a:solidFill>
                  <a:schemeClr val="tx1"/>
                </a:solidFill>
                <a:latin typeface="+mn-lt"/>
                <a:ea typeface="+mn-ea"/>
                <a:cs typeface="+mn-cs"/>
              </a:defRPr>
            </a:lvl4pPr>
            <a:lvl5pPr marL="1371600" indent="0" algn="l" defTabSz="685800" rtl="0" eaLnBrk="1" latinLnBrk="0" hangingPunct="1">
              <a:lnSpc>
                <a:spcPct val="110000"/>
              </a:lnSpc>
              <a:spcBef>
                <a:spcPts val="0"/>
              </a:spcBef>
              <a:buClr>
                <a:schemeClr val="tx2"/>
              </a:buClr>
              <a:buSzPct val="75000"/>
              <a:buFont typeface="Apple SD Gothic Neo Regular" panose="02000300000000000000" pitchFamily="2" charset="-127"/>
              <a:buNone/>
              <a:defRPr sz="750" kern="1200">
                <a:solidFill>
                  <a:schemeClr val="tx1"/>
                </a:solidFill>
                <a:latin typeface="+mn-lt"/>
                <a:ea typeface="+mn-ea"/>
                <a:cs typeface="+mn-cs"/>
              </a:defRPr>
            </a:lvl5pPr>
            <a:lvl6pPr marL="17145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4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3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2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r>
              <a:rPr lang="nl-NL"/>
              <a:t>Rookvrij Sportterrein</a:t>
            </a:r>
          </a:p>
        </p:txBody>
      </p:sp>
      <p:pic>
        <p:nvPicPr>
          <p:cNvPr id="28" name="Tijdelijke aanduiding voor afbeelding 50">
            <a:extLst>
              <a:ext uri="{FF2B5EF4-FFF2-40B4-BE49-F238E27FC236}">
                <a16:creationId xmlns:a16="http://schemas.microsoft.com/office/drawing/2014/main" id="{2A3C8E98-B5C7-2343-1A67-1A3FE1FA58DD}"/>
              </a:ext>
            </a:extLst>
          </p:cNvPr>
          <p:cNvPicPr>
            <a:picLocks noChangeAspect="1"/>
          </p:cNvPicPr>
          <p:nvPr/>
        </p:nvPicPr>
        <p:blipFill>
          <a:blip r:embed="rId5"/>
          <a:srcRect t="85" b="85"/>
          <a:stretch>
            <a:fillRect/>
          </a:stretch>
        </p:blipFill>
        <p:spPr>
          <a:xfrm>
            <a:off x="7452000" y="2052000"/>
            <a:ext cx="936000" cy="936000"/>
          </a:xfrm>
          <a:prstGeom prst="roundRect">
            <a:avLst>
              <a:gd name="adj" fmla="val 1020"/>
            </a:avLst>
          </a:prstGeom>
          <a:solidFill>
            <a:schemeClr val="bg1"/>
          </a:solidFill>
        </p:spPr>
      </p:pic>
      <p:sp>
        <p:nvSpPr>
          <p:cNvPr id="2" name="Tijdelijke aanduiding voor datum 1">
            <a:extLst>
              <a:ext uri="{FF2B5EF4-FFF2-40B4-BE49-F238E27FC236}">
                <a16:creationId xmlns:a16="http://schemas.microsoft.com/office/drawing/2014/main" id="{021F0C96-E891-60F9-7CF1-328BCFF01407}"/>
              </a:ext>
            </a:extLst>
          </p:cNvPr>
          <p:cNvSpPr>
            <a:spLocks noGrp="1"/>
          </p:cNvSpPr>
          <p:nvPr>
            <p:ph type="dt" sz="half" idx="10"/>
          </p:nvPr>
        </p:nvSpPr>
        <p:spPr>
          <a:xfrm rot="16200000">
            <a:off x="7237801" y="2481749"/>
            <a:ext cx="2984399" cy="180000"/>
          </a:xfrm>
        </p:spPr>
        <p:txBody>
          <a:bodyPr/>
          <a:lstStyle/>
          <a:p>
            <a:r>
              <a:rPr lang="nl-NL"/>
              <a:t>Teamfit werkwijze</a:t>
            </a:r>
          </a:p>
        </p:txBody>
      </p:sp>
      <p:sp>
        <p:nvSpPr>
          <p:cNvPr id="3" name="Tijdelijke aanduiding voor dianummer 2">
            <a:extLst>
              <a:ext uri="{FF2B5EF4-FFF2-40B4-BE49-F238E27FC236}">
                <a16:creationId xmlns:a16="http://schemas.microsoft.com/office/drawing/2014/main" id="{CF11849E-B352-AFC2-6E91-837D0FCBC1D5}"/>
              </a:ext>
            </a:extLst>
          </p:cNvPr>
          <p:cNvSpPr>
            <a:spLocks noGrp="1"/>
          </p:cNvSpPr>
          <p:nvPr>
            <p:ph type="sldNum" sz="quarter" idx="12"/>
          </p:nvPr>
        </p:nvSpPr>
        <p:spPr/>
        <p:txBody>
          <a:bodyPr/>
          <a:lstStyle/>
          <a:p>
            <a:fld id="{14F1411D-0280-154F-AEAC-4C20B7AA46B2}" type="slidenum">
              <a:rPr lang="nl-NL" smtClean="0"/>
              <a:pPr/>
              <a:t>30</a:t>
            </a:fld>
            <a:endParaRPr lang="nl-NL"/>
          </a:p>
        </p:txBody>
      </p:sp>
    </p:spTree>
    <p:extLst>
      <p:ext uri="{BB962C8B-B14F-4D97-AF65-F5344CB8AC3E}">
        <p14:creationId xmlns:p14="http://schemas.microsoft.com/office/powerpoint/2010/main" val="16536634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32B1AD-99BF-6DB4-128E-7AFD69E16B10}"/>
            </a:ext>
          </a:extLst>
        </p:cNvPr>
        <p:cNvGrpSpPr/>
        <p:nvPr/>
      </p:nvGrpSpPr>
      <p:grpSpPr>
        <a:xfrm>
          <a:off x="0" y="0"/>
          <a:ext cx="0" cy="0"/>
          <a:chOff x="0" y="0"/>
          <a:chExt cx="0" cy="0"/>
        </a:xfrm>
      </p:grpSpPr>
      <p:pic>
        <p:nvPicPr>
          <p:cNvPr id="3" name="Afbeelding 2">
            <a:extLst>
              <a:ext uri="{FF2B5EF4-FFF2-40B4-BE49-F238E27FC236}">
                <a16:creationId xmlns:a16="http://schemas.microsoft.com/office/drawing/2014/main" id="{E0913B97-4F03-C98B-1F12-06ED77378328}"/>
              </a:ext>
            </a:extLst>
          </p:cNvPr>
          <p:cNvPicPr>
            <a:picLocks noChangeAspect="1"/>
          </p:cNvPicPr>
          <p:nvPr/>
        </p:nvPicPr>
        <p:blipFill>
          <a:blip r:embed="rId3"/>
          <a:stretch>
            <a:fillRect/>
          </a:stretch>
        </p:blipFill>
        <p:spPr>
          <a:xfrm>
            <a:off x="0" y="0"/>
            <a:ext cx="9144000" cy="5143500"/>
          </a:xfrm>
          <a:prstGeom prst="rect">
            <a:avLst/>
          </a:prstGeom>
        </p:spPr>
      </p:pic>
      <p:sp>
        <p:nvSpPr>
          <p:cNvPr id="2" name="Tijdelijke aanduiding voor datum 1">
            <a:extLst>
              <a:ext uri="{FF2B5EF4-FFF2-40B4-BE49-F238E27FC236}">
                <a16:creationId xmlns:a16="http://schemas.microsoft.com/office/drawing/2014/main" id="{3C31118C-AF1E-4AC4-20BF-EC1E4F2FC434}"/>
              </a:ext>
            </a:extLst>
          </p:cNvPr>
          <p:cNvSpPr>
            <a:spLocks noGrp="1"/>
          </p:cNvSpPr>
          <p:nvPr>
            <p:ph type="dt" sz="half" idx="10"/>
          </p:nvPr>
        </p:nvSpPr>
        <p:spPr/>
        <p:txBody>
          <a:bodyPr/>
          <a:lstStyle/>
          <a:p>
            <a:r>
              <a:rPr lang="nl-NL"/>
              <a:t>Teamfit werkwijze</a:t>
            </a:r>
          </a:p>
          <a:p>
            <a:r>
              <a:rPr lang="nl-NL"/>
              <a:t>
</a:t>
            </a:r>
          </a:p>
        </p:txBody>
      </p:sp>
      <p:sp>
        <p:nvSpPr>
          <p:cNvPr id="4" name="Tijdelijke aanduiding voor dianummer 3">
            <a:extLst>
              <a:ext uri="{FF2B5EF4-FFF2-40B4-BE49-F238E27FC236}">
                <a16:creationId xmlns:a16="http://schemas.microsoft.com/office/drawing/2014/main" id="{B8750A6E-F941-7CC6-EB57-F4D8CF9B7848}"/>
              </a:ext>
            </a:extLst>
          </p:cNvPr>
          <p:cNvSpPr>
            <a:spLocks noGrp="1"/>
          </p:cNvSpPr>
          <p:nvPr>
            <p:ph type="sldNum" sz="quarter" idx="12"/>
          </p:nvPr>
        </p:nvSpPr>
        <p:spPr/>
        <p:txBody>
          <a:bodyPr/>
          <a:lstStyle/>
          <a:p>
            <a:fld id="{14F1411D-0280-154F-AEAC-4C20B7AA46B2}" type="slidenum">
              <a:rPr lang="nl-NL" smtClean="0"/>
              <a:pPr/>
              <a:t>31</a:t>
            </a:fld>
            <a:endParaRPr lang="nl-NL"/>
          </a:p>
        </p:txBody>
      </p:sp>
      <p:pic>
        <p:nvPicPr>
          <p:cNvPr id="9" name="Picture 8">
            <a:extLst>
              <a:ext uri="{FF2B5EF4-FFF2-40B4-BE49-F238E27FC236}">
                <a16:creationId xmlns:a16="http://schemas.microsoft.com/office/drawing/2014/main" id="{9BBAA053-08DB-6428-DCE9-CD396D7383E5}"/>
              </a:ext>
            </a:extLst>
          </p:cNvPr>
          <p:cNvPicPr>
            <a:picLocks noChangeAspect="1"/>
          </p:cNvPicPr>
          <p:nvPr/>
        </p:nvPicPr>
        <p:blipFill>
          <a:blip r:embed="rId4"/>
          <a:srcRect r="8307"/>
          <a:stretch>
            <a:fillRect/>
          </a:stretch>
        </p:blipFill>
        <p:spPr>
          <a:xfrm>
            <a:off x="0" y="0"/>
            <a:ext cx="8384399" cy="5143500"/>
          </a:xfrm>
          <a:prstGeom prst="rect">
            <a:avLst/>
          </a:prstGeom>
        </p:spPr>
      </p:pic>
    </p:spTree>
    <p:extLst>
      <p:ext uri="{BB962C8B-B14F-4D97-AF65-F5344CB8AC3E}">
        <p14:creationId xmlns:p14="http://schemas.microsoft.com/office/powerpoint/2010/main" val="13887135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32B1AD-99BF-6DB4-128E-7AFD69E16B10}"/>
            </a:ext>
          </a:extLst>
        </p:cNvPr>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3C31118C-AF1E-4AC4-20BF-EC1E4F2FC434}"/>
              </a:ext>
            </a:extLst>
          </p:cNvPr>
          <p:cNvSpPr>
            <a:spLocks noGrp="1"/>
          </p:cNvSpPr>
          <p:nvPr>
            <p:ph type="dt" sz="half" idx="10"/>
          </p:nvPr>
        </p:nvSpPr>
        <p:spPr/>
        <p:txBody>
          <a:bodyPr/>
          <a:lstStyle/>
          <a:p>
            <a:r>
              <a:rPr lang="nl-NL"/>
              <a:t>Teamfit werkwijze</a:t>
            </a:r>
          </a:p>
          <a:p>
            <a:r>
              <a:rPr lang="nl-NL"/>
              <a:t>
</a:t>
            </a:r>
          </a:p>
        </p:txBody>
      </p:sp>
      <p:sp>
        <p:nvSpPr>
          <p:cNvPr id="4" name="Tijdelijke aanduiding voor dianummer 3">
            <a:extLst>
              <a:ext uri="{FF2B5EF4-FFF2-40B4-BE49-F238E27FC236}">
                <a16:creationId xmlns:a16="http://schemas.microsoft.com/office/drawing/2014/main" id="{B8750A6E-F941-7CC6-EB57-F4D8CF9B7848}"/>
              </a:ext>
            </a:extLst>
          </p:cNvPr>
          <p:cNvSpPr>
            <a:spLocks noGrp="1"/>
          </p:cNvSpPr>
          <p:nvPr>
            <p:ph type="sldNum" sz="quarter" idx="12"/>
          </p:nvPr>
        </p:nvSpPr>
        <p:spPr/>
        <p:txBody>
          <a:bodyPr/>
          <a:lstStyle/>
          <a:p>
            <a:fld id="{14F1411D-0280-154F-AEAC-4C20B7AA46B2}" type="slidenum">
              <a:rPr lang="nl-NL" smtClean="0"/>
              <a:pPr/>
              <a:t>32</a:t>
            </a:fld>
            <a:endParaRPr lang="nl-NL"/>
          </a:p>
        </p:txBody>
      </p:sp>
      <p:pic>
        <p:nvPicPr>
          <p:cNvPr id="5" name="Afbeelding 4">
            <a:extLst>
              <a:ext uri="{FF2B5EF4-FFF2-40B4-BE49-F238E27FC236}">
                <a16:creationId xmlns:a16="http://schemas.microsoft.com/office/drawing/2014/main" id="{A767AAD0-91BD-9BB3-E961-21124967560D}"/>
              </a:ext>
            </a:extLst>
          </p:cNvPr>
          <p:cNvPicPr>
            <a:picLocks noChangeAspect="1"/>
          </p:cNvPicPr>
          <p:nvPr/>
        </p:nvPicPr>
        <p:blipFill>
          <a:blip r:embed="rId3"/>
          <a:srcRect/>
          <a:stretch>
            <a:fillRect/>
          </a:stretch>
        </p:blipFill>
        <p:spPr>
          <a:xfrm>
            <a:off x="2000250" y="0"/>
            <a:ext cx="5143500" cy="51435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2866615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C20097-C493-5462-3FBE-7118F59EEDF0}"/>
            </a:ext>
          </a:extLst>
        </p:cNvPr>
        <p:cNvGrpSpPr/>
        <p:nvPr/>
      </p:nvGrpSpPr>
      <p:grpSpPr>
        <a:xfrm>
          <a:off x="0" y="0"/>
          <a:ext cx="0" cy="0"/>
          <a:chOff x="0" y="0"/>
          <a:chExt cx="0" cy="0"/>
        </a:xfrm>
      </p:grpSpPr>
      <p:pic>
        <p:nvPicPr>
          <p:cNvPr id="13" name="Tijdelijke aanduiding voor afbeelding 12">
            <a:extLst>
              <a:ext uri="{FF2B5EF4-FFF2-40B4-BE49-F238E27FC236}">
                <a16:creationId xmlns:a16="http://schemas.microsoft.com/office/drawing/2014/main" id="{FB47C9BE-6556-05BF-2245-F655B654EFCD}"/>
              </a:ext>
            </a:extLst>
          </p:cNvPr>
          <p:cNvPicPr>
            <a:picLocks noGrp="1" noChangeAspect="1"/>
          </p:cNvPicPr>
          <p:nvPr>
            <p:ph type="pic" idx="14"/>
          </p:nvPr>
        </p:nvPicPr>
        <p:blipFill rotWithShape="1">
          <a:blip r:embed="rId3"/>
          <a:srcRect l="94" r="94"/>
          <a:stretch/>
        </p:blipFill>
        <p:spPr/>
      </p:pic>
      <p:pic>
        <p:nvPicPr>
          <p:cNvPr id="15" name="Tijdelijke aanduiding voor afbeelding 14">
            <a:extLst>
              <a:ext uri="{FF2B5EF4-FFF2-40B4-BE49-F238E27FC236}">
                <a16:creationId xmlns:a16="http://schemas.microsoft.com/office/drawing/2014/main" id="{FAF85BE5-366C-12F0-0B56-BDEEE2A5B610}"/>
              </a:ext>
            </a:extLst>
          </p:cNvPr>
          <p:cNvPicPr>
            <a:picLocks noGrp="1" noChangeAspect="1"/>
          </p:cNvPicPr>
          <p:nvPr>
            <p:ph type="pic" idx="23"/>
          </p:nvPr>
        </p:nvPicPr>
        <p:blipFill rotWithShape="1">
          <a:blip r:embed="rId4"/>
          <a:srcRect l="94" r="94"/>
          <a:stretch/>
        </p:blipFill>
        <p:spPr/>
      </p:pic>
      <p:sp>
        <p:nvSpPr>
          <p:cNvPr id="9" name="Tijdelijke aanduiding voor tekst 8">
            <a:extLst>
              <a:ext uri="{FF2B5EF4-FFF2-40B4-BE49-F238E27FC236}">
                <a16:creationId xmlns:a16="http://schemas.microsoft.com/office/drawing/2014/main" id="{A76FE1E3-B8FC-1B40-CE03-5B29E2A04509}"/>
              </a:ext>
            </a:extLst>
          </p:cNvPr>
          <p:cNvSpPr>
            <a:spLocks noGrp="1"/>
          </p:cNvSpPr>
          <p:nvPr>
            <p:ph type="body" sz="half" idx="15"/>
          </p:nvPr>
        </p:nvSpPr>
        <p:spPr/>
        <p:txBody>
          <a:bodyPr/>
          <a:lstStyle/>
          <a:p>
            <a:r>
              <a:rPr lang="nl-NL"/>
              <a:t>Plaats en bied de gezonde keuze </a:t>
            </a:r>
            <a:br>
              <a:rPr lang="nl-NL"/>
            </a:br>
            <a:r>
              <a:rPr lang="nl-NL"/>
              <a:t>op een opvallende manier aan.</a:t>
            </a:r>
          </a:p>
        </p:txBody>
      </p:sp>
      <p:sp>
        <p:nvSpPr>
          <p:cNvPr id="11" name="Tijdelijke aanduiding voor tekst 10">
            <a:extLst>
              <a:ext uri="{FF2B5EF4-FFF2-40B4-BE49-F238E27FC236}">
                <a16:creationId xmlns:a16="http://schemas.microsoft.com/office/drawing/2014/main" id="{76FBDF3A-5B6E-CBF8-8068-C58828A4F939}"/>
              </a:ext>
            </a:extLst>
          </p:cNvPr>
          <p:cNvSpPr>
            <a:spLocks noGrp="1"/>
          </p:cNvSpPr>
          <p:nvPr>
            <p:ph type="body" sz="half" idx="24"/>
          </p:nvPr>
        </p:nvSpPr>
        <p:spPr/>
        <p:txBody>
          <a:bodyPr/>
          <a:lstStyle/>
          <a:p>
            <a:r>
              <a:rPr lang="nl-NL"/>
              <a:t>Gezond vooraan</a:t>
            </a:r>
          </a:p>
        </p:txBody>
      </p:sp>
      <p:sp>
        <p:nvSpPr>
          <p:cNvPr id="2" name="Tijdelijke aanduiding voor datum 1">
            <a:extLst>
              <a:ext uri="{FF2B5EF4-FFF2-40B4-BE49-F238E27FC236}">
                <a16:creationId xmlns:a16="http://schemas.microsoft.com/office/drawing/2014/main" id="{09E53451-8324-2B17-E3F6-69A71E483AEA}"/>
              </a:ext>
            </a:extLst>
          </p:cNvPr>
          <p:cNvSpPr>
            <a:spLocks noGrp="1"/>
          </p:cNvSpPr>
          <p:nvPr>
            <p:ph type="dt" sz="half" idx="10"/>
          </p:nvPr>
        </p:nvSpPr>
        <p:spPr/>
        <p:txBody>
          <a:bodyPr/>
          <a:lstStyle/>
          <a:p>
            <a:r>
              <a:rPr lang="nl-NL"/>
              <a:t>JOGG-Teamfit Sport werkwijze</a:t>
            </a:r>
          </a:p>
        </p:txBody>
      </p:sp>
      <p:sp>
        <p:nvSpPr>
          <p:cNvPr id="3" name="Tijdelijke aanduiding voor dianummer 2">
            <a:extLst>
              <a:ext uri="{FF2B5EF4-FFF2-40B4-BE49-F238E27FC236}">
                <a16:creationId xmlns:a16="http://schemas.microsoft.com/office/drawing/2014/main" id="{551649A4-DD1B-3C4B-6E54-BE7598A827C2}"/>
              </a:ext>
            </a:extLst>
          </p:cNvPr>
          <p:cNvSpPr>
            <a:spLocks noGrp="1"/>
          </p:cNvSpPr>
          <p:nvPr>
            <p:ph type="sldNum" sz="quarter" idx="12"/>
          </p:nvPr>
        </p:nvSpPr>
        <p:spPr/>
        <p:txBody>
          <a:bodyPr/>
          <a:lstStyle/>
          <a:p>
            <a:fld id="{14F1411D-0280-154F-AEAC-4C20B7AA46B2}" type="slidenum">
              <a:rPr lang="nl-NL" smtClean="0"/>
              <a:pPr/>
              <a:t>33</a:t>
            </a:fld>
            <a:endParaRPr lang="nl-NL"/>
          </a:p>
        </p:txBody>
      </p:sp>
    </p:spTree>
    <p:extLst>
      <p:ext uri="{BB962C8B-B14F-4D97-AF65-F5344CB8AC3E}">
        <p14:creationId xmlns:p14="http://schemas.microsoft.com/office/powerpoint/2010/main" val="21152425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9C1905-A8D6-5F52-21E2-31688D743995}"/>
            </a:ext>
          </a:extLst>
        </p:cNvPr>
        <p:cNvGrpSpPr/>
        <p:nvPr/>
      </p:nvGrpSpPr>
      <p:grpSpPr>
        <a:xfrm>
          <a:off x="0" y="0"/>
          <a:ext cx="0" cy="0"/>
          <a:chOff x="0" y="0"/>
          <a:chExt cx="0" cy="0"/>
        </a:xfrm>
      </p:grpSpPr>
      <p:pic>
        <p:nvPicPr>
          <p:cNvPr id="12" name="Tijdelijke aanduiding voor afbeelding 11">
            <a:extLst>
              <a:ext uri="{FF2B5EF4-FFF2-40B4-BE49-F238E27FC236}">
                <a16:creationId xmlns:a16="http://schemas.microsoft.com/office/drawing/2014/main" id="{5A737A07-CDBB-8610-35F4-69442CB993D4}"/>
              </a:ext>
            </a:extLst>
          </p:cNvPr>
          <p:cNvPicPr>
            <a:picLocks noGrp="1" noChangeAspect="1"/>
          </p:cNvPicPr>
          <p:nvPr>
            <p:ph type="pic" idx="13"/>
          </p:nvPr>
        </p:nvPicPr>
        <p:blipFill rotWithShape="1">
          <a:blip r:embed="rId3"/>
          <a:srcRect t="40" b="40"/>
          <a:stretch/>
        </p:blipFill>
        <p:spPr/>
      </p:pic>
      <p:sp>
        <p:nvSpPr>
          <p:cNvPr id="9" name="Tijdelijke aanduiding voor tekst 8">
            <a:extLst>
              <a:ext uri="{FF2B5EF4-FFF2-40B4-BE49-F238E27FC236}">
                <a16:creationId xmlns:a16="http://schemas.microsoft.com/office/drawing/2014/main" id="{2A2D80F6-2430-63A8-90E0-ED650C15D4A1}"/>
              </a:ext>
            </a:extLst>
          </p:cNvPr>
          <p:cNvSpPr>
            <a:spLocks noGrp="1"/>
          </p:cNvSpPr>
          <p:nvPr>
            <p:ph type="body" sz="half" idx="15"/>
          </p:nvPr>
        </p:nvSpPr>
        <p:spPr/>
        <p:txBody>
          <a:bodyPr/>
          <a:lstStyle/>
          <a:p>
            <a:r>
              <a:rPr lang="nl-NL"/>
              <a:t>Het gaat er niet om dat de keuze </a:t>
            </a:r>
            <a:br>
              <a:rPr lang="nl-NL"/>
            </a:br>
            <a:r>
              <a:rPr lang="nl-NL"/>
              <a:t>zo groot mogelijk is, maar zo gevarieerd mogelijk.</a:t>
            </a:r>
          </a:p>
        </p:txBody>
      </p:sp>
      <p:sp>
        <p:nvSpPr>
          <p:cNvPr id="10" name="Tijdelijke aanduiding voor tekst 9">
            <a:extLst>
              <a:ext uri="{FF2B5EF4-FFF2-40B4-BE49-F238E27FC236}">
                <a16:creationId xmlns:a16="http://schemas.microsoft.com/office/drawing/2014/main" id="{0075B1E4-A59D-274C-90E1-780AD4CCD04D}"/>
              </a:ext>
            </a:extLst>
          </p:cNvPr>
          <p:cNvSpPr>
            <a:spLocks noGrp="1"/>
          </p:cNvSpPr>
          <p:nvPr>
            <p:ph type="body" sz="half" idx="24"/>
          </p:nvPr>
        </p:nvSpPr>
        <p:spPr/>
        <p:txBody>
          <a:bodyPr/>
          <a:lstStyle/>
          <a:p>
            <a:r>
              <a:rPr lang="nl-NL"/>
              <a:t>Zorg dat er keuze is</a:t>
            </a:r>
          </a:p>
        </p:txBody>
      </p:sp>
      <p:sp>
        <p:nvSpPr>
          <p:cNvPr id="2" name="Tijdelijke aanduiding voor datum 1">
            <a:extLst>
              <a:ext uri="{FF2B5EF4-FFF2-40B4-BE49-F238E27FC236}">
                <a16:creationId xmlns:a16="http://schemas.microsoft.com/office/drawing/2014/main" id="{D17EECF2-8652-1143-ABC9-840CBC66AF16}"/>
              </a:ext>
            </a:extLst>
          </p:cNvPr>
          <p:cNvSpPr>
            <a:spLocks noGrp="1"/>
          </p:cNvSpPr>
          <p:nvPr>
            <p:ph type="dt" sz="half" idx="10"/>
          </p:nvPr>
        </p:nvSpPr>
        <p:spPr/>
        <p:txBody>
          <a:bodyPr/>
          <a:lstStyle/>
          <a:p>
            <a:r>
              <a:rPr lang="nl-NL"/>
              <a:t>JOGG-Teamfit Sport werkwijze</a:t>
            </a:r>
          </a:p>
        </p:txBody>
      </p:sp>
      <p:sp>
        <p:nvSpPr>
          <p:cNvPr id="3" name="Tijdelijke aanduiding voor dianummer 2">
            <a:extLst>
              <a:ext uri="{FF2B5EF4-FFF2-40B4-BE49-F238E27FC236}">
                <a16:creationId xmlns:a16="http://schemas.microsoft.com/office/drawing/2014/main" id="{8374CAE1-DA07-18F8-9A0E-99792B4019D8}"/>
              </a:ext>
            </a:extLst>
          </p:cNvPr>
          <p:cNvSpPr>
            <a:spLocks noGrp="1"/>
          </p:cNvSpPr>
          <p:nvPr>
            <p:ph type="sldNum" sz="quarter" idx="12"/>
          </p:nvPr>
        </p:nvSpPr>
        <p:spPr/>
        <p:txBody>
          <a:bodyPr/>
          <a:lstStyle/>
          <a:p>
            <a:fld id="{14F1411D-0280-154F-AEAC-4C20B7AA46B2}" type="slidenum">
              <a:rPr lang="nl-NL" smtClean="0"/>
              <a:pPr/>
              <a:t>34</a:t>
            </a:fld>
            <a:endParaRPr lang="nl-NL"/>
          </a:p>
        </p:txBody>
      </p:sp>
      <p:sp>
        <p:nvSpPr>
          <p:cNvPr id="5" name="Tekstvak 4">
            <a:extLst>
              <a:ext uri="{FF2B5EF4-FFF2-40B4-BE49-F238E27FC236}">
                <a16:creationId xmlns:a16="http://schemas.microsoft.com/office/drawing/2014/main" id="{0428CC91-D155-7305-D2AC-CE647D0F1442}"/>
              </a:ext>
            </a:extLst>
          </p:cNvPr>
          <p:cNvSpPr txBox="1"/>
          <p:nvPr/>
        </p:nvSpPr>
        <p:spPr>
          <a:xfrm>
            <a:off x="2286000" y="2422243"/>
            <a:ext cx="4572000" cy="300082"/>
          </a:xfrm>
          <a:prstGeom prst="rect">
            <a:avLst/>
          </a:prstGeom>
          <a:noFill/>
        </p:spPr>
        <p:txBody>
          <a:bodyPr wrap="square">
            <a:spAutoFit/>
          </a:bodyPr>
          <a:lstStyle/>
          <a:p>
            <a:r>
              <a:rPr lang="nl-NL"/>
              <a:t> </a:t>
            </a:r>
          </a:p>
        </p:txBody>
      </p:sp>
      <p:sp>
        <p:nvSpPr>
          <p:cNvPr id="11" name="Tekstvak 10">
            <a:extLst>
              <a:ext uri="{FF2B5EF4-FFF2-40B4-BE49-F238E27FC236}">
                <a16:creationId xmlns:a16="http://schemas.microsoft.com/office/drawing/2014/main" id="{A8A213A5-DDD6-EE37-9530-6D96D6C663AC}"/>
              </a:ext>
            </a:extLst>
          </p:cNvPr>
          <p:cNvSpPr txBox="1"/>
          <p:nvPr/>
        </p:nvSpPr>
        <p:spPr>
          <a:xfrm>
            <a:off x="2286000" y="2422243"/>
            <a:ext cx="4572000" cy="300082"/>
          </a:xfrm>
          <a:prstGeom prst="rect">
            <a:avLst/>
          </a:prstGeom>
          <a:noFill/>
        </p:spPr>
        <p:txBody>
          <a:bodyPr wrap="square">
            <a:spAutoFit/>
          </a:bodyPr>
          <a:lstStyle/>
          <a:p>
            <a:r>
              <a:rPr lang="nl-NL"/>
              <a:t> </a:t>
            </a:r>
          </a:p>
        </p:txBody>
      </p:sp>
    </p:spTree>
    <p:extLst>
      <p:ext uri="{BB962C8B-B14F-4D97-AF65-F5344CB8AC3E}">
        <p14:creationId xmlns:p14="http://schemas.microsoft.com/office/powerpoint/2010/main" val="392064898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Tijdelijke aanduiding voor afbeelding 8">
            <a:extLst>
              <a:ext uri="{FF2B5EF4-FFF2-40B4-BE49-F238E27FC236}">
                <a16:creationId xmlns:a16="http://schemas.microsoft.com/office/drawing/2014/main" id="{E3C1859F-9C12-EBC9-90A6-1FFA13446B5F}"/>
              </a:ext>
            </a:extLst>
          </p:cNvPr>
          <p:cNvPicPr>
            <a:picLocks noGrp="1" noChangeAspect="1"/>
          </p:cNvPicPr>
          <p:nvPr>
            <p:ph type="pic" idx="13"/>
          </p:nvPr>
        </p:nvPicPr>
        <p:blipFill>
          <a:blip r:embed="rId3"/>
          <a:srcRect t="5" b="5"/>
          <a:stretch/>
        </p:blipFill>
        <p:spPr/>
      </p:pic>
      <p:sp>
        <p:nvSpPr>
          <p:cNvPr id="3" name="Tijdelijke aanduiding voor dianummer 2">
            <a:extLst>
              <a:ext uri="{FF2B5EF4-FFF2-40B4-BE49-F238E27FC236}">
                <a16:creationId xmlns:a16="http://schemas.microsoft.com/office/drawing/2014/main" id="{79B1C3A8-9F10-FE1B-94E5-A35734F20095}"/>
              </a:ext>
            </a:extLst>
          </p:cNvPr>
          <p:cNvSpPr>
            <a:spLocks noGrp="1"/>
          </p:cNvSpPr>
          <p:nvPr>
            <p:ph type="sldNum" sz="quarter" idx="12"/>
          </p:nvPr>
        </p:nvSpPr>
        <p:spPr/>
        <p:txBody>
          <a:bodyPr/>
          <a:lstStyle/>
          <a:p>
            <a:fld id="{14F1411D-0280-154F-AEAC-4C20B7AA46B2}" type="slidenum">
              <a:rPr lang="nl-NL" smtClean="0"/>
              <a:pPr/>
              <a:t>35</a:t>
            </a:fld>
            <a:endParaRPr lang="nl-NL"/>
          </a:p>
        </p:txBody>
      </p:sp>
      <p:sp>
        <p:nvSpPr>
          <p:cNvPr id="6" name="Tijdelijke aanduiding voor tekst 5">
            <a:extLst>
              <a:ext uri="{FF2B5EF4-FFF2-40B4-BE49-F238E27FC236}">
                <a16:creationId xmlns:a16="http://schemas.microsoft.com/office/drawing/2014/main" id="{749249C8-C6C1-B7BA-53EA-3FD89AF3145C}"/>
              </a:ext>
            </a:extLst>
          </p:cNvPr>
          <p:cNvSpPr>
            <a:spLocks noGrp="1"/>
          </p:cNvSpPr>
          <p:nvPr>
            <p:ph type="body" sz="half" idx="15"/>
          </p:nvPr>
        </p:nvSpPr>
        <p:spPr/>
        <p:txBody>
          <a:bodyPr/>
          <a:lstStyle/>
          <a:p>
            <a:r>
              <a:rPr lang="nl-NL"/>
              <a:t>De combi-deals doen</a:t>
            </a:r>
          </a:p>
          <a:p>
            <a:r>
              <a:rPr lang="nl-NL"/>
              <a:t>het goed - een broodje</a:t>
            </a:r>
          </a:p>
          <a:p>
            <a:r>
              <a:rPr lang="nl-NL"/>
              <a:t>met flesje water voor</a:t>
            </a:r>
          </a:p>
          <a:p>
            <a:r>
              <a:rPr lang="nl-NL"/>
              <a:t>een leuke prijs.</a:t>
            </a:r>
          </a:p>
        </p:txBody>
      </p:sp>
      <p:sp>
        <p:nvSpPr>
          <p:cNvPr id="7" name="Tijdelijke aanduiding voor tekst 6">
            <a:extLst>
              <a:ext uri="{FF2B5EF4-FFF2-40B4-BE49-F238E27FC236}">
                <a16:creationId xmlns:a16="http://schemas.microsoft.com/office/drawing/2014/main" id="{C61002B6-FC84-A762-99EF-DACB0FEDAAFD}"/>
              </a:ext>
            </a:extLst>
          </p:cNvPr>
          <p:cNvSpPr>
            <a:spLocks noGrp="1"/>
          </p:cNvSpPr>
          <p:nvPr>
            <p:ph type="body" sz="half" idx="24"/>
          </p:nvPr>
        </p:nvSpPr>
        <p:spPr/>
        <p:txBody>
          <a:bodyPr/>
          <a:lstStyle/>
          <a:p>
            <a:r>
              <a:rPr lang="nl-NL"/>
              <a:t>Combi deal</a:t>
            </a:r>
          </a:p>
        </p:txBody>
      </p:sp>
      <p:sp>
        <p:nvSpPr>
          <p:cNvPr id="2" name="Rechthoek 1">
            <a:extLst>
              <a:ext uri="{FF2B5EF4-FFF2-40B4-BE49-F238E27FC236}">
                <a16:creationId xmlns:a16="http://schemas.microsoft.com/office/drawing/2014/main" id="{5E6E4A3A-E624-F5F4-DB7B-4E9DC20AE535}"/>
              </a:ext>
            </a:extLst>
          </p:cNvPr>
          <p:cNvSpPr/>
          <p:nvPr/>
        </p:nvSpPr>
        <p:spPr>
          <a:xfrm rot="186693">
            <a:off x="6331668" y="2438121"/>
            <a:ext cx="515380" cy="237681"/>
          </a:xfrm>
          <a:prstGeom prst="rect">
            <a:avLst/>
          </a:prstGeom>
          <a:solidFill>
            <a:srgbClr val="E8F0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133896029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Tijdelijke aanduiding voor afbeelding 11">
            <a:extLst>
              <a:ext uri="{FF2B5EF4-FFF2-40B4-BE49-F238E27FC236}">
                <a16:creationId xmlns:a16="http://schemas.microsoft.com/office/drawing/2014/main" id="{24893282-6214-D75F-DD87-554B66CB0AB9}"/>
              </a:ext>
            </a:extLst>
          </p:cNvPr>
          <p:cNvPicPr>
            <a:picLocks noGrp="1" noChangeAspect="1"/>
          </p:cNvPicPr>
          <p:nvPr>
            <p:ph type="pic" idx="13"/>
          </p:nvPr>
        </p:nvPicPr>
        <p:blipFill>
          <a:blip r:embed="rId3"/>
          <a:srcRect t="40" b="40"/>
          <a:stretch>
            <a:fillRect/>
          </a:stretch>
        </p:blipFill>
        <p:spPr/>
      </p:pic>
      <p:sp>
        <p:nvSpPr>
          <p:cNvPr id="9" name="Tijdelijke aanduiding voor tekst 8">
            <a:extLst>
              <a:ext uri="{FF2B5EF4-FFF2-40B4-BE49-F238E27FC236}">
                <a16:creationId xmlns:a16="http://schemas.microsoft.com/office/drawing/2014/main" id="{47D25EF9-628B-507F-A8DF-259CF4E64A47}"/>
              </a:ext>
            </a:extLst>
          </p:cNvPr>
          <p:cNvSpPr>
            <a:spLocks noGrp="1"/>
          </p:cNvSpPr>
          <p:nvPr>
            <p:ph type="body" sz="half" idx="15"/>
          </p:nvPr>
        </p:nvSpPr>
        <p:spPr/>
        <p:txBody>
          <a:bodyPr/>
          <a:lstStyle/>
          <a:p>
            <a:r>
              <a:rPr lang="nl-NL"/>
              <a:t>Snij wat fruit in stukjes en doe</a:t>
            </a:r>
          </a:p>
          <a:p>
            <a:r>
              <a:rPr lang="nl-NL"/>
              <a:t>het samen met takjes munt in</a:t>
            </a:r>
          </a:p>
          <a:p>
            <a:r>
              <a:rPr lang="nl-NL"/>
              <a:t>een waterkan.</a:t>
            </a:r>
          </a:p>
        </p:txBody>
      </p:sp>
      <p:sp>
        <p:nvSpPr>
          <p:cNvPr id="10" name="Tijdelijke aanduiding voor tekst 9">
            <a:extLst>
              <a:ext uri="{FF2B5EF4-FFF2-40B4-BE49-F238E27FC236}">
                <a16:creationId xmlns:a16="http://schemas.microsoft.com/office/drawing/2014/main" id="{7E10B6D7-DF0D-5D75-7E35-6ED6DE7A9F87}"/>
              </a:ext>
            </a:extLst>
          </p:cNvPr>
          <p:cNvSpPr>
            <a:spLocks noGrp="1"/>
          </p:cNvSpPr>
          <p:nvPr>
            <p:ph type="body" sz="half" idx="24"/>
          </p:nvPr>
        </p:nvSpPr>
        <p:spPr/>
        <p:txBody>
          <a:bodyPr/>
          <a:lstStyle/>
          <a:p>
            <a:r>
              <a:rPr lang="nl-NL"/>
              <a:t>Water met</a:t>
            </a:r>
          </a:p>
          <a:p>
            <a:r>
              <a:rPr lang="nl-NL"/>
              <a:t>een smaakje</a:t>
            </a:r>
          </a:p>
        </p:txBody>
      </p:sp>
      <p:sp>
        <p:nvSpPr>
          <p:cNvPr id="3" name="Tijdelijke aanduiding voor dianummer 2">
            <a:extLst>
              <a:ext uri="{FF2B5EF4-FFF2-40B4-BE49-F238E27FC236}">
                <a16:creationId xmlns:a16="http://schemas.microsoft.com/office/drawing/2014/main" id="{81B3CC49-FA57-CBAB-1524-6017C77C235A}"/>
              </a:ext>
            </a:extLst>
          </p:cNvPr>
          <p:cNvSpPr>
            <a:spLocks noGrp="1"/>
          </p:cNvSpPr>
          <p:nvPr>
            <p:ph type="sldNum" sz="quarter" idx="12"/>
          </p:nvPr>
        </p:nvSpPr>
        <p:spPr/>
        <p:txBody>
          <a:bodyPr/>
          <a:lstStyle/>
          <a:p>
            <a:fld id="{14F1411D-0280-154F-AEAC-4C20B7AA46B2}" type="slidenum">
              <a:rPr lang="nl-NL" smtClean="0"/>
              <a:pPr/>
              <a:t>36</a:t>
            </a:fld>
            <a:endParaRPr lang="nl-NL"/>
          </a:p>
        </p:txBody>
      </p:sp>
    </p:spTree>
    <p:extLst>
      <p:ext uri="{BB962C8B-B14F-4D97-AF65-F5344CB8AC3E}">
        <p14:creationId xmlns:p14="http://schemas.microsoft.com/office/powerpoint/2010/main" val="405093537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66345D-2F86-8D7B-59EA-08508CE45406}"/>
            </a:ext>
          </a:extLst>
        </p:cNvPr>
        <p:cNvGrpSpPr/>
        <p:nvPr/>
      </p:nvGrpSpPr>
      <p:grpSpPr>
        <a:xfrm>
          <a:off x="0" y="0"/>
          <a:ext cx="0" cy="0"/>
          <a:chOff x="0" y="0"/>
          <a:chExt cx="0" cy="0"/>
        </a:xfrm>
      </p:grpSpPr>
      <p:sp>
        <p:nvSpPr>
          <p:cNvPr id="9" name="Tijdelijke aanduiding voor tekst 8">
            <a:extLst>
              <a:ext uri="{FF2B5EF4-FFF2-40B4-BE49-F238E27FC236}">
                <a16:creationId xmlns:a16="http://schemas.microsoft.com/office/drawing/2014/main" id="{5135BCC8-E96A-D635-4DDF-C3E16369B3E2}"/>
              </a:ext>
            </a:extLst>
          </p:cNvPr>
          <p:cNvSpPr>
            <a:spLocks noGrp="1"/>
          </p:cNvSpPr>
          <p:nvPr>
            <p:ph type="body" sz="half" idx="15"/>
          </p:nvPr>
        </p:nvSpPr>
        <p:spPr/>
        <p:txBody>
          <a:bodyPr/>
          <a:lstStyle/>
          <a:p>
            <a:r>
              <a:rPr lang="nl-NL"/>
              <a:t>Vergelijk verschillende leveranciers met elkaar en kijk welke jou daarbij het beste van dienst kunnen zijn.</a:t>
            </a:r>
          </a:p>
        </p:txBody>
      </p:sp>
      <p:sp>
        <p:nvSpPr>
          <p:cNvPr id="10" name="Tijdelijke aanduiding voor tekst 9">
            <a:extLst>
              <a:ext uri="{FF2B5EF4-FFF2-40B4-BE49-F238E27FC236}">
                <a16:creationId xmlns:a16="http://schemas.microsoft.com/office/drawing/2014/main" id="{67DDC547-E1B8-0F1C-317D-BF604CFDD7C1}"/>
              </a:ext>
            </a:extLst>
          </p:cNvPr>
          <p:cNvSpPr>
            <a:spLocks noGrp="1"/>
          </p:cNvSpPr>
          <p:nvPr>
            <p:ph type="body" sz="half" idx="24"/>
          </p:nvPr>
        </p:nvSpPr>
        <p:spPr/>
        <p:txBody>
          <a:bodyPr/>
          <a:lstStyle/>
          <a:p>
            <a:r>
              <a:rPr lang="nl-NL"/>
              <a:t>Koop verantwoord in!</a:t>
            </a:r>
          </a:p>
        </p:txBody>
      </p:sp>
      <p:pic>
        <p:nvPicPr>
          <p:cNvPr id="16" name="Tijdelijke aanduiding voor afbeelding 15">
            <a:extLst>
              <a:ext uri="{FF2B5EF4-FFF2-40B4-BE49-F238E27FC236}">
                <a16:creationId xmlns:a16="http://schemas.microsoft.com/office/drawing/2014/main" id="{D8DAF350-7D73-FA71-B054-394FC856AA26}"/>
              </a:ext>
            </a:extLst>
          </p:cNvPr>
          <p:cNvPicPr>
            <a:picLocks noGrp="1" noChangeAspect="1"/>
          </p:cNvPicPr>
          <p:nvPr>
            <p:ph type="pic" idx="13"/>
          </p:nvPr>
        </p:nvPicPr>
        <p:blipFill>
          <a:blip r:embed="rId3"/>
          <a:srcRect t="40" b="40"/>
          <a:stretch>
            <a:fillRect/>
          </a:stretch>
        </p:blipFill>
        <p:spPr/>
      </p:pic>
      <p:sp>
        <p:nvSpPr>
          <p:cNvPr id="3" name="Tijdelijke aanduiding voor dianummer 2">
            <a:extLst>
              <a:ext uri="{FF2B5EF4-FFF2-40B4-BE49-F238E27FC236}">
                <a16:creationId xmlns:a16="http://schemas.microsoft.com/office/drawing/2014/main" id="{4F95D8AC-C2D1-23CA-CF20-55026658F983}"/>
              </a:ext>
            </a:extLst>
          </p:cNvPr>
          <p:cNvSpPr>
            <a:spLocks noGrp="1"/>
          </p:cNvSpPr>
          <p:nvPr>
            <p:ph type="sldNum" sz="quarter" idx="12"/>
          </p:nvPr>
        </p:nvSpPr>
        <p:spPr/>
        <p:txBody>
          <a:bodyPr/>
          <a:lstStyle/>
          <a:p>
            <a:fld id="{14F1411D-0280-154F-AEAC-4C20B7AA46B2}" type="slidenum">
              <a:rPr lang="nl-NL" smtClean="0"/>
              <a:pPr/>
              <a:t>37</a:t>
            </a:fld>
            <a:endParaRPr lang="nl-NL"/>
          </a:p>
        </p:txBody>
      </p:sp>
      <p:pic>
        <p:nvPicPr>
          <p:cNvPr id="2" name="Tijdelijke aanduiding voor afbeelding 8">
            <a:extLst>
              <a:ext uri="{FF2B5EF4-FFF2-40B4-BE49-F238E27FC236}">
                <a16:creationId xmlns:a16="http://schemas.microsoft.com/office/drawing/2014/main" id="{C654C88A-4BC8-E650-1B69-347D8BED2E8B}"/>
              </a:ext>
            </a:extLst>
          </p:cNvPr>
          <p:cNvPicPr>
            <a:picLocks noChangeAspect="1"/>
          </p:cNvPicPr>
          <p:nvPr/>
        </p:nvPicPr>
        <p:blipFill>
          <a:blip r:embed="rId4"/>
          <a:srcRect t="40" b="40"/>
          <a:stretch/>
        </p:blipFill>
        <p:spPr>
          <a:xfrm>
            <a:off x="4644003" y="125550"/>
            <a:ext cx="4374000" cy="4892400"/>
          </a:xfrm>
          <a:prstGeom prst="roundRect">
            <a:avLst>
              <a:gd name="adj" fmla="val 1020"/>
            </a:avLst>
          </a:prstGeom>
          <a:solidFill>
            <a:schemeClr val="bg1">
              <a:lumMod val="85000"/>
            </a:schemeClr>
          </a:solidFill>
        </p:spPr>
      </p:pic>
    </p:spTree>
    <p:extLst>
      <p:ext uri="{BB962C8B-B14F-4D97-AF65-F5344CB8AC3E}">
        <p14:creationId xmlns:p14="http://schemas.microsoft.com/office/powerpoint/2010/main" val="75057935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7AD87B-BCB5-DE39-03FE-4F7B12549687}"/>
            </a:ext>
          </a:extLst>
        </p:cNvPr>
        <p:cNvGrpSpPr/>
        <p:nvPr/>
      </p:nvGrpSpPr>
      <p:grpSpPr>
        <a:xfrm>
          <a:off x="0" y="0"/>
          <a:ext cx="0" cy="0"/>
          <a:chOff x="0" y="0"/>
          <a:chExt cx="0" cy="0"/>
        </a:xfrm>
      </p:grpSpPr>
      <p:pic>
        <p:nvPicPr>
          <p:cNvPr id="10" name="Tijdelijke aanduiding voor afbeelding 9">
            <a:extLst>
              <a:ext uri="{FF2B5EF4-FFF2-40B4-BE49-F238E27FC236}">
                <a16:creationId xmlns:a16="http://schemas.microsoft.com/office/drawing/2014/main" id="{036FF218-E6E2-1D9C-0DA3-A37D5692C5D2}"/>
              </a:ext>
            </a:extLst>
          </p:cNvPr>
          <p:cNvPicPr>
            <a:picLocks noGrp="1" noChangeAspect="1"/>
          </p:cNvPicPr>
          <p:nvPr>
            <p:ph type="pic" idx="14"/>
          </p:nvPr>
        </p:nvPicPr>
        <p:blipFill rotWithShape="1">
          <a:blip r:embed="rId3"/>
          <a:srcRect l="94" r="94"/>
          <a:stretch/>
        </p:blipFill>
        <p:spPr/>
      </p:pic>
      <p:sp>
        <p:nvSpPr>
          <p:cNvPr id="6" name="Tijdelijke aanduiding voor tekst 5">
            <a:extLst>
              <a:ext uri="{FF2B5EF4-FFF2-40B4-BE49-F238E27FC236}">
                <a16:creationId xmlns:a16="http://schemas.microsoft.com/office/drawing/2014/main" id="{A72A37DD-6AD6-80CF-75CD-D11A209D98C2}"/>
              </a:ext>
            </a:extLst>
          </p:cNvPr>
          <p:cNvSpPr>
            <a:spLocks noGrp="1"/>
          </p:cNvSpPr>
          <p:nvPr>
            <p:ph type="body" sz="half" idx="2"/>
          </p:nvPr>
        </p:nvSpPr>
        <p:spPr/>
        <p:txBody>
          <a:bodyPr/>
          <a:lstStyle/>
          <a:p>
            <a:r>
              <a:rPr lang="nl-NL"/>
              <a:t>Het is een kwestie van uitproberen. De bruine </a:t>
            </a:r>
            <a:br>
              <a:rPr lang="nl-NL"/>
            </a:br>
            <a:r>
              <a:rPr lang="nl-NL"/>
              <a:t>tosti liep van het begin</a:t>
            </a:r>
          </a:p>
          <a:p>
            <a:r>
              <a:rPr lang="nl-NL"/>
              <a:t>als een tierelier.</a:t>
            </a:r>
          </a:p>
        </p:txBody>
      </p:sp>
      <p:sp>
        <p:nvSpPr>
          <p:cNvPr id="7" name="Tijdelijke aanduiding voor tekst 6">
            <a:extLst>
              <a:ext uri="{FF2B5EF4-FFF2-40B4-BE49-F238E27FC236}">
                <a16:creationId xmlns:a16="http://schemas.microsoft.com/office/drawing/2014/main" id="{C3DB277D-CCFD-6D4E-C432-4E3888F864FA}"/>
              </a:ext>
            </a:extLst>
          </p:cNvPr>
          <p:cNvSpPr>
            <a:spLocks noGrp="1"/>
          </p:cNvSpPr>
          <p:nvPr>
            <p:ph type="body" sz="half" idx="15"/>
          </p:nvPr>
        </p:nvSpPr>
        <p:spPr/>
        <p:txBody>
          <a:bodyPr/>
          <a:lstStyle/>
          <a:p>
            <a:r>
              <a:rPr lang="nl-NL"/>
              <a:t>Ellen </a:t>
            </a:r>
            <a:r>
              <a:rPr lang="nl-NL" noProof="1"/>
              <a:t>Bellert</a:t>
            </a:r>
            <a:r>
              <a:rPr lang="nl-NL"/>
              <a:t>,</a:t>
            </a:r>
          </a:p>
          <a:p>
            <a:r>
              <a:rPr lang="nl-NL"/>
              <a:t>Bestuurslid bij Voorster Hockey Club</a:t>
            </a:r>
          </a:p>
        </p:txBody>
      </p:sp>
      <p:pic>
        <p:nvPicPr>
          <p:cNvPr id="12" name="Tijdelijke aanduiding voor afbeelding 11">
            <a:extLst>
              <a:ext uri="{FF2B5EF4-FFF2-40B4-BE49-F238E27FC236}">
                <a16:creationId xmlns:a16="http://schemas.microsoft.com/office/drawing/2014/main" id="{A0A845B8-94C1-8573-25BB-E8D67BEE9CE2}"/>
              </a:ext>
            </a:extLst>
          </p:cNvPr>
          <p:cNvPicPr>
            <a:picLocks noGrp="1" noChangeAspect="1"/>
          </p:cNvPicPr>
          <p:nvPr>
            <p:ph type="pic" idx="23"/>
          </p:nvPr>
        </p:nvPicPr>
        <p:blipFill rotWithShape="1">
          <a:blip r:embed="rId4"/>
          <a:srcRect l="94" r="94"/>
          <a:stretch/>
        </p:blipFill>
        <p:spPr/>
      </p:pic>
      <p:sp>
        <p:nvSpPr>
          <p:cNvPr id="2" name="Tijdelijke aanduiding voor datum 1">
            <a:extLst>
              <a:ext uri="{FF2B5EF4-FFF2-40B4-BE49-F238E27FC236}">
                <a16:creationId xmlns:a16="http://schemas.microsoft.com/office/drawing/2014/main" id="{CECA4729-93B1-488C-1572-FDC76FA9CC22}"/>
              </a:ext>
            </a:extLst>
          </p:cNvPr>
          <p:cNvSpPr>
            <a:spLocks noGrp="1"/>
          </p:cNvSpPr>
          <p:nvPr>
            <p:ph type="dt" sz="half" idx="10"/>
          </p:nvPr>
        </p:nvSpPr>
        <p:spPr/>
        <p:txBody>
          <a:bodyPr/>
          <a:lstStyle/>
          <a:p>
            <a:r>
              <a:rPr lang="nl-NL"/>
              <a:t>Teamfit werkwijze</a:t>
            </a:r>
          </a:p>
        </p:txBody>
      </p:sp>
      <p:sp>
        <p:nvSpPr>
          <p:cNvPr id="3" name="Tijdelijke aanduiding voor dianummer 2">
            <a:extLst>
              <a:ext uri="{FF2B5EF4-FFF2-40B4-BE49-F238E27FC236}">
                <a16:creationId xmlns:a16="http://schemas.microsoft.com/office/drawing/2014/main" id="{15FE448D-1414-732F-3A3B-ACE17B9E9949}"/>
              </a:ext>
            </a:extLst>
          </p:cNvPr>
          <p:cNvSpPr>
            <a:spLocks noGrp="1"/>
          </p:cNvSpPr>
          <p:nvPr>
            <p:ph type="sldNum" sz="quarter" idx="12"/>
          </p:nvPr>
        </p:nvSpPr>
        <p:spPr/>
        <p:txBody>
          <a:bodyPr/>
          <a:lstStyle/>
          <a:p>
            <a:fld id="{14F1411D-0280-154F-AEAC-4C20B7AA46B2}" type="slidenum">
              <a:rPr lang="nl-NL" smtClean="0"/>
              <a:pPr/>
              <a:t>38</a:t>
            </a:fld>
            <a:endParaRPr lang="nl-NL"/>
          </a:p>
        </p:txBody>
      </p:sp>
    </p:spTree>
    <p:extLst>
      <p:ext uri="{BB962C8B-B14F-4D97-AF65-F5344CB8AC3E}">
        <p14:creationId xmlns:p14="http://schemas.microsoft.com/office/powerpoint/2010/main" val="47469024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91373E-0419-0655-3677-B690120A18A2}"/>
            </a:ext>
          </a:extLst>
        </p:cNvPr>
        <p:cNvGrpSpPr/>
        <p:nvPr/>
      </p:nvGrpSpPr>
      <p:grpSpPr>
        <a:xfrm>
          <a:off x="0" y="0"/>
          <a:ext cx="0" cy="0"/>
          <a:chOff x="0" y="0"/>
          <a:chExt cx="0" cy="0"/>
        </a:xfrm>
      </p:grpSpPr>
      <p:pic>
        <p:nvPicPr>
          <p:cNvPr id="9" name="Tijdelijke aanduiding voor afbeelding 8">
            <a:extLst>
              <a:ext uri="{FF2B5EF4-FFF2-40B4-BE49-F238E27FC236}">
                <a16:creationId xmlns:a16="http://schemas.microsoft.com/office/drawing/2014/main" id="{9D45F828-9452-C5F6-92E6-3F06C801F196}"/>
              </a:ext>
            </a:extLst>
          </p:cNvPr>
          <p:cNvPicPr>
            <a:picLocks noGrp="1" noChangeAspect="1"/>
          </p:cNvPicPr>
          <p:nvPr>
            <p:ph type="pic" idx="14"/>
          </p:nvPr>
        </p:nvPicPr>
        <p:blipFill>
          <a:blip r:embed="rId3"/>
          <a:srcRect t="40" b="40"/>
          <a:stretch>
            <a:fillRect/>
          </a:stretch>
        </p:blipFill>
        <p:spPr>
          <a:prstGeom prst="roundRect">
            <a:avLst>
              <a:gd name="adj" fmla="val 1020"/>
            </a:avLst>
          </a:prstGeom>
          <a:solidFill>
            <a:prstClr val="white">
              <a:lumMod val="85000"/>
            </a:prstClr>
          </a:solidFill>
        </p:spPr>
      </p:pic>
      <p:sp>
        <p:nvSpPr>
          <p:cNvPr id="3" name="Tijdelijke aanduiding voor tekst 2">
            <a:extLst>
              <a:ext uri="{FF2B5EF4-FFF2-40B4-BE49-F238E27FC236}">
                <a16:creationId xmlns:a16="http://schemas.microsoft.com/office/drawing/2014/main" id="{A5937F37-6E90-CBA8-5A29-0F80D8D68DB9}"/>
              </a:ext>
            </a:extLst>
          </p:cNvPr>
          <p:cNvSpPr>
            <a:spLocks noGrp="1"/>
          </p:cNvSpPr>
          <p:nvPr>
            <p:ph type="body" sz="half" idx="2"/>
          </p:nvPr>
        </p:nvSpPr>
        <p:spPr/>
        <p:txBody>
          <a:bodyPr/>
          <a:lstStyle/>
          <a:p>
            <a:r>
              <a:rPr lang="nl-NL"/>
              <a:t>De ondersteunende materialen, zoals de voorbeeldbrief, van </a:t>
            </a:r>
            <a:br>
              <a:rPr lang="nl-NL"/>
            </a:br>
            <a:r>
              <a:rPr lang="nl-NL"/>
              <a:t>de beweging ‘Op weg naar </a:t>
            </a:r>
            <a:br>
              <a:rPr lang="nl-NL"/>
            </a:br>
            <a:r>
              <a:rPr lang="nl-NL"/>
              <a:t>een Rookvrije Generatie’ waren erg nuttig.</a:t>
            </a:r>
          </a:p>
        </p:txBody>
      </p:sp>
      <p:sp>
        <p:nvSpPr>
          <p:cNvPr id="4" name="Tijdelijke aanduiding voor tekst 3">
            <a:extLst>
              <a:ext uri="{FF2B5EF4-FFF2-40B4-BE49-F238E27FC236}">
                <a16:creationId xmlns:a16="http://schemas.microsoft.com/office/drawing/2014/main" id="{F84E1558-2C8F-752E-A937-2F9444820F29}"/>
              </a:ext>
            </a:extLst>
          </p:cNvPr>
          <p:cNvSpPr>
            <a:spLocks noGrp="1"/>
          </p:cNvSpPr>
          <p:nvPr>
            <p:ph type="body" sz="half" idx="15"/>
          </p:nvPr>
        </p:nvSpPr>
        <p:spPr/>
        <p:txBody>
          <a:bodyPr/>
          <a:lstStyle/>
          <a:p>
            <a:r>
              <a:rPr lang="nl-NL"/>
              <a:t>Bestuurslid Sander Wessel, </a:t>
            </a:r>
            <a:br>
              <a:rPr lang="nl-NL"/>
            </a:br>
            <a:r>
              <a:rPr lang="nl-NL"/>
              <a:t>FC Abcoude</a:t>
            </a:r>
          </a:p>
        </p:txBody>
      </p:sp>
      <p:sp>
        <p:nvSpPr>
          <p:cNvPr id="5" name="Tijdelijke aanduiding voor datum 4">
            <a:extLst>
              <a:ext uri="{FF2B5EF4-FFF2-40B4-BE49-F238E27FC236}">
                <a16:creationId xmlns:a16="http://schemas.microsoft.com/office/drawing/2014/main" id="{FB0802D9-1485-9EF8-2582-DDAAAE0F3395}"/>
              </a:ext>
            </a:extLst>
          </p:cNvPr>
          <p:cNvSpPr>
            <a:spLocks noGrp="1"/>
          </p:cNvSpPr>
          <p:nvPr>
            <p:ph type="dt" sz="half" idx="10"/>
          </p:nvPr>
        </p:nvSpPr>
        <p:spPr/>
        <p:txBody>
          <a:bodyPr/>
          <a:lstStyle/>
          <a:p>
            <a:r>
              <a:rPr lang="nl-NL"/>
              <a:t>Teamfit werkwijze</a:t>
            </a:r>
          </a:p>
          <a:p>
            <a:r>
              <a:rPr lang="nl-NL"/>
              <a:t>
</a:t>
            </a:r>
          </a:p>
        </p:txBody>
      </p:sp>
      <p:sp>
        <p:nvSpPr>
          <p:cNvPr id="6" name="Tijdelijke aanduiding voor dianummer 5">
            <a:extLst>
              <a:ext uri="{FF2B5EF4-FFF2-40B4-BE49-F238E27FC236}">
                <a16:creationId xmlns:a16="http://schemas.microsoft.com/office/drawing/2014/main" id="{7BD4D865-1503-C7D8-6169-F763D20121AC}"/>
              </a:ext>
            </a:extLst>
          </p:cNvPr>
          <p:cNvSpPr>
            <a:spLocks noGrp="1"/>
          </p:cNvSpPr>
          <p:nvPr>
            <p:ph type="sldNum" sz="quarter" idx="12"/>
          </p:nvPr>
        </p:nvSpPr>
        <p:spPr/>
        <p:txBody>
          <a:bodyPr/>
          <a:lstStyle/>
          <a:p>
            <a:fld id="{14F1411D-0280-154F-AEAC-4C20B7AA46B2}" type="slidenum">
              <a:rPr lang="nl-NL" smtClean="0"/>
              <a:pPr/>
              <a:t>39</a:t>
            </a:fld>
            <a:endParaRPr lang="nl-NL"/>
          </a:p>
        </p:txBody>
      </p:sp>
    </p:spTree>
    <p:extLst>
      <p:ext uri="{BB962C8B-B14F-4D97-AF65-F5344CB8AC3E}">
        <p14:creationId xmlns:p14="http://schemas.microsoft.com/office/powerpoint/2010/main" val="139422998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028005-E9CC-C1EB-C26B-5ED064E2F94E}"/>
            </a:ext>
          </a:extLst>
        </p:cNvPr>
        <p:cNvGrpSpPr/>
        <p:nvPr/>
      </p:nvGrpSpPr>
      <p:grpSpPr>
        <a:xfrm>
          <a:off x="0" y="0"/>
          <a:ext cx="0" cy="0"/>
          <a:chOff x="0" y="0"/>
          <a:chExt cx="0" cy="0"/>
        </a:xfrm>
      </p:grpSpPr>
      <p:sp>
        <p:nvSpPr>
          <p:cNvPr id="3" name="Tijdelijke aanduiding voor tekst 2">
            <a:extLst>
              <a:ext uri="{FF2B5EF4-FFF2-40B4-BE49-F238E27FC236}">
                <a16:creationId xmlns:a16="http://schemas.microsoft.com/office/drawing/2014/main" id="{957AEAC5-0B75-479C-21F1-31349D63F2AD}"/>
              </a:ext>
            </a:extLst>
          </p:cNvPr>
          <p:cNvSpPr>
            <a:spLocks noGrp="1"/>
          </p:cNvSpPr>
          <p:nvPr>
            <p:ph type="body" sz="half" idx="2"/>
          </p:nvPr>
        </p:nvSpPr>
        <p:spPr/>
        <p:txBody>
          <a:bodyPr/>
          <a:lstStyle/>
          <a:p>
            <a:r>
              <a:rPr lang="nl-NL"/>
              <a:t>Voor wat betreft het alcohol-beleid heeft de club vorig jaar aan de NIX-18 campagne meegedaan. Ook daar zie je dat het bewustwordingsproces in volle gang is. Er wordt steeds meer om 0.0-dranken gevraagd, daar spelen we op in. </a:t>
            </a:r>
            <a:br>
              <a:rPr lang="nl-NL"/>
            </a:br>
            <a:r>
              <a:rPr lang="nl-NL"/>
              <a:t>En uiteraard wordt er tijdens jeugdwedstrijden geen alcohol geschonken.</a:t>
            </a:r>
          </a:p>
        </p:txBody>
      </p:sp>
      <p:sp>
        <p:nvSpPr>
          <p:cNvPr id="4" name="Tijdelijke aanduiding voor tekst 3">
            <a:extLst>
              <a:ext uri="{FF2B5EF4-FFF2-40B4-BE49-F238E27FC236}">
                <a16:creationId xmlns:a16="http://schemas.microsoft.com/office/drawing/2014/main" id="{1C849CE8-8B78-A92B-12A3-9CAE29CB3039}"/>
              </a:ext>
            </a:extLst>
          </p:cNvPr>
          <p:cNvSpPr>
            <a:spLocks noGrp="1"/>
          </p:cNvSpPr>
          <p:nvPr>
            <p:ph type="body" sz="half" idx="15"/>
          </p:nvPr>
        </p:nvSpPr>
        <p:spPr/>
        <p:txBody>
          <a:bodyPr/>
          <a:lstStyle/>
          <a:p>
            <a:r>
              <a:rPr lang="nl-NL"/>
              <a:t>Voorzitter kantinecommissie korfbalvereniging Top/Litt, </a:t>
            </a:r>
            <a:r>
              <a:rPr lang="nl-NL" err="1"/>
              <a:t>Nubia</a:t>
            </a:r>
            <a:r>
              <a:rPr lang="nl-NL"/>
              <a:t> Smits (bron: NOC*NSF)</a:t>
            </a:r>
          </a:p>
          <a:p>
            <a:endParaRPr lang="nl-NL"/>
          </a:p>
        </p:txBody>
      </p:sp>
      <p:sp>
        <p:nvSpPr>
          <p:cNvPr id="5" name="Tijdelijke aanduiding voor datum 4">
            <a:extLst>
              <a:ext uri="{FF2B5EF4-FFF2-40B4-BE49-F238E27FC236}">
                <a16:creationId xmlns:a16="http://schemas.microsoft.com/office/drawing/2014/main" id="{AAEE9BB3-C35E-0BE6-1D86-83027861B59F}"/>
              </a:ext>
            </a:extLst>
          </p:cNvPr>
          <p:cNvSpPr>
            <a:spLocks noGrp="1"/>
          </p:cNvSpPr>
          <p:nvPr>
            <p:ph type="dt" sz="half" idx="10"/>
          </p:nvPr>
        </p:nvSpPr>
        <p:spPr/>
        <p:txBody>
          <a:bodyPr/>
          <a:lstStyle/>
          <a:p>
            <a:r>
              <a:rPr lang="nl-NL"/>
              <a:t>Teamfit werkwijze</a:t>
            </a:r>
          </a:p>
          <a:p>
            <a:r>
              <a:rPr lang="nl-NL"/>
              <a:t>
</a:t>
            </a:r>
          </a:p>
        </p:txBody>
      </p:sp>
      <p:sp>
        <p:nvSpPr>
          <p:cNvPr id="6" name="Tijdelijke aanduiding voor dianummer 5">
            <a:extLst>
              <a:ext uri="{FF2B5EF4-FFF2-40B4-BE49-F238E27FC236}">
                <a16:creationId xmlns:a16="http://schemas.microsoft.com/office/drawing/2014/main" id="{22F40FA1-F507-02FC-E945-9C7A1B786160}"/>
              </a:ext>
            </a:extLst>
          </p:cNvPr>
          <p:cNvSpPr>
            <a:spLocks noGrp="1"/>
          </p:cNvSpPr>
          <p:nvPr>
            <p:ph type="sldNum" sz="quarter" idx="12"/>
          </p:nvPr>
        </p:nvSpPr>
        <p:spPr/>
        <p:txBody>
          <a:bodyPr/>
          <a:lstStyle/>
          <a:p>
            <a:fld id="{14F1411D-0280-154F-AEAC-4C20B7AA46B2}" type="slidenum">
              <a:rPr lang="nl-NL" smtClean="0"/>
              <a:pPr/>
              <a:t>40</a:t>
            </a:fld>
            <a:endParaRPr lang="nl-NL"/>
          </a:p>
        </p:txBody>
      </p:sp>
      <p:pic>
        <p:nvPicPr>
          <p:cNvPr id="7" name="Tijdelijke aanduiding voor afbeelding 8" descr="Afbeelding met tekst&#10;&#10;Automatisch gegenereerde beschrijving">
            <a:extLst>
              <a:ext uri="{FF2B5EF4-FFF2-40B4-BE49-F238E27FC236}">
                <a16:creationId xmlns:a16="http://schemas.microsoft.com/office/drawing/2014/main" id="{3B948A2B-F33B-CC27-F4BF-99811865195D}"/>
              </a:ext>
            </a:extLst>
          </p:cNvPr>
          <p:cNvPicPr>
            <a:picLocks noGrp="1" noChangeAspect="1"/>
          </p:cNvPicPr>
          <p:nvPr>
            <p:ph type="pic" idx="14"/>
          </p:nvPr>
        </p:nvPicPr>
        <p:blipFill>
          <a:blip r:embed="rId3"/>
          <a:srcRect t="8064" b="8064"/>
          <a:stretch>
            <a:fillRect/>
          </a:stretch>
        </p:blipFill>
        <p:spPr>
          <a:xfrm>
            <a:off x="125413" y="125413"/>
            <a:ext cx="4375150" cy="4892675"/>
          </a:xfrm>
        </p:spPr>
      </p:pic>
    </p:spTree>
    <p:extLst>
      <p:ext uri="{BB962C8B-B14F-4D97-AF65-F5344CB8AC3E}">
        <p14:creationId xmlns:p14="http://schemas.microsoft.com/office/powerpoint/2010/main" val="281860635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DC42A9-BCAB-9E06-BE13-04D7DF4C4061}"/>
            </a:ext>
          </a:extLst>
        </p:cNvPr>
        <p:cNvGrpSpPr/>
        <p:nvPr/>
      </p:nvGrpSpPr>
      <p:grpSpPr>
        <a:xfrm>
          <a:off x="0" y="0"/>
          <a:ext cx="0" cy="0"/>
          <a:chOff x="0" y="0"/>
          <a:chExt cx="0" cy="0"/>
        </a:xfrm>
      </p:grpSpPr>
      <p:pic>
        <p:nvPicPr>
          <p:cNvPr id="9" name="Tijdelijke aanduiding voor afbeelding 8">
            <a:extLst>
              <a:ext uri="{FF2B5EF4-FFF2-40B4-BE49-F238E27FC236}">
                <a16:creationId xmlns:a16="http://schemas.microsoft.com/office/drawing/2014/main" id="{56A282C9-7539-FC86-09B9-8DC3BC921FB5}"/>
              </a:ext>
            </a:extLst>
          </p:cNvPr>
          <p:cNvPicPr>
            <a:picLocks noGrp="1" noChangeAspect="1"/>
          </p:cNvPicPr>
          <p:nvPr>
            <p:ph type="pic" idx="14"/>
          </p:nvPr>
        </p:nvPicPr>
        <p:blipFill rotWithShape="1">
          <a:blip r:embed="rId3"/>
          <a:srcRect t="40" b="40"/>
          <a:stretch/>
        </p:blipFill>
        <p:spPr/>
      </p:pic>
      <p:sp>
        <p:nvSpPr>
          <p:cNvPr id="6" name="Tijdelijke aanduiding voor tekst 5">
            <a:extLst>
              <a:ext uri="{FF2B5EF4-FFF2-40B4-BE49-F238E27FC236}">
                <a16:creationId xmlns:a16="http://schemas.microsoft.com/office/drawing/2014/main" id="{7155176A-4DE9-2753-99A4-CCE58E280DFD}"/>
              </a:ext>
            </a:extLst>
          </p:cNvPr>
          <p:cNvSpPr>
            <a:spLocks noGrp="1"/>
          </p:cNvSpPr>
          <p:nvPr>
            <p:ph type="body" sz="half" idx="2"/>
          </p:nvPr>
        </p:nvSpPr>
        <p:spPr/>
        <p:txBody>
          <a:bodyPr/>
          <a:lstStyle/>
          <a:p>
            <a:r>
              <a:rPr lang="nl-NL"/>
              <a:t>We begonnen met drie </a:t>
            </a:r>
            <a:br>
              <a:rPr lang="nl-NL"/>
            </a:br>
            <a:r>
              <a:rPr lang="nl-NL"/>
              <a:t>mensen die een soort </a:t>
            </a:r>
            <a:br>
              <a:rPr lang="nl-NL"/>
            </a:br>
            <a:r>
              <a:rPr lang="nl-NL"/>
              <a:t>denktank vormden.</a:t>
            </a:r>
          </a:p>
        </p:txBody>
      </p:sp>
      <p:sp>
        <p:nvSpPr>
          <p:cNvPr id="7" name="Tijdelijke aanduiding voor tekst 6">
            <a:extLst>
              <a:ext uri="{FF2B5EF4-FFF2-40B4-BE49-F238E27FC236}">
                <a16:creationId xmlns:a16="http://schemas.microsoft.com/office/drawing/2014/main" id="{B38E87A4-3FED-22AA-448E-6E07C1761352}"/>
              </a:ext>
            </a:extLst>
          </p:cNvPr>
          <p:cNvSpPr>
            <a:spLocks noGrp="1"/>
          </p:cNvSpPr>
          <p:nvPr>
            <p:ph type="body" sz="half" idx="15"/>
          </p:nvPr>
        </p:nvSpPr>
        <p:spPr/>
        <p:txBody>
          <a:bodyPr/>
          <a:lstStyle/>
          <a:p>
            <a:r>
              <a:rPr lang="nl-NL"/>
              <a:t>Martin Verdoorn,</a:t>
            </a:r>
          </a:p>
          <a:p>
            <a:r>
              <a:rPr lang="nl-NL"/>
              <a:t>Initiatiefnemer bij VV Berkum</a:t>
            </a:r>
          </a:p>
        </p:txBody>
      </p:sp>
      <p:sp>
        <p:nvSpPr>
          <p:cNvPr id="2" name="Tijdelijke aanduiding voor datum 1">
            <a:extLst>
              <a:ext uri="{FF2B5EF4-FFF2-40B4-BE49-F238E27FC236}">
                <a16:creationId xmlns:a16="http://schemas.microsoft.com/office/drawing/2014/main" id="{1CCF44B7-5CE4-64B4-957D-2658825528AA}"/>
              </a:ext>
            </a:extLst>
          </p:cNvPr>
          <p:cNvSpPr>
            <a:spLocks noGrp="1"/>
          </p:cNvSpPr>
          <p:nvPr>
            <p:ph type="dt" sz="half" idx="10"/>
          </p:nvPr>
        </p:nvSpPr>
        <p:spPr/>
        <p:txBody>
          <a:bodyPr/>
          <a:lstStyle/>
          <a:p>
            <a:r>
              <a:rPr lang="nl-NL"/>
              <a:t>Teamfit werkwijze</a:t>
            </a:r>
          </a:p>
        </p:txBody>
      </p:sp>
      <p:sp>
        <p:nvSpPr>
          <p:cNvPr id="3" name="Tijdelijke aanduiding voor dianummer 2">
            <a:extLst>
              <a:ext uri="{FF2B5EF4-FFF2-40B4-BE49-F238E27FC236}">
                <a16:creationId xmlns:a16="http://schemas.microsoft.com/office/drawing/2014/main" id="{40E7BC3D-FB32-44D8-C32D-51696E584F1F}"/>
              </a:ext>
            </a:extLst>
          </p:cNvPr>
          <p:cNvSpPr>
            <a:spLocks noGrp="1"/>
          </p:cNvSpPr>
          <p:nvPr>
            <p:ph type="sldNum" sz="quarter" idx="12"/>
          </p:nvPr>
        </p:nvSpPr>
        <p:spPr/>
        <p:txBody>
          <a:bodyPr/>
          <a:lstStyle/>
          <a:p>
            <a:fld id="{14F1411D-0280-154F-AEAC-4C20B7AA46B2}" type="slidenum">
              <a:rPr lang="nl-NL" smtClean="0"/>
              <a:pPr/>
              <a:t>41</a:t>
            </a:fld>
            <a:endParaRPr lang="nl-NL"/>
          </a:p>
        </p:txBody>
      </p:sp>
    </p:spTree>
    <p:extLst>
      <p:ext uri="{BB962C8B-B14F-4D97-AF65-F5344CB8AC3E}">
        <p14:creationId xmlns:p14="http://schemas.microsoft.com/office/powerpoint/2010/main" val="379939193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32C723-F0FA-33C4-1B92-181AF9D5EE11}"/>
            </a:ext>
          </a:extLst>
        </p:cNvPr>
        <p:cNvGrpSpPr/>
        <p:nvPr/>
      </p:nvGrpSpPr>
      <p:grpSpPr>
        <a:xfrm>
          <a:off x="0" y="0"/>
          <a:ext cx="0" cy="0"/>
          <a:chOff x="0" y="0"/>
          <a:chExt cx="0" cy="0"/>
        </a:xfrm>
      </p:grpSpPr>
      <p:pic>
        <p:nvPicPr>
          <p:cNvPr id="9" name="Tijdelijke aanduiding voor afbeelding 8">
            <a:extLst>
              <a:ext uri="{FF2B5EF4-FFF2-40B4-BE49-F238E27FC236}">
                <a16:creationId xmlns:a16="http://schemas.microsoft.com/office/drawing/2014/main" id="{8C972BD2-4F1A-56C3-2C3F-1D47BE7A315C}"/>
              </a:ext>
            </a:extLst>
          </p:cNvPr>
          <p:cNvPicPr>
            <a:picLocks noGrp="1" noChangeAspect="1"/>
          </p:cNvPicPr>
          <p:nvPr>
            <p:ph type="pic" idx="14"/>
          </p:nvPr>
        </p:nvPicPr>
        <p:blipFill rotWithShape="1">
          <a:blip r:embed="rId3"/>
          <a:srcRect t="40" b="40"/>
          <a:stretch/>
        </p:blipFill>
        <p:spPr/>
      </p:pic>
      <p:sp>
        <p:nvSpPr>
          <p:cNvPr id="6" name="Tijdelijke aanduiding voor tekst 5">
            <a:extLst>
              <a:ext uri="{FF2B5EF4-FFF2-40B4-BE49-F238E27FC236}">
                <a16:creationId xmlns:a16="http://schemas.microsoft.com/office/drawing/2014/main" id="{8DDDC505-579C-17B8-B2C1-A764D76D5368}"/>
              </a:ext>
            </a:extLst>
          </p:cNvPr>
          <p:cNvSpPr>
            <a:spLocks noGrp="1"/>
          </p:cNvSpPr>
          <p:nvPr>
            <p:ph type="body" sz="half" idx="2"/>
          </p:nvPr>
        </p:nvSpPr>
        <p:spPr/>
        <p:txBody>
          <a:bodyPr/>
          <a:lstStyle/>
          <a:p>
            <a:r>
              <a:rPr lang="nl-NL"/>
              <a:t>We zoeken naar een</a:t>
            </a:r>
          </a:p>
          <a:p>
            <a:r>
              <a:rPr lang="nl-NL"/>
              <a:t>artikel dat gangbaar is</a:t>
            </a:r>
          </a:p>
          <a:p>
            <a:r>
              <a:rPr lang="nl-NL"/>
              <a:t>én goed verkoopt.</a:t>
            </a:r>
          </a:p>
        </p:txBody>
      </p:sp>
      <p:sp>
        <p:nvSpPr>
          <p:cNvPr id="7" name="Tijdelijke aanduiding voor tekst 6">
            <a:extLst>
              <a:ext uri="{FF2B5EF4-FFF2-40B4-BE49-F238E27FC236}">
                <a16:creationId xmlns:a16="http://schemas.microsoft.com/office/drawing/2014/main" id="{4ED14E2A-0635-F805-30A1-09E1442D98EA}"/>
              </a:ext>
            </a:extLst>
          </p:cNvPr>
          <p:cNvSpPr>
            <a:spLocks noGrp="1"/>
          </p:cNvSpPr>
          <p:nvPr>
            <p:ph type="body" sz="half" idx="15"/>
          </p:nvPr>
        </p:nvSpPr>
        <p:spPr/>
        <p:txBody>
          <a:bodyPr/>
          <a:lstStyle/>
          <a:p>
            <a:r>
              <a:rPr lang="nl-NL"/>
              <a:t>Roelof Smit,</a:t>
            </a:r>
          </a:p>
          <a:p>
            <a:r>
              <a:rPr lang="nl-NL"/>
              <a:t>Exploitant sportkantine De Spronk</a:t>
            </a:r>
          </a:p>
        </p:txBody>
      </p:sp>
      <p:sp>
        <p:nvSpPr>
          <p:cNvPr id="2" name="Tijdelijke aanduiding voor datum 1">
            <a:extLst>
              <a:ext uri="{FF2B5EF4-FFF2-40B4-BE49-F238E27FC236}">
                <a16:creationId xmlns:a16="http://schemas.microsoft.com/office/drawing/2014/main" id="{57C65E23-7AA0-043F-0DE8-45DEAA0693C6}"/>
              </a:ext>
            </a:extLst>
          </p:cNvPr>
          <p:cNvSpPr>
            <a:spLocks noGrp="1"/>
          </p:cNvSpPr>
          <p:nvPr>
            <p:ph type="dt" sz="half" idx="10"/>
          </p:nvPr>
        </p:nvSpPr>
        <p:spPr/>
        <p:txBody>
          <a:bodyPr/>
          <a:lstStyle/>
          <a:p>
            <a:r>
              <a:rPr lang="nl-NL"/>
              <a:t>Teamfit werkwijze</a:t>
            </a:r>
          </a:p>
        </p:txBody>
      </p:sp>
      <p:sp>
        <p:nvSpPr>
          <p:cNvPr id="3" name="Tijdelijke aanduiding voor dianummer 2">
            <a:extLst>
              <a:ext uri="{FF2B5EF4-FFF2-40B4-BE49-F238E27FC236}">
                <a16:creationId xmlns:a16="http://schemas.microsoft.com/office/drawing/2014/main" id="{B730A4E6-100D-01FB-0105-867B363E2961}"/>
              </a:ext>
            </a:extLst>
          </p:cNvPr>
          <p:cNvSpPr>
            <a:spLocks noGrp="1"/>
          </p:cNvSpPr>
          <p:nvPr>
            <p:ph type="sldNum" sz="quarter" idx="12"/>
          </p:nvPr>
        </p:nvSpPr>
        <p:spPr/>
        <p:txBody>
          <a:bodyPr/>
          <a:lstStyle/>
          <a:p>
            <a:fld id="{14F1411D-0280-154F-AEAC-4C20B7AA46B2}" type="slidenum">
              <a:rPr lang="nl-NL" smtClean="0"/>
              <a:pPr/>
              <a:t>42</a:t>
            </a:fld>
            <a:endParaRPr lang="nl-NL"/>
          </a:p>
        </p:txBody>
      </p:sp>
    </p:spTree>
    <p:extLst>
      <p:ext uri="{BB962C8B-B14F-4D97-AF65-F5344CB8AC3E}">
        <p14:creationId xmlns:p14="http://schemas.microsoft.com/office/powerpoint/2010/main" val="414198052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9BC238-6F7A-9E81-4638-ABCDFC44FED5}"/>
            </a:ext>
          </a:extLst>
        </p:cNvPr>
        <p:cNvGrpSpPr/>
        <p:nvPr/>
      </p:nvGrpSpPr>
      <p:grpSpPr>
        <a:xfrm>
          <a:off x="0" y="0"/>
          <a:ext cx="0" cy="0"/>
          <a:chOff x="0" y="0"/>
          <a:chExt cx="0" cy="0"/>
        </a:xfrm>
      </p:grpSpPr>
      <p:pic>
        <p:nvPicPr>
          <p:cNvPr id="9" name="Tijdelijke aanduiding voor afbeelding 8">
            <a:extLst>
              <a:ext uri="{FF2B5EF4-FFF2-40B4-BE49-F238E27FC236}">
                <a16:creationId xmlns:a16="http://schemas.microsoft.com/office/drawing/2014/main" id="{1C1CB3E8-844F-9D58-ABFB-275D6A85C400}"/>
              </a:ext>
            </a:extLst>
          </p:cNvPr>
          <p:cNvPicPr>
            <a:picLocks noGrp="1" noChangeAspect="1"/>
          </p:cNvPicPr>
          <p:nvPr>
            <p:ph type="pic" idx="14"/>
          </p:nvPr>
        </p:nvPicPr>
        <p:blipFill rotWithShape="1">
          <a:blip r:embed="rId3"/>
          <a:srcRect t="40" b="40"/>
          <a:stretch/>
        </p:blipFill>
        <p:spPr/>
      </p:pic>
      <p:sp>
        <p:nvSpPr>
          <p:cNvPr id="6" name="Tijdelijke aanduiding voor tekst 5">
            <a:extLst>
              <a:ext uri="{FF2B5EF4-FFF2-40B4-BE49-F238E27FC236}">
                <a16:creationId xmlns:a16="http://schemas.microsoft.com/office/drawing/2014/main" id="{6F121636-AB38-666F-4661-AD1BE182D73B}"/>
              </a:ext>
            </a:extLst>
          </p:cNvPr>
          <p:cNvSpPr>
            <a:spLocks noGrp="1"/>
          </p:cNvSpPr>
          <p:nvPr>
            <p:ph type="body" sz="half" idx="2"/>
          </p:nvPr>
        </p:nvSpPr>
        <p:spPr/>
        <p:txBody>
          <a:bodyPr/>
          <a:lstStyle/>
          <a:p>
            <a:r>
              <a:rPr lang="nl-NL"/>
              <a:t>Hebben we een idee voor een nieuw product, dan voegen we het toe aan het assortiment </a:t>
            </a:r>
            <a:br>
              <a:rPr lang="nl-NL"/>
            </a:br>
            <a:r>
              <a:rPr lang="nl-NL"/>
              <a:t>en kijken hoe we het loopt.</a:t>
            </a:r>
          </a:p>
        </p:txBody>
      </p:sp>
      <p:sp>
        <p:nvSpPr>
          <p:cNvPr id="7" name="Tijdelijke aanduiding voor tekst 6">
            <a:extLst>
              <a:ext uri="{FF2B5EF4-FFF2-40B4-BE49-F238E27FC236}">
                <a16:creationId xmlns:a16="http://schemas.microsoft.com/office/drawing/2014/main" id="{583D20FF-F57A-92E1-A6A2-85CC51A8237B}"/>
              </a:ext>
            </a:extLst>
          </p:cNvPr>
          <p:cNvSpPr>
            <a:spLocks noGrp="1"/>
          </p:cNvSpPr>
          <p:nvPr>
            <p:ph type="body" sz="half" idx="15"/>
          </p:nvPr>
        </p:nvSpPr>
        <p:spPr/>
        <p:txBody>
          <a:bodyPr/>
          <a:lstStyle/>
          <a:p>
            <a:r>
              <a:rPr lang="nl-NL"/>
              <a:t>Oscar Vos,</a:t>
            </a:r>
          </a:p>
          <a:p>
            <a:r>
              <a:rPr lang="nl-NL"/>
              <a:t>Voorzitter bij Tennisclub CTV De Doelen</a:t>
            </a:r>
          </a:p>
        </p:txBody>
      </p:sp>
      <p:sp>
        <p:nvSpPr>
          <p:cNvPr id="2" name="Tijdelijke aanduiding voor datum 1">
            <a:extLst>
              <a:ext uri="{FF2B5EF4-FFF2-40B4-BE49-F238E27FC236}">
                <a16:creationId xmlns:a16="http://schemas.microsoft.com/office/drawing/2014/main" id="{239A0311-1BDE-E874-3B7D-AE859BAD4A2E}"/>
              </a:ext>
            </a:extLst>
          </p:cNvPr>
          <p:cNvSpPr>
            <a:spLocks noGrp="1"/>
          </p:cNvSpPr>
          <p:nvPr>
            <p:ph type="dt" sz="half" idx="10"/>
          </p:nvPr>
        </p:nvSpPr>
        <p:spPr/>
        <p:txBody>
          <a:bodyPr/>
          <a:lstStyle/>
          <a:p>
            <a:r>
              <a:rPr lang="nl-NL"/>
              <a:t>Teamfit werkwijze</a:t>
            </a:r>
          </a:p>
        </p:txBody>
      </p:sp>
      <p:sp>
        <p:nvSpPr>
          <p:cNvPr id="3" name="Tijdelijke aanduiding voor dianummer 2">
            <a:extLst>
              <a:ext uri="{FF2B5EF4-FFF2-40B4-BE49-F238E27FC236}">
                <a16:creationId xmlns:a16="http://schemas.microsoft.com/office/drawing/2014/main" id="{5F360563-040F-14BC-5C26-B16E1F93285A}"/>
              </a:ext>
            </a:extLst>
          </p:cNvPr>
          <p:cNvSpPr>
            <a:spLocks noGrp="1"/>
          </p:cNvSpPr>
          <p:nvPr>
            <p:ph type="sldNum" sz="quarter" idx="12"/>
          </p:nvPr>
        </p:nvSpPr>
        <p:spPr/>
        <p:txBody>
          <a:bodyPr/>
          <a:lstStyle/>
          <a:p>
            <a:fld id="{14F1411D-0280-154F-AEAC-4C20B7AA46B2}" type="slidenum">
              <a:rPr lang="nl-NL" smtClean="0"/>
              <a:pPr/>
              <a:t>43</a:t>
            </a:fld>
            <a:endParaRPr lang="nl-NL"/>
          </a:p>
        </p:txBody>
      </p:sp>
    </p:spTree>
    <p:extLst>
      <p:ext uri="{BB962C8B-B14F-4D97-AF65-F5344CB8AC3E}">
        <p14:creationId xmlns:p14="http://schemas.microsoft.com/office/powerpoint/2010/main" val="232360741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6C25D9-1CC5-1522-E01B-C0986AAED253}"/>
            </a:ext>
          </a:extLst>
        </p:cNvPr>
        <p:cNvGrpSpPr/>
        <p:nvPr/>
      </p:nvGrpSpPr>
      <p:grpSpPr>
        <a:xfrm>
          <a:off x="0" y="0"/>
          <a:ext cx="0" cy="0"/>
          <a:chOff x="0" y="0"/>
          <a:chExt cx="0" cy="0"/>
        </a:xfrm>
      </p:grpSpPr>
      <p:sp>
        <p:nvSpPr>
          <p:cNvPr id="3" name="Tijdelijke aanduiding voor tekst 2">
            <a:extLst>
              <a:ext uri="{FF2B5EF4-FFF2-40B4-BE49-F238E27FC236}">
                <a16:creationId xmlns:a16="http://schemas.microsoft.com/office/drawing/2014/main" id="{D19044E2-C72E-03AC-BE62-51CD39111577}"/>
              </a:ext>
            </a:extLst>
          </p:cNvPr>
          <p:cNvSpPr>
            <a:spLocks noGrp="1"/>
          </p:cNvSpPr>
          <p:nvPr>
            <p:ph type="body" sz="half" idx="15"/>
          </p:nvPr>
        </p:nvSpPr>
        <p:spPr/>
        <p:txBody>
          <a:bodyPr/>
          <a:lstStyle/>
          <a:p>
            <a:endParaRPr lang="nl-NL"/>
          </a:p>
        </p:txBody>
      </p:sp>
      <p:sp>
        <p:nvSpPr>
          <p:cNvPr id="4" name="Tijdelijke aanduiding voor tekst 3">
            <a:extLst>
              <a:ext uri="{FF2B5EF4-FFF2-40B4-BE49-F238E27FC236}">
                <a16:creationId xmlns:a16="http://schemas.microsoft.com/office/drawing/2014/main" id="{DA881A54-6025-35A3-756C-0061485A41D1}"/>
              </a:ext>
            </a:extLst>
          </p:cNvPr>
          <p:cNvSpPr>
            <a:spLocks noGrp="1"/>
          </p:cNvSpPr>
          <p:nvPr>
            <p:ph type="body" sz="half" idx="16"/>
          </p:nvPr>
        </p:nvSpPr>
        <p:spPr>
          <a:xfrm>
            <a:off x="792000" y="2232000"/>
            <a:ext cx="3780000" cy="252000"/>
          </a:xfrm>
        </p:spPr>
        <p:txBody>
          <a:bodyPr/>
          <a:lstStyle/>
          <a:p>
            <a:r>
              <a:rPr lang="nl-NL"/>
              <a:t>Wil  je ook aan de slag? Neem contact op!</a:t>
            </a:r>
          </a:p>
        </p:txBody>
      </p:sp>
      <p:sp>
        <p:nvSpPr>
          <p:cNvPr id="5" name="Tijdelijke aanduiding voor tekst 4">
            <a:extLst>
              <a:ext uri="{FF2B5EF4-FFF2-40B4-BE49-F238E27FC236}">
                <a16:creationId xmlns:a16="http://schemas.microsoft.com/office/drawing/2014/main" id="{54680239-C373-73D4-A007-D19730425DE5}"/>
              </a:ext>
            </a:extLst>
          </p:cNvPr>
          <p:cNvSpPr>
            <a:spLocks noGrp="1"/>
          </p:cNvSpPr>
          <p:nvPr>
            <p:ph type="body" sz="half" idx="17"/>
          </p:nvPr>
        </p:nvSpPr>
        <p:spPr/>
        <p:txBody>
          <a:bodyPr/>
          <a:lstStyle/>
          <a:p>
            <a:r>
              <a:rPr lang="nl-NL" noProof="1"/>
              <a:t>teamfit.nl</a:t>
            </a:r>
          </a:p>
        </p:txBody>
      </p:sp>
    </p:spTree>
    <p:extLst>
      <p:ext uri="{BB962C8B-B14F-4D97-AF65-F5344CB8AC3E}">
        <p14:creationId xmlns:p14="http://schemas.microsoft.com/office/powerpoint/2010/main" val="3928588328"/>
      </p:ext>
    </p:extLst>
  </p:cSld>
  <p:clrMapOvr>
    <a:masterClrMapping/>
  </p:clrMapOvr>
</p:sld>
</file>

<file path=ppt/theme/theme1.xml><?xml version="1.0" encoding="utf-8"?>
<a:theme xmlns:a="http://schemas.openxmlformats.org/drawingml/2006/main" name="JOGG - Blauw">
  <a:themeElements>
    <a:clrScheme name="JOGG - Groen">
      <a:dk1>
        <a:sysClr val="windowText" lastClr="000000"/>
      </a:dk1>
      <a:lt1>
        <a:sysClr val="window" lastClr="FFFFFF"/>
      </a:lt1>
      <a:dk2>
        <a:srgbClr val="7AC3E7"/>
      </a:dk2>
      <a:lt2>
        <a:srgbClr val="E8564F"/>
      </a:lt2>
      <a:accent1>
        <a:srgbClr val="FBBEE6"/>
      </a:accent1>
      <a:accent2>
        <a:srgbClr val="FFC943"/>
      </a:accent2>
      <a:accent3>
        <a:srgbClr val="7AC3E7"/>
      </a:accent3>
      <a:accent4>
        <a:srgbClr val="A1D078"/>
      </a:accent4>
      <a:accent5>
        <a:srgbClr val="917FEE"/>
      </a:accent5>
      <a:accent6>
        <a:srgbClr val="F58349"/>
      </a:accent6>
      <a:hlink>
        <a:srgbClr val="000000"/>
      </a:hlink>
      <a:folHlink>
        <a:srgbClr val="000000"/>
      </a:folHlink>
    </a:clrScheme>
    <a:fontScheme name="HouschkaAlt">
      <a:majorFont>
        <a:latin typeface="HouschkaAltBold"/>
        <a:ea typeface=""/>
        <a:cs typeface=""/>
      </a:majorFont>
      <a:minorFont>
        <a:latin typeface="HouschkaAltMedium"/>
        <a:ea typeface=""/>
        <a:cs typeface=""/>
      </a:minorFont>
    </a:fontScheme>
    <a:fmtScheme name="Office-th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algn="l">
          <a:defRPr sz="1500" dirty="0" smtClean="0"/>
        </a:defPPr>
      </a:lstStyle>
    </a:txDef>
  </a:objectDefaults>
  <a:extraClrSchemeLst/>
  <a:extLst>
    <a:ext uri="{05A4C25C-085E-4340-85A3-A5531E510DB2}">
      <thm15:themeFamily xmlns:thm15="http://schemas.microsoft.com/office/thememl/2012/main" name="Teamfit_Basispresentatie_Sportlocaties_proef_v1 (just)" id="{8F5FA0E9-04AE-4C43-A109-40779EE8EAA3}" vid="{9C748616-24D4-6440-820E-97A6BE3426C6}"/>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368ecd96-23b7-4457-b639-29a0a1c2606b" xsi:nil="true"/>
    <lcf76f155ced4ddcb4097134ff3c332f xmlns="271cf908-f0e7-4d5a-8e84-9a0a0089878e">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F6FB52135D1C8468885FCCBFAA5BA21" ma:contentTypeVersion="17" ma:contentTypeDescription="Een nieuw document maken." ma:contentTypeScope="" ma:versionID="33c518bec26279a2d2501d84316b6eda">
  <xsd:schema xmlns:xsd="http://www.w3.org/2001/XMLSchema" xmlns:xs="http://www.w3.org/2001/XMLSchema" xmlns:p="http://schemas.microsoft.com/office/2006/metadata/properties" xmlns:ns2="271cf908-f0e7-4d5a-8e84-9a0a0089878e" xmlns:ns3="368ecd96-23b7-4457-b639-29a0a1c2606b" targetNamespace="http://schemas.microsoft.com/office/2006/metadata/properties" ma:root="true" ma:fieldsID="25bf47beded5bd67f5a2d0695f16f43c" ns2:_="" ns3:_="">
    <xsd:import namespace="271cf908-f0e7-4d5a-8e84-9a0a0089878e"/>
    <xsd:import namespace="368ecd96-23b7-4457-b639-29a0a1c2606b"/>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element ref="ns2:MediaServiceAutoKeyPoints" minOccurs="0"/>
                <xsd:element ref="ns2:MediaServiceKeyPoints" minOccurs="0"/>
                <xsd:element ref="ns2:MediaServiceDateTake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71cf908-f0e7-4d5a-8e84-9a0a0089878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Afbeeldingtags" ma:readOnly="false" ma:fieldId="{5cf76f15-5ced-4ddc-b409-7134ff3c332f}" ma:taxonomyMulti="true" ma:sspId="d5e7bb2a-567a-4127-a16e-7d25c9651b0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68ecd96-23b7-4457-b639-29a0a1c2606b" elementFormDefault="qualified">
    <xsd:import namespace="http://schemas.microsoft.com/office/2006/documentManagement/types"/>
    <xsd:import namespace="http://schemas.microsoft.com/office/infopath/2007/PartnerControls"/>
    <xsd:element name="SharedWithUsers" ma:index="10"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Gedeeld met details" ma:internalName="SharedWithDetails" ma:readOnly="true">
      <xsd:simpleType>
        <xsd:restriction base="dms:Note">
          <xsd:maxLength value="255"/>
        </xsd:restriction>
      </xsd:simpleType>
    </xsd:element>
    <xsd:element name="TaxCatchAll" ma:index="22" nillable="true" ma:displayName="Taxonomy Catch All Column" ma:hidden="true" ma:list="{8bb48be9-ee55-420d-86fc-290ffdbf1a3d}" ma:internalName="TaxCatchAll" ma:showField="CatchAllData" ma:web="368ecd96-23b7-4457-b639-29a0a1c2606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A630C54-E2B7-49DA-A3D6-5AB6BD688959}">
  <ds:schemaRefs>
    <ds:schemaRef ds:uri="271cf908-f0e7-4d5a-8e84-9a0a0089878e"/>
    <ds:schemaRef ds:uri="368ecd96-23b7-4457-b639-29a0a1c2606b"/>
    <ds:schemaRef ds:uri="b553e9e2-fef5-4b5c-8b0b-8c7ea3d53b2a"/>
    <ds:schemaRef ds:uri="d373bbcd-6a15-4626-ac08-afd631e84c9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7618FE56-370C-44CA-B943-2A862F8C3541}">
  <ds:schemaRefs>
    <ds:schemaRef ds:uri="http://schemas.microsoft.com/sharepoint/v3/contenttype/forms"/>
  </ds:schemaRefs>
</ds:datastoreItem>
</file>

<file path=customXml/itemProps3.xml><?xml version="1.0" encoding="utf-8"?>
<ds:datastoreItem xmlns:ds="http://schemas.openxmlformats.org/officeDocument/2006/customXml" ds:itemID="{7D661354-A254-4D90-AFC9-A471D03DCB47}">
  <ds:schemaRefs>
    <ds:schemaRef ds:uri="271cf908-f0e7-4d5a-8e84-9a0a0089878e"/>
    <ds:schemaRef ds:uri="368ecd96-23b7-4457-b639-29a0a1c2606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JOGG - Blauw</Template>
  <TotalTime>0</TotalTime>
  <Words>4127</Words>
  <Application>Microsoft Office PowerPoint</Application>
  <PresentationFormat>Diavoorstelling (16:9)</PresentationFormat>
  <Paragraphs>357</Paragraphs>
  <Slides>44</Slides>
  <Notes>43</Notes>
  <HiddenSlides>0</HiddenSlides>
  <MMClips>1</MMClips>
  <ScaleCrop>false</ScaleCrop>
  <HeadingPairs>
    <vt:vector size="6" baseType="variant">
      <vt:variant>
        <vt:lpstr>Gebruikte lettertypen</vt:lpstr>
      </vt:variant>
      <vt:variant>
        <vt:i4>6</vt:i4>
      </vt:variant>
      <vt:variant>
        <vt:lpstr>Thema</vt:lpstr>
      </vt:variant>
      <vt:variant>
        <vt:i4>1</vt:i4>
      </vt:variant>
      <vt:variant>
        <vt:lpstr>Diatitels</vt:lpstr>
      </vt:variant>
      <vt:variant>
        <vt:i4>44</vt:i4>
      </vt:variant>
    </vt:vector>
  </HeadingPairs>
  <TitlesOfParts>
    <vt:vector size="51" baseType="lpstr">
      <vt:lpstr>Apple SD Gothic Neo Regular</vt:lpstr>
      <vt:lpstr>Aptos</vt:lpstr>
      <vt:lpstr>Arial</vt:lpstr>
      <vt:lpstr>Calibri</vt:lpstr>
      <vt:lpstr>HouschkaAltBold</vt:lpstr>
      <vt:lpstr>HouschkaAltMedium</vt:lpstr>
      <vt:lpstr>JOGG - Blauw</vt:lpstr>
      <vt:lpstr> Basispresentatie sportlocaties</vt:lpstr>
      <vt:lpstr>Welkom bij de basispresentatie. De volgende twee slides vertellen je hoe je de presentatie op de juist manier kunt inzetten en gebruiken. </vt:lpstr>
      <vt:lpstr>Hallo JOGG-coach gezonde locaties – jij gaat een presentatie maken voor sportlocaties!</vt:lpstr>
      <vt:lpstr>Hoe werkt het</vt:lpstr>
      <vt:lpstr>Inhoud presentatie</vt:lpstr>
      <vt:lpstr>Samen maken we gezond gewoon   </vt:lpstr>
      <vt:lpstr>PowerPoint-presentatie</vt:lpstr>
      <vt:lpstr>Kinderen groeien op in een wereld vol verleidingen  </vt:lpstr>
      <vt:lpstr>PowerPoint-presentatie</vt:lpstr>
      <vt:lpstr>PowerPoint-presentatie</vt:lpstr>
      <vt:lpstr>Zonder gezonde jeugd, geen gezonde toekomst</vt:lpstr>
      <vt:lpstr>Van</vt:lpstr>
      <vt:lpstr>Maak jullie sportomgeving  stap voor stap gezonder</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De horeca zonder Teamfit</vt:lpstr>
      <vt:lpstr>De horeca met Teamfit</vt:lpstr>
      <vt:lpstr>PowerPoint-presentatie</vt:lpstr>
      <vt:lpstr>PowerPoint-presentatie</vt:lpstr>
      <vt:lpstr>Inventarisatie</vt:lpstr>
      <vt:lpstr>Mijn Teamfit</vt:lpstr>
      <vt:lpstr>Voeding  </vt:lpstr>
      <vt:lpstr>Alcohol  challenges</vt:lpstr>
      <vt:lpstr>Rookvrij  challenges</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Manager/>
  <Company>JOGG Teamfit</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JOGG Teamfit presentatie</dc:title>
  <dc:subject/>
  <dc:creator>Gebruiker</dc:creator>
  <cp:keywords/>
  <dc:description>JOGG Teamfit - versie 2 - augustus 2026
Ontwerp: Just
Template: Ton Persoon</dc:description>
  <cp:lastModifiedBy>Debby Stam - JOGG</cp:lastModifiedBy>
  <cp:revision>2</cp:revision>
  <dcterms:created xsi:type="dcterms:W3CDTF">2026-08-26T05:37:25Z</dcterms:created>
  <dcterms:modified xsi:type="dcterms:W3CDTF">2026-10-23T13:31:58Z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0x010100DF6FB52135D1C8468885FCCBFAA5BA21</vt:lpwstr>
  </property>
  <property fmtid="{D5CDD505-2E9C-101B-9397-08002B2CF9AE}" pid="3" name="MediaServiceImageTags">
    <vt:lpwstr/>
  </property>
</Properties>
</file>