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9" r:id="rId4"/>
  </p:sldMasterIdLst>
  <p:notesMasterIdLst>
    <p:notesMasterId r:id="rId44"/>
  </p:notesMasterIdLst>
  <p:handoutMasterIdLst>
    <p:handoutMasterId r:id="rId45"/>
  </p:handoutMasterIdLst>
  <p:sldIdLst>
    <p:sldId id="296" r:id="rId5"/>
    <p:sldId id="444" r:id="rId6"/>
    <p:sldId id="445" r:id="rId7"/>
    <p:sldId id="446" r:id="rId8"/>
    <p:sldId id="447" r:id="rId9"/>
    <p:sldId id="448" r:id="rId10"/>
    <p:sldId id="449" r:id="rId11"/>
    <p:sldId id="751" r:id="rId12"/>
    <p:sldId id="737" r:id="rId13"/>
    <p:sldId id="724" r:id="rId14"/>
    <p:sldId id="748" r:id="rId15"/>
    <p:sldId id="734" r:id="rId16"/>
    <p:sldId id="421" r:id="rId17"/>
    <p:sldId id="305" r:id="rId18"/>
    <p:sldId id="310" r:id="rId19"/>
    <p:sldId id="745" r:id="rId20"/>
    <p:sldId id="739" r:id="rId21"/>
    <p:sldId id="750" r:id="rId22"/>
    <p:sldId id="316" r:id="rId23"/>
    <p:sldId id="730" r:id="rId24"/>
    <p:sldId id="731" r:id="rId25"/>
    <p:sldId id="399" r:id="rId26"/>
    <p:sldId id="337" r:id="rId27"/>
    <p:sldId id="733" r:id="rId28"/>
    <p:sldId id="746" r:id="rId29"/>
    <p:sldId id="358" r:id="rId30"/>
    <p:sldId id="359" r:id="rId31"/>
    <p:sldId id="376" r:id="rId32"/>
    <p:sldId id="741" r:id="rId33"/>
    <p:sldId id="747" r:id="rId34"/>
    <p:sldId id="333" r:id="rId35"/>
    <p:sldId id="342" r:id="rId36"/>
    <p:sldId id="329" r:id="rId37"/>
    <p:sldId id="343" r:id="rId38"/>
    <p:sldId id="744" r:id="rId39"/>
    <p:sldId id="332" r:id="rId40"/>
    <p:sldId id="326" r:id="rId41"/>
    <p:sldId id="327" r:id="rId42"/>
    <p:sldId id="302" r:id="rId43"/>
  </p:sldIdLst>
  <p:sldSz cx="9144000" cy="5143500" type="screen16x9"/>
  <p:notesSz cx="6858000" cy="9144000"/>
  <p:defaultText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60ABC8F2-14A3-4B74-B7F6-7EB15D48C751}">
          <p14:sldIdLst>
            <p14:sldId id="296"/>
            <p14:sldId id="444"/>
            <p14:sldId id="445"/>
            <p14:sldId id="446"/>
            <p14:sldId id="447"/>
            <p14:sldId id="448"/>
            <p14:sldId id="449"/>
          </p14:sldIdLst>
        </p14:section>
        <p14:section name="1. Over JOGG" id="{60003989-32BF-4195-95CC-6CB9C40CC4F8}">
          <p14:sldIdLst>
            <p14:sldId id="751"/>
            <p14:sldId id="737"/>
            <p14:sldId id="724"/>
            <p14:sldId id="748"/>
            <p14:sldId id="734"/>
          </p14:sldIdLst>
        </p14:section>
        <p14:section name="2. Gezondere buurtomgeving" id="{D7A586BE-F46B-4721-A173-283B3C2509DE}">
          <p14:sldIdLst>
            <p14:sldId id="421"/>
            <p14:sldId id="305"/>
            <p14:sldId id="310"/>
          </p14:sldIdLst>
        </p14:section>
        <p14:section name="3. Feiten &amp; Cijfers" id="{82455A68-BB07-4C80-ACD6-48EF9E11ADD9}">
          <p14:sldIdLst>
            <p14:sldId id="745"/>
            <p14:sldId id="739"/>
            <p14:sldId id="750"/>
            <p14:sldId id="316"/>
          </p14:sldIdLst>
        </p14:section>
        <p14:section name="4. Teamfit" id="{6DAD4526-7DE0-4A16-B366-90A8DE4BD223}">
          <p14:sldIdLst>
            <p14:sldId id="730"/>
            <p14:sldId id="731"/>
            <p14:sldId id="399"/>
            <p14:sldId id="337"/>
            <p14:sldId id="733"/>
            <p14:sldId id="746"/>
            <p14:sldId id="358"/>
            <p14:sldId id="359"/>
            <p14:sldId id="376"/>
            <p14:sldId id="741"/>
            <p14:sldId id="747"/>
          </p14:sldIdLst>
        </p14:section>
        <p14:section name="5. Tips &amp; praktische voorbeelden" id="{AA4FA9FC-16A6-4410-8604-7BBE52A9C864}">
          <p14:sldIdLst>
            <p14:sldId id="333"/>
            <p14:sldId id="342"/>
            <p14:sldId id="329"/>
            <p14:sldId id="343"/>
            <p14:sldId id="744"/>
          </p14:sldIdLst>
        </p14:section>
        <p14:section name="6. Quotes" id="{90CDD4E1-4DE1-4B64-8FED-F58ED115AC77}">
          <p14:sldIdLst>
            <p14:sldId id="332"/>
            <p14:sldId id="326"/>
            <p14:sldId id="327"/>
          </p14:sldIdLst>
        </p14:section>
        <p14:section name="7. Call tot action &amp; afsluiten" id="{72CAA28F-DA25-48FE-B831-D6D358BC1232}">
          <p14:sldIdLst>
            <p14:sldId id="302"/>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72ACF30-7E39-425F-4857-C019974B3407}" name="Simone van Delft" initials="Sv" userId="S::simone.vandelft@wearejust.onmicrosoft.com::04403de3-0370-4541-9246-04d77e681b36" providerId="AD"/>
  <p188:author id="{178A464C-6A10-D9CE-CA1D-8C47636FEE6A}" name="Fieke van der Meer" initials="Fv" userId="S::Fieke.vanderMeer@jogg.nl::75f617b3-70d4-4d36-8411-dca411e43f87" providerId="AD"/>
  <p188:author id="{2D54E167-3FF6-DF6B-F7EC-ED09EA7C9DD1}" name="Krista van de Steeg" initials="KS" userId="S::krista.vandesteeg@jogg.nl::2f20722e-4f16-4474-86ea-7a3b546fbd4c" providerId="AD"/>
  <p188:author id="{BBFB5D88-6AF5-40B8-88C9-DC065446FD3E}" name="Debby Stam - JOGG" initials="DS" userId="S::debby.stam@jogg.nl::683fc4ff-8df4-4028-9d16-0c6ef1d0221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F0F2"/>
    <a:srgbClr val="E8E9E8"/>
    <a:srgbClr val="ECECEC"/>
    <a:srgbClr val="7AC3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44D0B3-46D4-492F-8C8B-0ECCF0D7019A}" v="21" dt="2026-10-23T13:34:33.915"/>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42753" autoAdjust="0"/>
  </p:normalViewPr>
  <p:slideViewPr>
    <p:cSldViewPr snapToGrid="0">
      <p:cViewPr varScale="1">
        <p:scale>
          <a:sx n="62" d="100"/>
          <a:sy n="62" d="100"/>
        </p:scale>
        <p:origin x="3024" y="6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eke van der Meer" userId="75f617b3-70d4-4d36-8411-dca411e43f87" providerId="ADAL" clId="{6CA58154-E090-4747-AE82-53B7CBB69D95}"/>
    <pc:docChg chg="undo custSel addSld delSld modSld sldOrd">
      <pc:chgData name="Fieke van der Meer" userId="75f617b3-70d4-4d36-8411-dca411e43f87" providerId="ADAL" clId="{6CA58154-E090-4747-AE82-53B7CBB69D95}" dt="2026-09-18T14:12:14.582" v="2051" actId="20577"/>
      <pc:docMkLst>
        <pc:docMk/>
      </pc:docMkLst>
      <pc:sldChg chg="modSp mod modShow modNotesTx">
        <pc:chgData name="Fieke van der Meer" userId="75f617b3-70d4-4d36-8411-dca411e43f87" providerId="ADAL" clId="{6CA58154-E090-4747-AE82-53B7CBB69D95}" dt="2026-09-18T13:31:15.929" v="1549" actId="729"/>
        <pc:sldMkLst>
          <pc:docMk/>
          <pc:sldMk cId="2143152580" sldId="295"/>
        </pc:sldMkLst>
        <pc:spChg chg="mod">
          <ac:chgData name="Fieke van der Meer" userId="75f617b3-70d4-4d36-8411-dca411e43f87" providerId="ADAL" clId="{6CA58154-E090-4747-AE82-53B7CBB69D95}" dt="2026-09-18T13:30:59.452" v="1548" actId="20577"/>
          <ac:spMkLst>
            <pc:docMk/>
            <pc:sldMk cId="2143152580" sldId="295"/>
            <ac:spMk id="2" creationId="{95DE4DA3-9CD7-0224-BDFC-F75A16458F51}"/>
          </ac:spMkLst>
        </pc:spChg>
      </pc:sldChg>
      <pc:sldChg chg="modSp mod">
        <pc:chgData name="Fieke van der Meer" userId="75f617b3-70d4-4d36-8411-dca411e43f87" providerId="ADAL" clId="{6CA58154-E090-4747-AE82-53B7CBB69D95}" dt="2026-09-08T07:55:44.470" v="1092" actId="14100"/>
        <pc:sldMkLst>
          <pc:docMk/>
          <pc:sldMk cId="3928588328" sldId="302"/>
        </pc:sldMkLst>
        <pc:spChg chg="mod">
          <ac:chgData name="Fieke van der Meer" userId="75f617b3-70d4-4d36-8411-dca411e43f87" providerId="ADAL" clId="{6CA58154-E090-4747-AE82-53B7CBB69D95}" dt="2026-09-08T07:55:44.470" v="1092" actId="14100"/>
          <ac:spMkLst>
            <pc:docMk/>
            <pc:sldMk cId="3928588328" sldId="302"/>
            <ac:spMk id="4" creationId="{DA881A54-6025-35A3-756C-0061485A41D1}"/>
          </ac:spMkLst>
        </pc:spChg>
      </pc:sldChg>
      <pc:sldChg chg="modNotesTx">
        <pc:chgData name="Fieke van der Meer" userId="75f617b3-70d4-4d36-8411-dca411e43f87" providerId="ADAL" clId="{6CA58154-E090-4747-AE82-53B7CBB69D95}" dt="2026-09-01T09:46:37.571" v="10" actId="20577"/>
        <pc:sldMkLst>
          <pc:docMk/>
          <pc:sldMk cId="663103444" sldId="305"/>
        </pc:sldMkLst>
      </pc:sldChg>
      <pc:sldChg chg="ord">
        <pc:chgData name="Fieke van der Meer" userId="75f617b3-70d4-4d36-8411-dca411e43f87" providerId="ADAL" clId="{6CA58154-E090-4747-AE82-53B7CBB69D95}" dt="2026-09-01T11:51:08.767" v="438"/>
        <pc:sldMkLst>
          <pc:docMk/>
          <pc:sldMk cId="3307050134" sldId="310"/>
        </pc:sldMkLst>
      </pc:sldChg>
      <pc:sldChg chg="ord modNotesTx">
        <pc:chgData name="Fieke van der Meer" userId="75f617b3-70d4-4d36-8411-dca411e43f87" providerId="ADAL" clId="{6CA58154-E090-4747-AE82-53B7CBB69D95}" dt="2026-09-08T13:51:08.585" v="1255" actId="6549"/>
        <pc:sldMkLst>
          <pc:docMk/>
          <pc:sldMk cId="888947075" sldId="316"/>
        </pc:sldMkLst>
      </pc:sldChg>
      <pc:sldChg chg="delSp mod modNotesTx">
        <pc:chgData name="Fieke van der Meer" userId="75f617b3-70d4-4d36-8411-dca411e43f87" providerId="ADAL" clId="{6CA58154-E090-4747-AE82-53B7CBB69D95}" dt="2026-09-08T13:52:10.804" v="1302" actId="6549"/>
        <pc:sldMkLst>
          <pc:docMk/>
          <pc:sldMk cId="1677151186" sldId="326"/>
        </pc:sldMkLst>
      </pc:sldChg>
      <pc:sldChg chg="delSp mod modNotesTx">
        <pc:chgData name="Fieke van der Meer" userId="75f617b3-70d4-4d36-8411-dca411e43f87" providerId="ADAL" clId="{6CA58154-E090-4747-AE82-53B7CBB69D95}" dt="2026-09-08T13:52:13.916" v="1305" actId="6549"/>
        <pc:sldMkLst>
          <pc:docMk/>
          <pc:sldMk cId="3062143458" sldId="327"/>
        </pc:sldMkLst>
      </pc:sldChg>
      <pc:sldChg chg="addSp delSp modSp mod modNotesTx">
        <pc:chgData name="Fieke van der Meer" userId="75f617b3-70d4-4d36-8411-dca411e43f87" providerId="ADAL" clId="{6CA58154-E090-4747-AE82-53B7CBB69D95}" dt="2026-09-08T13:51:59.443" v="1290" actId="6549"/>
        <pc:sldMkLst>
          <pc:docMk/>
          <pc:sldMk cId="1338960299" sldId="329"/>
        </pc:sldMkLst>
        <pc:spChg chg="add mod">
          <ac:chgData name="Fieke van der Meer" userId="75f617b3-70d4-4d36-8411-dca411e43f87" providerId="ADAL" clId="{6CA58154-E090-4747-AE82-53B7CBB69D95}" dt="2026-09-08T07:53:46.853" v="1048" actId="1038"/>
          <ac:spMkLst>
            <pc:docMk/>
            <pc:sldMk cId="1338960299" sldId="329"/>
            <ac:spMk id="2" creationId="{5E6E4A3A-E624-F5F4-DB7B-4E9DC20AE535}"/>
          </ac:spMkLst>
        </pc:spChg>
      </pc:sldChg>
      <pc:sldChg chg="delSp mod modNotesTx">
        <pc:chgData name="Fieke van der Meer" userId="75f617b3-70d4-4d36-8411-dca411e43f87" providerId="ADAL" clId="{6CA58154-E090-4747-AE82-53B7CBB69D95}" dt="2026-09-08T13:52:08.600" v="1299" actId="6549"/>
        <pc:sldMkLst>
          <pc:docMk/>
          <pc:sldMk cId="1520976459" sldId="332"/>
        </pc:sldMkLst>
      </pc:sldChg>
      <pc:sldChg chg="ord modNotesTx">
        <pc:chgData name="Fieke van der Meer" userId="75f617b3-70d4-4d36-8411-dca411e43f87" providerId="ADAL" clId="{6CA58154-E090-4747-AE82-53B7CBB69D95}" dt="2026-09-08T13:51:49.883" v="1282" actId="6549"/>
        <pc:sldMkLst>
          <pc:docMk/>
          <pc:sldMk cId="2947792183" sldId="333"/>
        </pc:sldMkLst>
      </pc:sldChg>
      <pc:sldChg chg="delSp mod ord modNotesTx">
        <pc:chgData name="Fieke van der Meer" userId="75f617b3-70d4-4d36-8411-dca411e43f87" providerId="ADAL" clId="{6CA58154-E090-4747-AE82-53B7CBB69D95}" dt="2026-09-08T13:51:29.448" v="1269" actId="6549"/>
        <pc:sldMkLst>
          <pc:docMk/>
          <pc:sldMk cId="636225827" sldId="337"/>
        </pc:sldMkLst>
      </pc:sldChg>
      <pc:sldChg chg="delSp mod ord modNotesTx">
        <pc:chgData name="Fieke van der Meer" userId="75f617b3-70d4-4d36-8411-dca411e43f87" providerId="ADAL" clId="{6CA58154-E090-4747-AE82-53B7CBB69D95}" dt="2026-09-08T13:51:53.624" v="1285" actId="6549"/>
        <pc:sldMkLst>
          <pc:docMk/>
          <pc:sldMk cId="3640789035" sldId="342"/>
        </pc:sldMkLst>
      </pc:sldChg>
      <pc:sldChg chg="delSp mod modNotesTx">
        <pc:chgData name="Fieke van der Meer" userId="75f617b3-70d4-4d36-8411-dca411e43f87" providerId="ADAL" clId="{6CA58154-E090-4747-AE82-53B7CBB69D95}" dt="2026-09-08T13:52:02.833" v="1293" actId="6549"/>
        <pc:sldMkLst>
          <pc:docMk/>
          <pc:sldMk cId="4050935371" sldId="343"/>
        </pc:sldMkLst>
      </pc:sldChg>
      <pc:sldChg chg="delSp mod modNotesTx">
        <pc:chgData name="Fieke van der Meer" userId="75f617b3-70d4-4d36-8411-dca411e43f87" providerId="ADAL" clId="{6CA58154-E090-4747-AE82-53B7CBB69D95}" dt="2026-09-08T13:50:02.816" v="1245" actId="6549"/>
        <pc:sldMkLst>
          <pc:docMk/>
          <pc:sldMk cId="2721013275" sldId="358"/>
        </pc:sldMkLst>
      </pc:sldChg>
      <pc:sldChg chg="delSp modSp mod modNotesTx">
        <pc:chgData name="Fieke van der Meer" userId="75f617b3-70d4-4d36-8411-dca411e43f87" providerId="ADAL" clId="{6CA58154-E090-4747-AE82-53B7CBB69D95}" dt="2026-09-01T11:30:43.475" v="316" actId="478"/>
        <pc:sldMkLst>
          <pc:docMk/>
          <pc:sldMk cId="1681301163" sldId="359"/>
        </pc:sldMkLst>
        <pc:spChg chg="mod">
          <ac:chgData name="Fieke van der Meer" userId="75f617b3-70d4-4d36-8411-dca411e43f87" providerId="ADAL" clId="{6CA58154-E090-4747-AE82-53B7CBB69D95}" dt="2026-09-01T09:52:54.735" v="230" actId="20577"/>
          <ac:spMkLst>
            <pc:docMk/>
            <pc:sldMk cId="1681301163" sldId="359"/>
            <ac:spMk id="8" creationId="{45CA0059-B363-60BF-94E0-150B3B4FE914}"/>
          </ac:spMkLst>
        </pc:spChg>
      </pc:sldChg>
      <pc:sldChg chg="addSp delSp modSp mod ord modNotesTx">
        <pc:chgData name="Fieke van der Meer" userId="75f617b3-70d4-4d36-8411-dca411e43f87" providerId="ADAL" clId="{6CA58154-E090-4747-AE82-53B7CBB69D95}" dt="2026-09-08T13:51:42.484" v="1279" actId="114"/>
        <pc:sldMkLst>
          <pc:docMk/>
          <pc:sldMk cId="3351021098" sldId="376"/>
        </pc:sldMkLst>
        <pc:spChg chg="add mod">
          <ac:chgData name="Fieke van der Meer" userId="75f617b3-70d4-4d36-8411-dca411e43f87" providerId="ADAL" clId="{6CA58154-E090-4747-AE82-53B7CBB69D95}" dt="2026-09-01T11:36:43.277" v="421"/>
          <ac:spMkLst>
            <pc:docMk/>
            <pc:sldMk cId="3351021098" sldId="376"/>
            <ac:spMk id="61" creationId="{76A11CCD-2DAB-CA55-C422-97BB26CD1037}"/>
          </ac:spMkLst>
        </pc:spChg>
        <pc:spChg chg="add mod">
          <ac:chgData name="Fieke van der Meer" userId="75f617b3-70d4-4d36-8411-dca411e43f87" providerId="ADAL" clId="{6CA58154-E090-4747-AE82-53B7CBB69D95}" dt="2026-09-01T11:36:43.277" v="421"/>
          <ac:spMkLst>
            <pc:docMk/>
            <pc:sldMk cId="3351021098" sldId="376"/>
            <ac:spMk id="62" creationId="{A83C4AB1-C7FC-8DD7-F98C-094E0392D803}"/>
          </ac:spMkLst>
        </pc:spChg>
        <pc:spChg chg="add mod">
          <ac:chgData name="Fieke van der Meer" userId="75f617b3-70d4-4d36-8411-dca411e43f87" providerId="ADAL" clId="{6CA58154-E090-4747-AE82-53B7CBB69D95}" dt="2026-09-01T11:36:43.277" v="421"/>
          <ac:spMkLst>
            <pc:docMk/>
            <pc:sldMk cId="3351021098" sldId="376"/>
            <ac:spMk id="63" creationId="{22BB72E3-2D64-0E88-4D50-4BC469EAD83C}"/>
          </ac:spMkLst>
        </pc:spChg>
        <pc:spChg chg="add mod">
          <ac:chgData name="Fieke van der Meer" userId="75f617b3-70d4-4d36-8411-dca411e43f87" providerId="ADAL" clId="{6CA58154-E090-4747-AE82-53B7CBB69D95}" dt="2026-09-01T11:36:43.277" v="421"/>
          <ac:spMkLst>
            <pc:docMk/>
            <pc:sldMk cId="3351021098" sldId="376"/>
            <ac:spMk id="65" creationId="{765408E4-6414-B472-6F57-97EB75F77CA1}"/>
          </ac:spMkLst>
        </pc:spChg>
        <pc:spChg chg="add mod">
          <ac:chgData name="Fieke van der Meer" userId="75f617b3-70d4-4d36-8411-dca411e43f87" providerId="ADAL" clId="{6CA58154-E090-4747-AE82-53B7CBB69D95}" dt="2026-09-01T11:36:43.277" v="421"/>
          <ac:spMkLst>
            <pc:docMk/>
            <pc:sldMk cId="3351021098" sldId="376"/>
            <ac:spMk id="66" creationId="{4A9EA026-71C2-BD82-3B07-89C5D0310369}"/>
          </ac:spMkLst>
        </pc:spChg>
        <pc:spChg chg="add mod">
          <ac:chgData name="Fieke van der Meer" userId="75f617b3-70d4-4d36-8411-dca411e43f87" providerId="ADAL" clId="{6CA58154-E090-4747-AE82-53B7CBB69D95}" dt="2026-09-01T11:36:43.277" v="421"/>
          <ac:spMkLst>
            <pc:docMk/>
            <pc:sldMk cId="3351021098" sldId="376"/>
            <ac:spMk id="67" creationId="{41451F68-0E7C-6A7E-ACA8-8D3F86491CF7}"/>
          </ac:spMkLst>
        </pc:spChg>
        <pc:spChg chg="add mod">
          <ac:chgData name="Fieke van der Meer" userId="75f617b3-70d4-4d36-8411-dca411e43f87" providerId="ADAL" clId="{6CA58154-E090-4747-AE82-53B7CBB69D95}" dt="2026-09-01T11:36:43.277" v="421"/>
          <ac:spMkLst>
            <pc:docMk/>
            <pc:sldMk cId="3351021098" sldId="376"/>
            <ac:spMk id="68" creationId="{62F61749-A93A-E699-2944-A25C8559A3EE}"/>
          </ac:spMkLst>
        </pc:spChg>
        <pc:spChg chg="add mod">
          <ac:chgData name="Fieke van der Meer" userId="75f617b3-70d4-4d36-8411-dca411e43f87" providerId="ADAL" clId="{6CA58154-E090-4747-AE82-53B7CBB69D95}" dt="2026-09-01T11:36:43.277" v="421"/>
          <ac:spMkLst>
            <pc:docMk/>
            <pc:sldMk cId="3351021098" sldId="376"/>
            <ac:spMk id="69" creationId="{ECDCFDDF-B9EB-9454-8876-836FD5F84445}"/>
          </ac:spMkLst>
        </pc:spChg>
        <pc:spChg chg="add mod">
          <ac:chgData name="Fieke van der Meer" userId="75f617b3-70d4-4d36-8411-dca411e43f87" providerId="ADAL" clId="{6CA58154-E090-4747-AE82-53B7CBB69D95}" dt="2026-09-01T11:36:43.277" v="421"/>
          <ac:spMkLst>
            <pc:docMk/>
            <pc:sldMk cId="3351021098" sldId="376"/>
            <ac:spMk id="72" creationId="{81D45754-A9AB-5B3D-5030-FBBBF3F47839}"/>
          </ac:spMkLst>
        </pc:spChg>
      </pc:sldChg>
      <pc:sldChg chg="delSp modSp mod ord modNotesTx">
        <pc:chgData name="Fieke van der Meer" userId="75f617b3-70d4-4d36-8411-dca411e43f87" providerId="ADAL" clId="{6CA58154-E090-4747-AE82-53B7CBB69D95}" dt="2026-09-09T12:27:44.720" v="1399" actId="20577"/>
        <pc:sldMkLst>
          <pc:docMk/>
          <pc:sldMk cId="1260515819" sldId="399"/>
        </pc:sldMkLst>
      </pc:sldChg>
      <pc:sldChg chg="ord modNotesTx">
        <pc:chgData name="Fieke van der Meer" userId="75f617b3-70d4-4d36-8411-dca411e43f87" providerId="ADAL" clId="{6CA58154-E090-4747-AE82-53B7CBB69D95}" dt="2026-09-08T07:30:55.308" v="871"/>
        <pc:sldMkLst>
          <pc:docMk/>
          <pc:sldMk cId="4205428541" sldId="421"/>
        </pc:sldMkLst>
      </pc:sldChg>
      <pc:sldChg chg="addSp delSp modSp mod">
        <pc:chgData name="Fieke van der Meer" userId="75f617b3-70d4-4d36-8411-dca411e43f87" providerId="ADAL" clId="{6CA58154-E090-4747-AE82-53B7CBB69D95}" dt="2026-09-18T13:30:45.155" v="1545" actId="732"/>
        <pc:sldMkLst>
          <pc:docMk/>
          <pc:sldMk cId="1450916116" sldId="446"/>
        </pc:sldMkLst>
        <pc:spChg chg="mod">
          <ac:chgData name="Fieke van der Meer" userId="75f617b3-70d4-4d36-8411-dca411e43f87" providerId="ADAL" clId="{6CA58154-E090-4747-AE82-53B7CBB69D95}" dt="2026-09-08T13:33:48.545" v="1096" actId="113"/>
          <ac:spMkLst>
            <pc:docMk/>
            <pc:sldMk cId="1450916116" sldId="446"/>
            <ac:spMk id="7" creationId="{6A858767-9066-F88D-5FE9-B38E809AA1D8}"/>
          </ac:spMkLst>
        </pc:spChg>
        <pc:picChg chg="add mod ord modCrop">
          <ac:chgData name="Fieke van der Meer" userId="75f617b3-70d4-4d36-8411-dca411e43f87" providerId="ADAL" clId="{6CA58154-E090-4747-AE82-53B7CBB69D95}" dt="2026-09-18T13:30:45.155" v="1545" actId="732"/>
          <ac:picMkLst>
            <pc:docMk/>
            <pc:sldMk cId="1450916116" sldId="446"/>
            <ac:picMk id="5" creationId="{783FDD65-2C70-F95B-2A27-322794476F5D}"/>
          </ac:picMkLst>
        </pc:picChg>
      </pc:sldChg>
      <pc:sldChg chg="modSp mod">
        <pc:chgData name="Fieke van der Meer" userId="75f617b3-70d4-4d36-8411-dca411e43f87" providerId="ADAL" clId="{6CA58154-E090-4747-AE82-53B7CBB69D95}" dt="2026-09-18T13:30:25.755" v="1544" actId="12"/>
        <pc:sldMkLst>
          <pc:docMk/>
          <pc:sldMk cId="2661025614" sldId="447"/>
        </pc:sldMkLst>
        <pc:spChg chg="mod">
          <ac:chgData name="Fieke van der Meer" userId="75f617b3-70d4-4d36-8411-dca411e43f87" providerId="ADAL" clId="{6CA58154-E090-4747-AE82-53B7CBB69D95}" dt="2026-09-18T13:30:25.755" v="1544" actId="12"/>
          <ac:spMkLst>
            <pc:docMk/>
            <pc:sldMk cId="2661025614" sldId="447"/>
            <ac:spMk id="7" creationId="{746AB828-EABB-AEF6-8145-44FE9D5BB678}"/>
          </ac:spMkLst>
        </pc:spChg>
      </pc:sldChg>
      <pc:sldChg chg="modSp mod ord modShow">
        <pc:chgData name="Fieke van der Meer" userId="75f617b3-70d4-4d36-8411-dca411e43f87" providerId="ADAL" clId="{6CA58154-E090-4747-AE82-53B7CBB69D95}" dt="2026-09-18T14:01:48.756" v="1604" actId="20577"/>
        <pc:sldMkLst>
          <pc:docMk/>
          <pc:sldMk cId="3482561109" sldId="455"/>
        </pc:sldMkLst>
        <pc:spChg chg="mod">
          <ac:chgData name="Fieke van der Meer" userId="75f617b3-70d4-4d36-8411-dca411e43f87" providerId="ADAL" clId="{6CA58154-E090-4747-AE82-53B7CBB69D95}" dt="2026-09-18T14:01:48.756" v="1604" actId="20577"/>
          <ac:spMkLst>
            <pc:docMk/>
            <pc:sldMk cId="3482561109" sldId="455"/>
            <ac:spMk id="2" creationId="{490563D0-838E-8751-4AD8-913F81002896}"/>
          </ac:spMkLst>
        </pc:spChg>
      </pc:sldChg>
      <pc:sldChg chg="modSp mod modShow">
        <pc:chgData name="Fieke van der Meer" userId="75f617b3-70d4-4d36-8411-dca411e43f87" providerId="ADAL" clId="{6CA58154-E090-4747-AE82-53B7CBB69D95}" dt="2026-09-18T14:11:54.220" v="2009" actId="14100"/>
        <pc:sldMkLst>
          <pc:docMk/>
          <pc:sldMk cId="4285854898" sldId="456"/>
        </pc:sldMkLst>
        <pc:spChg chg="mod">
          <ac:chgData name="Fieke van der Meer" userId="75f617b3-70d4-4d36-8411-dca411e43f87" providerId="ADAL" clId="{6CA58154-E090-4747-AE82-53B7CBB69D95}" dt="2026-09-18T14:11:54.220" v="2009" actId="14100"/>
          <ac:spMkLst>
            <pc:docMk/>
            <pc:sldMk cId="4285854898" sldId="456"/>
            <ac:spMk id="2" creationId="{AEBD58D0-D449-5B65-B8FF-39EE17BF22F2}"/>
          </ac:spMkLst>
        </pc:spChg>
      </pc:sldChg>
      <pc:sldChg chg="modSp mod modShow">
        <pc:chgData name="Fieke van der Meer" userId="75f617b3-70d4-4d36-8411-dca411e43f87" providerId="ADAL" clId="{6CA58154-E090-4747-AE82-53B7CBB69D95}" dt="2026-09-18T14:12:03.789" v="2022" actId="20577"/>
        <pc:sldMkLst>
          <pc:docMk/>
          <pc:sldMk cId="424683239" sldId="457"/>
        </pc:sldMkLst>
        <pc:spChg chg="mod">
          <ac:chgData name="Fieke van der Meer" userId="75f617b3-70d4-4d36-8411-dca411e43f87" providerId="ADAL" clId="{6CA58154-E090-4747-AE82-53B7CBB69D95}" dt="2026-09-18T14:12:03.789" v="2022" actId="20577"/>
          <ac:spMkLst>
            <pc:docMk/>
            <pc:sldMk cId="424683239" sldId="457"/>
            <ac:spMk id="2" creationId="{8F101A07-0628-D9B1-1E05-8B0AFAAC42D0}"/>
          </ac:spMkLst>
        </pc:spChg>
      </pc:sldChg>
      <pc:sldChg chg="ord">
        <pc:chgData name="Fieke van der Meer" userId="75f617b3-70d4-4d36-8411-dca411e43f87" providerId="ADAL" clId="{6CA58154-E090-4747-AE82-53B7CBB69D95}" dt="2026-09-01T11:20:45.081" v="276"/>
        <pc:sldMkLst>
          <pc:docMk/>
          <pc:sldMk cId="1042638212" sldId="724"/>
        </pc:sldMkLst>
      </pc:sldChg>
      <pc:sldChg chg="modSp mod ord modShow modNotesTx">
        <pc:chgData name="Fieke van der Meer" userId="75f617b3-70d4-4d36-8411-dca411e43f87" providerId="ADAL" clId="{6CA58154-E090-4747-AE82-53B7CBB69D95}" dt="2026-09-18T14:10:16.987" v="1969" actId="729"/>
        <pc:sldMkLst>
          <pc:docMk/>
          <pc:sldMk cId="2478090012" sldId="725"/>
        </pc:sldMkLst>
        <pc:spChg chg="mod">
          <ac:chgData name="Fieke van der Meer" userId="75f617b3-70d4-4d36-8411-dca411e43f87" providerId="ADAL" clId="{6CA58154-E090-4747-AE82-53B7CBB69D95}" dt="2026-09-18T14:10:13.594" v="1968" actId="20577"/>
          <ac:spMkLst>
            <pc:docMk/>
            <pc:sldMk cId="2478090012" sldId="725"/>
            <ac:spMk id="2" creationId="{02A52CE1-B220-450C-D140-6096EE7A5D9B}"/>
          </ac:spMkLst>
        </pc:spChg>
      </pc:sldChg>
      <pc:sldChg chg="modSp mod ord modShow">
        <pc:chgData name="Fieke van der Meer" userId="75f617b3-70d4-4d36-8411-dca411e43f87" providerId="ADAL" clId="{6CA58154-E090-4747-AE82-53B7CBB69D95}" dt="2026-09-18T14:12:14.582" v="2051" actId="20577"/>
        <pc:sldMkLst>
          <pc:docMk/>
          <pc:sldMk cId="2281111220" sldId="728"/>
        </pc:sldMkLst>
        <pc:spChg chg="mod">
          <ac:chgData name="Fieke van der Meer" userId="75f617b3-70d4-4d36-8411-dca411e43f87" providerId="ADAL" clId="{6CA58154-E090-4747-AE82-53B7CBB69D95}" dt="2026-09-18T14:12:14.582" v="2051" actId="20577"/>
          <ac:spMkLst>
            <pc:docMk/>
            <pc:sldMk cId="2281111220" sldId="728"/>
            <ac:spMk id="2" creationId="{850C0368-C9E6-E1D1-E9A7-25E4EAA380C4}"/>
          </ac:spMkLst>
        </pc:spChg>
      </pc:sldChg>
      <pc:sldChg chg="addSp delSp modSp mod ord modNotesTx">
        <pc:chgData name="Fieke van der Meer" userId="75f617b3-70d4-4d36-8411-dca411e43f87" providerId="ADAL" clId="{6CA58154-E090-4747-AE82-53B7CBB69D95}" dt="2026-09-08T13:51:12.933" v="1258" actId="6549"/>
        <pc:sldMkLst>
          <pc:docMk/>
          <pc:sldMk cId="1575873964" sldId="730"/>
        </pc:sldMkLst>
        <pc:spChg chg="mod">
          <ac:chgData name="Fieke van der Meer" userId="75f617b3-70d4-4d36-8411-dca411e43f87" providerId="ADAL" clId="{6CA58154-E090-4747-AE82-53B7CBB69D95}" dt="2026-09-01T11:30:18.932" v="314" actId="242"/>
          <ac:spMkLst>
            <pc:docMk/>
            <pc:sldMk cId="1575873964" sldId="730"/>
            <ac:spMk id="10" creationId="{5EFC4DAE-D8E6-587C-59F2-FA392D202360}"/>
          </ac:spMkLst>
        </pc:spChg>
        <pc:picChg chg="add mod ord">
          <ac:chgData name="Fieke van der Meer" userId="75f617b3-70d4-4d36-8411-dca411e43f87" providerId="ADAL" clId="{6CA58154-E090-4747-AE82-53B7CBB69D95}" dt="2026-09-08T13:45:21.372" v="1232" actId="931"/>
          <ac:picMkLst>
            <pc:docMk/>
            <pc:sldMk cId="1575873964" sldId="730"/>
            <ac:picMk id="4" creationId="{09131A04-5129-291F-E6A0-6B53D91D5A1A}"/>
          </ac:picMkLst>
        </pc:picChg>
      </pc:sldChg>
      <pc:sldChg chg="addSp delSp modSp mod ord modNotesTx">
        <pc:chgData name="Fieke van der Meer" userId="75f617b3-70d4-4d36-8411-dca411e43f87" providerId="ADAL" clId="{6CA58154-E090-4747-AE82-53B7CBB69D95}" dt="2026-09-08T13:51:19.397" v="1261" actId="6549"/>
        <pc:sldMkLst>
          <pc:docMk/>
          <pc:sldMk cId="904846403" sldId="731"/>
        </pc:sldMkLst>
        <pc:spChg chg="mod">
          <ac:chgData name="Fieke van der Meer" userId="75f617b3-70d4-4d36-8411-dca411e43f87" providerId="ADAL" clId="{6CA58154-E090-4747-AE82-53B7CBB69D95}" dt="2026-09-01T11:30:14.509" v="313" actId="242"/>
          <ac:spMkLst>
            <pc:docMk/>
            <pc:sldMk cId="904846403" sldId="731"/>
            <ac:spMk id="8" creationId="{116B57AE-35CB-9679-4B64-AF55C761F64E}"/>
          </ac:spMkLst>
        </pc:spChg>
        <pc:picChg chg="add mod ord modCrop">
          <ac:chgData name="Fieke van der Meer" userId="75f617b3-70d4-4d36-8411-dca411e43f87" providerId="ADAL" clId="{6CA58154-E090-4747-AE82-53B7CBB69D95}" dt="2026-09-08T13:46:09.416" v="1234" actId="18131"/>
          <ac:picMkLst>
            <pc:docMk/>
            <pc:sldMk cId="904846403" sldId="731"/>
            <ac:picMk id="11" creationId="{BB0BB001-3055-3C2B-55D7-512557571516}"/>
          </ac:picMkLst>
        </pc:picChg>
      </pc:sldChg>
      <pc:sldChg chg="addSp delSp modSp mod ord modNotesTx">
        <pc:chgData name="Fieke van der Meer" userId="75f617b3-70d4-4d36-8411-dca411e43f87" providerId="ADAL" clId="{6CA58154-E090-4747-AE82-53B7CBB69D95}" dt="2026-09-08T13:51:33.701" v="1272" actId="6549"/>
        <pc:sldMkLst>
          <pc:docMk/>
          <pc:sldMk cId="2647475882" sldId="733"/>
        </pc:sldMkLst>
        <pc:spChg chg="mod">
          <ac:chgData name="Fieke van der Meer" userId="75f617b3-70d4-4d36-8411-dca411e43f87" providerId="ADAL" clId="{6CA58154-E090-4747-AE82-53B7CBB69D95}" dt="2026-09-01T11:29:55.306" v="310" actId="242"/>
          <ac:spMkLst>
            <pc:docMk/>
            <pc:sldMk cId="2647475882" sldId="733"/>
            <ac:spMk id="9" creationId="{57C9DE04-3CCE-AAAD-9936-8B416353DEE8}"/>
          </ac:spMkLst>
        </pc:spChg>
        <pc:picChg chg="add mod ord">
          <ac:chgData name="Fieke van der Meer" userId="75f617b3-70d4-4d36-8411-dca411e43f87" providerId="ADAL" clId="{6CA58154-E090-4747-AE82-53B7CBB69D95}" dt="2026-09-08T13:46:36.533" v="1235" actId="931"/>
          <ac:picMkLst>
            <pc:docMk/>
            <pc:sldMk cId="2647475882" sldId="733"/>
            <ac:picMk id="11" creationId="{9B2269AD-E862-2DA9-0F27-B48921C7AF29}"/>
          </ac:picMkLst>
        </pc:picChg>
      </pc:sldChg>
      <pc:sldChg chg="modSp mod modCm">
        <pc:chgData name="Fieke van der Meer" userId="75f617b3-70d4-4d36-8411-dca411e43f87" providerId="ADAL" clId="{6CA58154-E090-4747-AE82-53B7CBB69D95}" dt="2026-09-08T13:40:29.716" v="1228" actId="20577"/>
        <pc:sldMkLst>
          <pc:docMk/>
          <pc:sldMk cId="1814424719" sldId="734"/>
        </pc:sldMkLst>
        <pc:spChg chg="mod">
          <ac:chgData name="Fieke van der Meer" userId="75f617b3-70d4-4d36-8411-dca411e43f87" providerId="ADAL" clId="{6CA58154-E090-4747-AE82-53B7CBB69D95}" dt="2026-09-08T13:40:29.716" v="1228" actId="20577"/>
          <ac:spMkLst>
            <pc:docMk/>
            <pc:sldMk cId="1814424719" sldId="734"/>
            <ac:spMk id="3" creationId="{05822157-CEBD-D0F8-FA6E-71D64B3FC472}"/>
          </ac:spMkLst>
        </pc:spChg>
        <pc:extLst>
          <p:ext xmlns:p="http://schemas.openxmlformats.org/presentationml/2006/main" uri="{D6D511B9-2390-475A-947B-AFAB55BFBCF1}">
            <pc226:cmChg xmlns:pc226="http://schemas.microsoft.com/office/powerpoint/2022/06/main/command" chg="mod">
              <pc226:chgData name="Fieke van der Meer" userId="75f617b3-70d4-4d36-8411-dca411e43f87" providerId="ADAL" clId="{6CA58154-E090-4747-AE82-53B7CBB69D95}" dt="2026-09-08T13:40:29.716" v="1228" actId="20577"/>
              <pc2:cmMkLst xmlns:pc2="http://schemas.microsoft.com/office/powerpoint/2019/9/main/command">
                <pc:docMk/>
                <pc:sldMk cId="1814424719" sldId="734"/>
                <pc2:cmMk id="{AE0290BF-24F7-482B-8153-8E87A8403C37}"/>
              </pc2:cmMkLst>
            </pc226:cmChg>
          </p:ext>
        </pc:extLst>
      </pc:sldChg>
      <pc:sldChg chg="addSp delSp modSp mod ord modNotesTx">
        <pc:chgData name="Fieke van der Meer" userId="75f617b3-70d4-4d36-8411-dca411e43f87" providerId="ADAL" clId="{6CA58154-E090-4747-AE82-53B7CBB69D95}" dt="2026-09-08T13:38:38.159" v="1154" actId="1038"/>
        <pc:sldMkLst>
          <pc:docMk/>
          <pc:sldMk cId="4181855097" sldId="737"/>
        </pc:sldMkLst>
        <pc:picChg chg="add mod ord modCrop">
          <ac:chgData name="Fieke van der Meer" userId="75f617b3-70d4-4d36-8411-dca411e43f87" providerId="ADAL" clId="{6CA58154-E090-4747-AE82-53B7CBB69D95}" dt="2026-09-08T13:38:38.159" v="1154" actId="1038"/>
          <ac:picMkLst>
            <pc:docMk/>
            <pc:sldMk cId="4181855097" sldId="737"/>
            <ac:picMk id="8" creationId="{82432FCF-54FB-B7AC-4C5A-9F36FB86CEA8}"/>
          </ac:picMkLst>
        </pc:picChg>
      </pc:sldChg>
      <pc:sldChg chg="ord modNotesTx">
        <pc:chgData name="Fieke van der Meer" userId="75f617b3-70d4-4d36-8411-dca411e43f87" providerId="ADAL" clId="{6CA58154-E090-4747-AE82-53B7CBB69D95}" dt="2026-09-18T14:06:45.858" v="1651"/>
        <pc:sldMkLst>
          <pc:docMk/>
          <pc:sldMk cId="828068817" sldId="739"/>
        </pc:sldMkLst>
      </pc:sldChg>
      <pc:sldChg chg="delSp mod">
        <pc:chgData name="Fieke van der Meer" userId="75f617b3-70d4-4d36-8411-dca411e43f87" providerId="ADAL" clId="{6CA58154-E090-4747-AE82-53B7CBB69D95}" dt="2026-09-01T09:55:26.456" v="234" actId="478"/>
        <pc:sldMkLst>
          <pc:docMk/>
          <pc:sldMk cId="95332502" sldId="741"/>
        </pc:sldMkLst>
      </pc:sldChg>
      <pc:sldChg chg="addSp modSp add mod modNotesTx">
        <pc:chgData name="Fieke van der Meer" userId="75f617b3-70d4-4d36-8411-dca411e43f87" providerId="ADAL" clId="{6CA58154-E090-4747-AE82-53B7CBB69D95}" dt="2026-09-08T13:52:05.522" v="1296" actId="6549"/>
        <pc:sldMkLst>
          <pc:docMk/>
          <pc:sldMk cId="750579355" sldId="744"/>
        </pc:sldMkLst>
        <pc:spChg chg="mod">
          <ac:chgData name="Fieke van der Meer" userId="75f617b3-70d4-4d36-8411-dca411e43f87" providerId="ADAL" clId="{6CA58154-E090-4747-AE82-53B7CBB69D95}" dt="2026-09-01T12:03:51.573" v="466"/>
          <ac:spMkLst>
            <pc:docMk/>
            <pc:sldMk cId="750579355" sldId="744"/>
            <ac:spMk id="9" creationId="{5135BCC8-E96A-D635-4DDF-C3E16369B3E2}"/>
          </ac:spMkLst>
        </pc:spChg>
        <pc:spChg chg="mod">
          <ac:chgData name="Fieke van der Meer" userId="75f617b3-70d4-4d36-8411-dca411e43f87" providerId="ADAL" clId="{6CA58154-E090-4747-AE82-53B7CBB69D95}" dt="2026-09-01T12:03:47.203" v="465" actId="20577"/>
          <ac:spMkLst>
            <pc:docMk/>
            <pc:sldMk cId="750579355" sldId="744"/>
            <ac:spMk id="10" creationId="{67DDC547-E1B8-0F1C-317D-BF604CFDD7C1}"/>
          </ac:spMkLst>
        </pc:spChg>
        <pc:picChg chg="add mod">
          <ac:chgData name="Fieke van der Meer" userId="75f617b3-70d4-4d36-8411-dca411e43f87" providerId="ADAL" clId="{6CA58154-E090-4747-AE82-53B7CBB69D95}" dt="2026-09-01T12:04:08.640" v="468" actId="1076"/>
          <ac:picMkLst>
            <pc:docMk/>
            <pc:sldMk cId="750579355" sldId="744"/>
            <ac:picMk id="2" creationId="{C654C88A-4BC8-E650-1B69-347D8BED2E8B}"/>
          </ac:picMkLst>
        </pc:picChg>
      </pc:sldChg>
      <pc:sldChg chg="addSp delSp modSp new mod">
        <pc:chgData name="Fieke van der Meer" userId="75f617b3-70d4-4d36-8411-dca411e43f87" providerId="ADAL" clId="{6CA58154-E090-4747-AE82-53B7CBB69D95}" dt="2026-09-18T14:08:22.604" v="1913" actId="1036"/>
        <pc:sldMkLst>
          <pc:docMk/>
          <pc:sldMk cId="3724648390" sldId="745"/>
        </pc:sldMkLst>
        <pc:spChg chg="mod">
          <ac:chgData name="Fieke van der Meer" userId="75f617b3-70d4-4d36-8411-dca411e43f87" providerId="ADAL" clId="{6CA58154-E090-4747-AE82-53B7CBB69D95}" dt="2026-09-18T14:05:26.831" v="1620"/>
          <ac:spMkLst>
            <pc:docMk/>
            <pc:sldMk cId="3724648390" sldId="745"/>
            <ac:spMk id="2" creationId="{C85FA64F-A453-B821-D993-4C30165A43FD}"/>
          </ac:spMkLst>
        </pc:spChg>
        <pc:spChg chg="mod">
          <ac:chgData name="Fieke van der Meer" userId="75f617b3-70d4-4d36-8411-dca411e43f87" providerId="ADAL" clId="{6CA58154-E090-4747-AE82-53B7CBB69D95}" dt="2026-09-18T14:06:07.122" v="1644" actId="1036"/>
          <ac:spMkLst>
            <pc:docMk/>
            <pc:sldMk cId="3724648390" sldId="745"/>
            <ac:spMk id="3" creationId="{EFDC631E-EC1D-ECF7-68DA-80A2E04F5F40}"/>
          </ac:spMkLst>
        </pc:spChg>
        <pc:spChg chg="mod">
          <ac:chgData name="Fieke van der Meer" userId="75f617b3-70d4-4d36-8411-dca411e43f87" providerId="ADAL" clId="{6CA58154-E090-4747-AE82-53B7CBB69D95}" dt="2026-09-18T14:06:11.056" v="1645" actId="1076"/>
          <ac:spMkLst>
            <pc:docMk/>
            <pc:sldMk cId="3724648390" sldId="745"/>
            <ac:spMk id="4" creationId="{B93A95FE-53BD-2F3F-8FAA-11DD39403221}"/>
          </ac:spMkLst>
        </pc:spChg>
        <pc:spChg chg="mod">
          <ac:chgData name="Fieke van der Meer" userId="75f617b3-70d4-4d36-8411-dca411e43f87" providerId="ADAL" clId="{6CA58154-E090-4747-AE82-53B7CBB69D95}" dt="2026-09-18T14:06:28.923" v="1649" actId="1076"/>
          <ac:spMkLst>
            <pc:docMk/>
            <pc:sldMk cId="3724648390" sldId="745"/>
            <ac:spMk id="6" creationId="{AD15F471-D406-8905-13C1-FA103F46CB3D}"/>
          </ac:spMkLst>
        </pc:spChg>
        <pc:spChg chg="mod">
          <ac:chgData name="Fieke van der Meer" userId="75f617b3-70d4-4d36-8411-dca411e43f87" providerId="ADAL" clId="{6CA58154-E090-4747-AE82-53B7CBB69D95}" dt="2026-09-08T07:36:27.914" v="988" actId="5793"/>
          <ac:spMkLst>
            <pc:docMk/>
            <pc:sldMk cId="3724648390" sldId="745"/>
            <ac:spMk id="7" creationId="{D5C97A03-41E6-0F8D-4BF4-543F63C4DCCF}"/>
          </ac:spMkLst>
        </pc:spChg>
        <pc:spChg chg="mod">
          <ac:chgData name="Fieke van der Meer" userId="75f617b3-70d4-4d36-8411-dca411e43f87" providerId="ADAL" clId="{6CA58154-E090-4747-AE82-53B7CBB69D95}" dt="2026-09-18T14:07:38.470" v="1714" actId="20577"/>
          <ac:spMkLst>
            <pc:docMk/>
            <pc:sldMk cId="3724648390" sldId="745"/>
            <ac:spMk id="8" creationId="{14B8FDC4-9D73-59F2-44AC-7DA88127E657}"/>
          </ac:spMkLst>
        </pc:spChg>
        <pc:spChg chg="mod">
          <ac:chgData name="Fieke van der Meer" userId="75f617b3-70d4-4d36-8411-dca411e43f87" providerId="ADAL" clId="{6CA58154-E090-4747-AE82-53B7CBB69D95}" dt="2026-09-18T14:08:22.604" v="1913" actId="1036"/>
          <ac:spMkLst>
            <pc:docMk/>
            <pc:sldMk cId="3724648390" sldId="745"/>
            <ac:spMk id="9" creationId="{9BE8A691-7822-B303-01BA-BEFAC183985E}"/>
          </ac:spMkLst>
        </pc:spChg>
        <pc:picChg chg="add mod ord modCrop">
          <ac:chgData name="Fieke van der Meer" userId="75f617b3-70d4-4d36-8411-dca411e43f87" providerId="ADAL" clId="{6CA58154-E090-4747-AE82-53B7CBB69D95}" dt="2026-09-18T14:04:18.095" v="1617" actId="18131"/>
          <ac:picMkLst>
            <pc:docMk/>
            <pc:sldMk cId="3724648390" sldId="745"/>
            <ac:picMk id="12" creationId="{A25C78A6-F3F5-47CB-784A-D114963273BE}"/>
          </ac:picMkLst>
        </pc:picChg>
      </pc:sldChg>
      <pc:sldChg chg="addSp delSp modSp new mod modNotesTx">
        <pc:chgData name="Fieke van der Meer" userId="75f617b3-70d4-4d36-8411-dca411e43f87" providerId="ADAL" clId="{6CA58154-E090-4747-AE82-53B7CBB69D95}" dt="2026-09-18T14:11:16.700" v="1997" actId="1036"/>
        <pc:sldMkLst>
          <pc:docMk/>
          <pc:sldMk cId="4227900379" sldId="746"/>
        </pc:sldMkLst>
        <pc:picChg chg="add mod ord modCrop">
          <ac:chgData name="Fieke van der Meer" userId="75f617b3-70d4-4d36-8411-dca411e43f87" providerId="ADAL" clId="{6CA58154-E090-4747-AE82-53B7CBB69D95}" dt="2026-09-18T14:11:16.700" v="1997" actId="1036"/>
          <ac:picMkLst>
            <pc:docMk/>
            <pc:sldMk cId="4227900379" sldId="746"/>
            <ac:picMk id="6" creationId="{89F78F39-B495-B5E2-9B95-FA59D951CE97}"/>
          </ac:picMkLst>
        </pc:picChg>
      </pc:sldChg>
      <pc:sldChg chg="addSp delSp modSp add mod modNotesTx">
        <pc:chgData name="Fieke van der Meer" userId="75f617b3-70d4-4d36-8411-dca411e43f87" providerId="ADAL" clId="{6CA58154-E090-4747-AE82-53B7CBB69D95}" dt="2026-09-08T13:49:25.855" v="1242" actId="20577"/>
        <pc:sldMkLst>
          <pc:docMk/>
          <pc:sldMk cId="2491061872" sldId="747"/>
        </pc:sldMkLst>
        <pc:picChg chg="add mod modCrop">
          <ac:chgData name="Fieke van der Meer" userId="75f617b3-70d4-4d36-8411-dca411e43f87" providerId="ADAL" clId="{6CA58154-E090-4747-AE82-53B7CBB69D95}" dt="2026-09-08T07:51:34.904" v="1030" actId="1036"/>
          <ac:picMkLst>
            <pc:docMk/>
            <pc:sldMk cId="2491061872" sldId="747"/>
            <ac:picMk id="4" creationId="{35676DE3-4891-5449-73C1-0AA4A4A048AC}"/>
          </ac:picMkLst>
        </pc:picChg>
      </pc:sldChg>
      <pc:sldChg chg="modSp new mod modShow">
        <pc:chgData name="Fieke van der Meer" userId="75f617b3-70d4-4d36-8411-dca411e43f87" providerId="ADAL" clId="{6CA58154-E090-4747-AE82-53B7CBB69D95}" dt="2026-09-18T14:01:22.790" v="1577" actId="729"/>
        <pc:sldMkLst>
          <pc:docMk/>
          <pc:sldMk cId="1438525556" sldId="749"/>
        </pc:sldMkLst>
        <pc:spChg chg="mod">
          <ac:chgData name="Fieke van der Meer" userId="75f617b3-70d4-4d36-8411-dca411e43f87" providerId="ADAL" clId="{6CA58154-E090-4747-AE82-53B7CBB69D95}" dt="2026-09-18T14:01:19.409" v="1576" actId="20577"/>
          <ac:spMkLst>
            <pc:docMk/>
            <pc:sldMk cId="1438525556" sldId="749"/>
            <ac:spMk id="2" creationId="{05590AB3-C2FF-D9DE-464F-F0A9E1CB7F01}"/>
          </ac:spMkLst>
        </pc:spChg>
      </pc:sldChg>
      <pc:sldChg chg="addSp delSp modSp add mod">
        <pc:chgData name="Fieke van der Meer" userId="75f617b3-70d4-4d36-8411-dca411e43f87" providerId="ADAL" clId="{6CA58154-E090-4747-AE82-53B7CBB69D95}" dt="2026-09-18T14:09:38.859" v="1965" actId="1036"/>
        <pc:sldMkLst>
          <pc:docMk/>
          <pc:sldMk cId="1642938291" sldId="750"/>
        </pc:sldMkLst>
        <pc:spChg chg="mod">
          <ac:chgData name="Fieke van der Meer" userId="75f617b3-70d4-4d36-8411-dca411e43f87" providerId="ADAL" clId="{6CA58154-E090-4747-AE82-53B7CBB69D95}" dt="2026-09-18T14:09:38.859" v="1965" actId="1036"/>
          <ac:spMkLst>
            <pc:docMk/>
            <pc:sldMk cId="1642938291" sldId="750"/>
            <ac:spMk id="2" creationId="{373D00FC-F18A-5C48-D43E-164629F0D61E}"/>
          </ac:spMkLst>
        </pc:spChg>
        <pc:spChg chg="mod">
          <ac:chgData name="Fieke van der Meer" userId="75f617b3-70d4-4d36-8411-dca411e43f87" providerId="ADAL" clId="{6CA58154-E090-4747-AE82-53B7CBB69D95}" dt="2026-09-18T14:09:38.859" v="1965" actId="1036"/>
          <ac:spMkLst>
            <pc:docMk/>
            <pc:sldMk cId="1642938291" sldId="750"/>
            <ac:spMk id="3" creationId="{975893EC-A5E8-F57E-B0CD-5FEAE85BEC04}"/>
          </ac:spMkLst>
        </pc:spChg>
        <pc:spChg chg="mod">
          <ac:chgData name="Fieke van der Meer" userId="75f617b3-70d4-4d36-8411-dca411e43f87" providerId="ADAL" clId="{6CA58154-E090-4747-AE82-53B7CBB69D95}" dt="2026-09-18T14:09:38.859" v="1965" actId="1036"/>
          <ac:spMkLst>
            <pc:docMk/>
            <pc:sldMk cId="1642938291" sldId="750"/>
            <ac:spMk id="6" creationId="{45D11A06-8151-E228-99B8-D1D939480295}"/>
          </ac:spMkLst>
        </pc:spChg>
        <pc:spChg chg="mod">
          <ac:chgData name="Fieke van der Meer" userId="75f617b3-70d4-4d36-8411-dca411e43f87" providerId="ADAL" clId="{6CA58154-E090-4747-AE82-53B7CBB69D95}" dt="2026-09-18T14:09:38.859" v="1965" actId="1036"/>
          <ac:spMkLst>
            <pc:docMk/>
            <pc:sldMk cId="1642938291" sldId="750"/>
            <ac:spMk id="8" creationId="{C8103888-9291-F27F-3837-94BFA9F74F62}"/>
          </ac:spMkLst>
        </pc:spChg>
      </pc:sldChg>
      <pc:sldMasterChg chg="delSldLayout">
        <pc:chgData name="Fieke van der Meer" userId="75f617b3-70d4-4d36-8411-dca411e43f87" providerId="ADAL" clId="{6CA58154-E090-4747-AE82-53B7CBB69D95}" dt="2026-09-08T07:54:59.849" v="1049" actId="47"/>
        <pc:sldMasterMkLst>
          <pc:docMk/>
          <pc:sldMasterMk cId="3713395797" sldId="2147483779"/>
        </pc:sldMasterMkLst>
      </pc:sldMasterChg>
    </pc:docChg>
  </pc:docChgLst>
  <pc:docChgLst>
    <pc:chgData name="Debby Stam - JOGG" userId="683fc4ff-8df4-4028-9d16-0c6ef1d0221f" providerId="ADAL" clId="{8751FB65-1ACC-424C-A133-7B0C0BE38BD3}"/>
    <pc:docChg chg="custSel addSld delSld modSld addSection modSection">
      <pc:chgData name="Debby Stam - JOGG" userId="683fc4ff-8df4-4028-9d16-0c6ef1d0221f" providerId="ADAL" clId="{8751FB65-1ACC-424C-A133-7B0C0BE38BD3}" dt="2026-10-23T13:34:33.915" v="36" actId="47"/>
      <pc:docMkLst>
        <pc:docMk/>
      </pc:docMkLst>
      <pc:sldChg chg="del">
        <pc:chgData name="Debby Stam - JOGG" userId="683fc4ff-8df4-4028-9d16-0c6ef1d0221f" providerId="ADAL" clId="{8751FB65-1ACC-424C-A133-7B0C0BE38BD3}" dt="2026-10-23T13:32:40.030" v="18" actId="47"/>
        <pc:sldMkLst>
          <pc:docMk/>
          <pc:sldMk cId="2143152580" sldId="295"/>
        </pc:sldMkLst>
      </pc:sldChg>
      <pc:sldChg chg="del">
        <pc:chgData name="Debby Stam - JOGG" userId="683fc4ff-8df4-4028-9d16-0c6ef1d0221f" providerId="ADAL" clId="{8751FB65-1ACC-424C-A133-7B0C0BE38BD3}" dt="2026-10-23T13:33:18.152" v="24" actId="47"/>
        <pc:sldMkLst>
          <pc:docMk/>
          <pc:sldMk cId="3482561109" sldId="455"/>
        </pc:sldMkLst>
      </pc:sldChg>
      <pc:sldChg chg="del">
        <pc:chgData name="Debby Stam - JOGG" userId="683fc4ff-8df4-4028-9d16-0c6ef1d0221f" providerId="ADAL" clId="{8751FB65-1ACC-424C-A133-7B0C0BE38BD3}" dt="2026-10-23T13:33:58.212" v="30" actId="47"/>
        <pc:sldMkLst>
          <pc:docMk/>
          <pc:sldMk cId="4285854898" sldId="456"/>
        </pc:sldMkLst>
      </pc:sldChg>
      <pc:sldChg chg="del">
        <pc:chgData name="Debby Stam - JOGG" userId="683fc4ff-8df4-4028-9d16-0c6ef1d0221f" providerId="ADAL" clId="{8751FB65-1ACC-424C-A133-7B0C0BE38BD3}" dt="2026-10-23T13:34:13.492" v="33" actId="47"/>
        <pc:sldMkLst>
          <pc:docMk/>
          <pc:sldMk cId="424683239" sldId="457"/>
        </pc:sldMkLst>
      </pc:sldChg>
      <pc:sldChg chg="del">
        <pc:chgData name="Debby Stam - JOGG" userId="683fc4ff-8df4-4028-9d16-0c6ef1d0221f" providerId="ADAL" clId="{8751FB65-1ACC-424C-A133-7B0C0BE38BD3}" dt="2026-10-23T13:33:35.401" v="27" actId="47"/>
        <pc:sldMkLst>
          <pc:docMk/>
          <pc:sldMk cId="2478090012" sldId="725"/>
        </pc:sldMkLst>
      </pc:sldChg>
      <pc:sldChg chg="del">
        <pc:chgData name="Debby Stam - JOGG" userId="683fc4ff-8df4-4028-9d16-0c6ef1d0221f" providerId="ADAL" clId="{8751FB65-1ACC-424C-A133-7B0C0BE38BD3}" dt="2026-10-23T13:34:33.915" v="36" actId="47"/>
        <pc:sldMkLst>
          <pc:docMk/>
          <pc:sldMk cId="2281111220" sldId="728"/>
        </pc:sldMkLst>
      </pc:sldChg>
      <pc:sldChg chg="del">
        <pc:chgData name="Debby Stam - JOGG" userId="683fc4ff-8df4-4028-9d16-0c6ef1d0221f" providerId="ADAL" clId="{8751FB65-1ACC-424C-A133-7B0C0BE38BD3}" dt="2026-10-23T13:32:59.085" v="21" actId="47"/>
        <pc:sldMkLst>
          <pc:docMk/>
          <pc:sldMk cId="1438525556" sldId="74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354EDD47-A530-5CA9-1EBE-22323B80EB9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B656443A-7D6B-F1B4-814E-E08A193A798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C034B11-4A9B-754D-93E6-8F865E87376A}" type="datetimeFigureOut">
              <a:rPr lang="nl-NL" smtClean="0"/>
              <a:t>23-10-2026</a:t>
            </a:fld>
            <a:endParaRPr lang="nl-NL"/>
          </a:p>
        </p:txBody>
      </p:sp>
      <p:sp>
        <p:nvSpPr>
          <p:cNvPr id="4" name="Tijdelijke aanduiding voor voettekst 3">
            <a:extLst>
              <a:ext uri="{FF2B5EF4-FFF2-40B4-BE49-F238E27FC236}">
                <a16:creationId xmlns:a16="http://schemas.microsoft.com/office/drawing/2014/main" id="{522D4BD4-AF33-D6B8-9D8A-F4445A9680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A5437FB6-4109-DBA1-49FD-D45CDA6CB52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07292C2-9D85-364A-AAD9-2F305B331C6D}" type="slidenum">
              <a:rPr lang="nl-NL" smtClean="0"/>
              <a:t>‹nr.›</a:t>
            </a:fld>
            <a:endParaRPr lang="nl-NL"/>
          </a:p>
        </p:txBody>
      </p:sp>
    </p:spTree>
    <p:extLst>
      <p:ext uri="{BB962C8B-B14F-4D97-AF65-F5344CB8AC3E}">
        <p14:creationId xmlns:p14="http://schemas.microsoft.com/office/powerpoint/2010/main" val="28318613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BF491D-0EFC-564B-8D78-D58F2C1615E2}" type="datetimeFigureOut">
              <a:rPr lang="nl-NL" smtClean="0"/>
              <a:t>23-10-2026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48D92C-9D78-4949-A446-1C6C86E63AD5}" type="slidenum">
              <a:rPr lang="nl-NL" smtClean="0"/>
              <a:t>‹nr.›</a:t>
            </a:fld>
            <a:endParaRPr lang="nl-NL"/>
          </a:p>
        </p:txBody>
      </p:sp>
    </p:spTree>
    <p:extLst>
      <p:ext uri="{BB962C8B-B14F-4D97-AF65-F5344CB8AC3E}">
        <p14:creationId xmlns:p14="http://schemas.microsoft.com/office/powerpoint/2010/main" val="1533137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1</a:t>
            </a:fld>
            <a:endParaRPr lang="nl-NL"/>
          </a:p>
        </p:txBody>
      </p:sp>
    </p:spTree>
    <p:extLst>
      <p:ext uri="{BB962C8B-B14F-4D97-AF65-F5344CB8AC3E}">
        <p14:creationId xmlns:p14="http://schemas.microsoft.com/office/powerpoint/2010/main" val="3177970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a:t>
            </a:fld>
            <a:endParaRPr lang="nl-NL"/>
          </a:p>
        </p:txBody>
      </p:sp>
    </p:spTree>
    <p:extLst>
      <p:ext uri="{BB962C8B-B14F-4D97-AF65-F5344CB8AC3E}">
        <p14:creationId xmlns:p14="http://schemas.microsoft.com/office/powerpoint/2010/main" val="2009434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4</a:t>
            </a:fld>
            <a:endParaRPr lang="nl-NL"/>
          </a:p>
        </p:txBody>
      </p:sp>
    </p:spTree>
    <p:extLst>
      <p:ext uri="{BB962C8B-B14F-4D97-AF65-F5344CB8AC3E}">
        <p14:creationId xmlns:p14="http://schemas.microsoft.com/office/powerpoint/2010/main" val="3321749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5</a:t>
            </a:fld>
            <a:endParaRPr lang="nl-NL"/>
          </a:p>
        </p:txBody>
      </p:sp>
    </p:spTree>
    <p:extLst>
      <p:ext uri="{BB962C8B-B14F-4D97-AF65-F5344CB8AC3E}">
        <p14:creationId xmlns:p14="http://schemas.microsoft.com/office/powerpoint/2010/main" val="1830846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nl-NL"/>
              <a:t>Stel jezelf en eventueel je co-spreker voor.</a:t>
            </a:r>
          </a:p>
        </p:txBody>
      </p:sp>
      <p:sp>
        <p:nvSpPr>
          <p:cNvPr id="4" name="Slide Number Placeholder 3"/>
          <p:cNvSpPr>
            <a:spLocks noGrp="1"/>
          </p:cNvSpPr>
          <p:nvPr>
            <p:ph type="sldNum" sz="quarter" idx="5"/>
          </p:nvPr>
        </p:nvSpPr>
        <p:spPr/>
        <p:txBody>
          <a:bodyPr/>
          <a:lstStyle/>
          <a:p>
            <a:fld id="{B4F96F5E-A800-3B4F-BB9F-6BE6D9D41791}" type="slidenum">
              <a:rPr lang="nl-NL" smtClean="0"/>
              <a:t>7</a:t>
            </a:fld>
            <a:endParaRPr lang="nl-NL"/>
          </a:p>
        </p:txBody>
      </p:sp>
    </p:spTree>
    <p:extLst>
      <p:ext uri="{BB962C8B-B14F-4D97-AF65-F5344CB8AC3E}">
        <p14:creationId xmlns:p14="http://schemas.microsoft.com/office/powerpoint/2010/main" val="4168472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1"/>
            <a:r>
              <a:rPr lang="nl-NL" dirty="0">
                <a:solidFill>
                  <a:srgbClr val="000000"/>
                </a:solidFill>
              </a:rPr>
              <a:t>Boodschap: Van kinderen vragen we vaak dat zij zelf gezonde keuzes maken. Maar ondertussen worden zij overal verleid om juist iets anders te kiezen.</a:t>
            </a:r>
            <a:endParaRPr lang="nl-NL"/>
          </a:p>
          <a:p>
            <a:pPr lvl="1"/>
            <a:r>
              <a:rPr lang="nl-NL" dirty="0">
                <a:solidFill>
                  <a:srgbClr val="000000"/>
                </a:solidFill>
              </a:rPr>
              <a:t>Lekker eten is overal. Schermen gaan nooit uit. Bewegen is steeds minder vanzelfsprekend. Kinderen worden de hele dag beïnvloed door wat zij zien, aangeboden krijgen en anderen zien doen. Het resultaat? (volgende slide)</a:t>
            </a:r>
            <a:endParaRPr lang="nl-NL" dirty="0"/>
          </a:p>
          <a:p>
            <a:pPr lvl="1"/>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8</a:t>
            </a:fld>
            <a:endParaRPr lang="nl-NL"/>
          </a:p>
        </p:txBody>
      </p:sp>
    </p:spTree>
    <p:extLst>
      <p:ext uri="{BB962C8B-B14F-4D97-AF65-F5344CB8AC3E}">
        <p14:creationId xmlns:p14="http://schemas.microsoft.com/office/powerpoint/2010/main" val="1247016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i="0" kern="1200" dirty="0">
                <a:solidFill>
                  <a:schemeClr val="tx1"/>
                </a:solidFill>
                <a:effectLst/>
                <a:latin typeface="+mn-lt"/>
                <a:ea typeface="+mn-ea"/>
                <a:cs typeface="+mn-cs"/>
              </a:rPr>
              <a:t>Het aantal mensen met overgewicht stijgt naar verwachting van 50% in 2022 naar 64% in 2050 (VTV)</a:t>
            </a:r>
            <a:endParaRPr lang="nl-NL" dirty="0"/>
          </a:p>
          <a:p>
            <a:endParaRPr lang="nl-NL" dirty="0"/>
          </a:p>
          <a:p>
            <a:pPr marL="0" indent="0">
              <a:buFont typeface="Arial" panose="020B0604020202020204" pitchFamily="34" charset="0"/>
              <a:buNone/>
            </a:pPr>
            <a:r>
              <a:rPr lang="nl-NL" dirty="0"/>
              <a:t>RIVM in 2024:</a:t>
            </a:r>
          </a:p>
          <a:p>
            <a:pPr marL="628650" lvl="1" indent="-171450">
              <a:buFont typeface="Arial" panose="020B0604020202020204" pitchFamily="34" charset="0"/>
              <a:buChar char="•"/>
            </a:pPr>
            <a:r>
              <a:rPr lang="nl-NL" dirty="0"/>
              <a:t>1 op 7 kinderen overgewicht</a:t>
            </a:r>
          </a:p>
          <a:p>
            <a:pPr marL="628650" lvl="1" indent="-171450">
              <a:buFont typeface="Arial" panose="020B0604020202020204" pitchFamily="34" charset="0"/>
              <a:buChar char="•"/>
            </a:pPr>
            <a:r>
              <a:rPr lang="nl-NL" dirty="0"/>
              <a:t>1 op de 25 obesitas</a:t>
            </a:r>
          </a:p>
          <a:p>
            <a:pPr marL="457200" lvl="1" indent="0">
              <a:buFont typeface="Arial" panose="020B0604020202020204" pitchFamily="34" charset="0"/>
              <a:buNone/>
            </a:pPr>
            <a:endParaRPr lang="nl-NL" dirty="0"/>
          </a:p>
          <a:p>
            <a:r>
              <a:rPr lang="nl-NL" dirty="0"/>
              <a:t>RIVM in 2024:</a:t>
            </a:r>
          </a:p>
          <a:p>
            <a:pPr marL="628650" lvl="1" indent="-171450">
              <a:buFont typeface="Arial" panose="020B0604020202020204" pitchFamily="34" charset="0"/>
              <a:buChar char="•"/>
            </a:pPr>
            <a:r>
              <a:rPr lang="nl-NL" dirty="0"/>
              <a:t>1 op de 2 (50%) van de volwassen overgewicht</a:t>
            </a:r>
          </a:p>
          <a:p>
            <a:pPr marL="628650" lvl="1" indent="-171450">
              <a:buFont typeface="Arial" panose="020B0604020202020204" pitchFamily="34" charset="0"/>
              <a:buChar char="•"/>
            </a:pPr>
            <a:r>
              <a:rPr lang="nl-NL" dirty="0"/>
              <a:t>Als we niks doen heeft in 2040 62% overgewicht. </a:t>
            </a:r>
          </a:p>
          <a:p>
            <a:pPr marL="628650" lvl="1" indent="-171450">
              <a:buFont typeface="Arial" panose="020B0604020202020204" pitchFamily="34" charset="0"/>
              <a:buChar char="•"/>
            </a:pPr>
            <a:endParaRPr lang="nl-NL" dirty="0"/>
          </a:p>
          <a:p>
            <a:r>
              <a:rPr lang="nl-NL" dirty="0"/>
              <a:t>Optioneel kan je ook deze cijfers gebruiken:</a:t>
            </a:r>
          </a:p>
          <a:p>
            <a:pPr marL="628650" lvl="1" indent="-171450">
              <a:buFont typeface="Arial" panose="020B0604020202020204" pitchFamily="34" charset="0"/>
              <a:buChar char="•"/>
            </a:pPr>
            <a:r>
              <a:rPr lang="nl-NL" dirty="0"/>
              <a:t>Overgewicht en obesitas kosten de samenleving, 25 miljard euro</a:t>
            </a:r>
          </a:p>
          <a:p>
            <a:br>
              <a:rPr lang="nl-NL" dirty="0">
                <a:cs typeface="+mn-lt"/>
              </a:rPr>
            </a:br>
            <a:r>
              <a:rPr lang="nl-NL" dirty="0"/>
              <a:t>Hoeveel invloed heeft die omgeving eigenlijk? Dat laat het volgende filmpje zien</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9</a:t>
            </a:fld>
            <a:endParaRPr lang="nl-NL"/>
          </a:p>
        </p:txBody>
      </p:sp>
    </p:spTree>
    <p:extLst>
      <p:ext uri="{BB962C8B-B14F-4D97-AF65-F5344CB8AC3E}">
        <p14:creationId xmlns:p14="http://schemas.microsoft.com/office/powerpoint/2010/main" val="29787737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Er is dus een probleem – maar mensen zijn toch zelf verantwoordelijk voor hun keuzes? </a:t>
            </a:r>
          </a:p>
          <a:p>
            <a:r>
              <a:rPr lang="nl-NL"/>
              <a:t>Filmpje laat zien waarom de omgeving en de manier waarop voeding wordt aangeboden heeft invloed heeft om iemands keuze gedrag</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10</a:t>
            </a:fld>
            <a:endParaRPr lang="nl-NL"/>
          </a:p>
        </p:txBody>
      </p:sp>
    </p:spTree>
    <p:extLst>
      <p:ext uri="{BB962C8B-B14F-4D97-AF65-F5344CB8AC3E}">
        <p14:creationId xmlns:p14="http://schemas.microsoft.com/office/powerpoint/2010/main" val="515829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E87AB-23F7-511C-09A5-1BBA1D6EE52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2418E55-61C5-A905-CDB6-D394FAAD234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742F661-C6D1-F0C0-EF52-B2863ED8401C}"/>
              </a:ext>
            </a:extLst>
          </p:cNvPr>
          <p:cNvSpPr>
            <a:spLocks noGrp="1"/>
          </p:cNvSpPr>
          <p:nvPr>
            <p:ph type="body" idx="1"/>
          </p:nvPr>
        </p:nvSpPr>
        <p:spPr/>
        <p:txBody>
          <a:bodyPr/>
          <a:lstStyle/>
          <a:p>
            <a:pPr lvl="1"/>
            <a:r>
              <a:rPr lang="nl-NL" dirty="0">
                <a:solidFill>
                  <a:srgbClr val="000000"/>
                </a:solidFill>
                <a:ea typeface="+mn-lt"/>
                <a:cs typeface="+mn-lt"/>
              </a:rPr>
              <a:t>Boodschap: </a:t>
            </a:r>
            <a:r>
              <a:rPr lang="nl-NL" dirty="0">
                <a:solidFill>
                  <a:srgbClr val="000000"/>
                </a:solidFill>
              </a:rPr>
              <a:t>Zoals te zien in het filmpje, is wat kinderen (en volwassenen) eten en doen niet enkel afhankelijk eigen individuele keuzes.</a:t>
            </a:r>
            <a:endParaRPr lang="nl-NL" dirty="0">
              <a:solidFill>
                <a:srgbClr val="000000"/>
              </a:solidFill>
              <a:ea typeface="+mn-lt"/>
              <a:cs typeface="+mn-lt"/>
            </a:endParaRPr>
          </a:p>
          <a:p>
            <a:pPr lvl="1"/>
            <a:r>
              <a:rPr lang="nl-NL" b="1" dirty="0">
                <a:solidFill>
                  <a:srgbClr val="000000"/>
                </a:solidFill>
              </a:rPr>
              <a:t>Kinderen maken hun keuzes niet alleen.</a:t>
            </a:r>
            <a:endParaRPr lang="nl-NL" b="1"/>
          </a:p>
          <a:p>
            <a:pPr lvl="1"/>
            <a:r>
              <a:rPr lang="nl-NL" dirty="0">
                <a:solidFill>
                  <a:srgbClr val="000000"/>
                </a:solidFill>
              </a:rPr>
              <a:t>Wat zij eten, drinken en normaal vinden, wordt beïnvloed door hun omgeving: thuis, op school, op de sportclub en in de buurt. Al deze omgevingen hebben invloed. Geen enkele plek kan het probleem alleen oplossen. Maar iedere plek kan wel bijdragen aan de oplossing. Dat betekent dat ook jouw locatie verschil kan maken.</a:t>
            </a:r>
            <a:endParaRPr lang="nl-NL" dirty="0"/>
          </a:p>
          <a:p>
            <a:pPr lvl="1"/>
            <a:endParaRPr lang="nl-NL" dirty="0">
              <a:solidFill>
                <a:srgbClr val="000000"/>
              </a:solidFill>
            </a:endParaRPr>
          </a:p>
          <a:p>
            <a:pPr lvl="1"/>
            <a:r>
              <a:rPr lang="nl-NL" b="1" dirty="0">
                <a:solidFill>
                  <a:srgbClr val="000000"/>
                </a:solidFill>
              </a:rPr>
              <a:t>Jouw locatie is onderdeel van de oplossing </a:t>
            </a:r>
            <a:br>
              <a:rPr lang="nl-NL" dirty="0">
                <a:cs typeface="+mn-lt"/>
              </a:rPr>
            </a:br>
            <a:r>
              <a:rPr lang="nl-NL" dirty="0"/>
              <a:t>Jullie locatie is onderdeel van een lokaal en landelijk netwerk dat samen werkt aan een gezonde jeugd.</a:t>
            </a:r>
          </a:p>
          <a:p>
            <a:pPr lvl="1"/>
            <a:r>
              <a:rPr lang="nl-NL" dirty="0">
                <a:solidFill>
                  <a:srgbClr val="000000"/>
                </a:solidFill>
              </a:rPr>
              <a:t>Op sport- en buurtlocaties komen kinderen samen, bewegen en eten ze, maken ze plezier en zien ze wat anderen doen. Daardoor kan juist hier de gezonde keuze steeds gewoner worden. Het gaat niet alleen om wat er in de kantine staat. Ook jullie afspraken, voorbeeldgedrag, communicatie en activiteiten bepalen wat kinderen normaal gaan vinden.</a:t>
            </a:r>
            <a:endParaRPr lang="nl-NL" dirty="0"/>
          </a:p>
          <a:p>
            <a:pPr lvl="1"/>
            <a:endParaRPr lang="nl-NL" dirty="0">
              <a:solidFill>
                <a:srgbClr val="000000"/>
              </a:solidFill>
            </a:endParaRPr>
          </a:p>
          <a:p>
            <a:pPr lvl="1"/>
            <a:r>
              <a:rPr lang="nl-NL" dirty="0">
                <a:solidFill>
                  <a:srgbClr val="000000"/>
                </a:solidFill>
              </a:rPr>
              <a:t> </a:t>
            </a:r>
            <a:r>
              <a:rPr lang="nl-NL" b="1" dirty="0">
                <a:solidFill>
                  <a:srgbClr val="000000"/>
                </a:solidFill>
              </a:rPr>
              <a:t>Samen maken we de gezonde keuze de makkelijke keuze.</a:t>
            </a:r>
            <a:endParaRPr lang="nl-NL" b="1" dirty="0"/>
          </a:p>
          <a:p>
            <a:pPr lvl="1"/>
            <a:r>
              <a:rPr lang="nl-NL" dirty="0">
                <a:solidFill>
                  <a:srgbClr val="000000"/>
                </a:solidFill>
              </a:rPr>
              <a:t>JOGG brengt lokaal en landelijk gemeenten en partners bij elkaar om ervoor te zorgen dat kinderen opgroeien in een omgeving waarin gezond leven makkelijker wordt.</a:t>
            </a:r>
            <a:endParaRPr lang="nl-NL" dirty="0"/>
          </a:p>
          <a:p>
            <a:pPr lvl="1"/>
            <a:r>
              <a:rPr lang="nl-NL" dirty="0">
                <a:solidFill>
                  <a:srgbClr val="000000"/>
                </a:solidFill>
              </a:rPr>
              <a:t>Als vrijwilliger kun je hier heel direct aan bijdragen. Jullie lossen niet het hele gezondheidsprobleem op, maar leveren vanuit je eigen plek een bijdrage. Andere partners doen dat vanuit hun rol, zodat ieders losse stappen onderdeel worden van een grotere verandering.</a:t>
            </a:r>
            <a:endParaRPr lang="nl-NL" dirty="0"/>
          </a:p>
          <a:p>
            <a:pPr lvl="1"/>
            <a:r>
              <a:rPr lang="nl-NL" dirty="0">
                <a:solidFill>
                  <a:srgbClr val="000000"/>
                </a:solidFill>
              </a:rPr>
              <a:t>En als JOGG-coach gezonde locaties help ik jouw locatie met praktische stappen via de Teamfit-werkwijze, passend bij wat voor jullie haalbaar is. </a:t>
            </a:r>
            <a:endParaRPr lang="nl-NL" dirty="0"/>
          </a:p>
        </p:txBody>
      </p:sp>
      <p:sp>
        <p:nvSpPr>
          <p:cNvPr id="4" name="Tijdelijke aanduiding voor dianummer 3">
            <a:extLst>
              <a:ext uri="{FF2B5EF4-FFF2-40B4-BE49-F238E27FC236}">
                <a16:creationId xmlns:a16="http://schemas.microsoft.com/office/drawing/2014/main" id="{84103168-ED18-A641-399E-EC206EB3D47C}"/>
              </a:ext>
            </a:extLst>
          </p:cNvPr>
          <p:cNvSpPr>
            <a:spLocks noGrp="1"/>
          </p:cNvSpPr>
          <p:nvPr>
            <p:ph type="sldNum" sz="quarter" idx="5"/>
          </p:nvPr>
        </p:nvSpPr>
        <p:spPr/>
        <p:txBody>
          <a:bodyPr/>
          <a:lstStyle/>
          <a:p>
            <a:fld id="{0348D92C-9D78-4949-A446-1C6C86E63AD5}" type="slidenum">
              <a:rPr lang="nl-NL" smtClean="0"/>
              <a:t>11</a:t>
            </a:fld>
            <a:endParaRPr lang="nl-NL"/>
          </a:p>
        </p:txBody>
      </p:sp>
    </p:spTree>
    <p:extLst>
      <p:ext uri="{BB962C8B-B14F-4D97-AF65-F5344CB8AC3E}">
        <p14:creationId xmlns:p14="http://schemas.microsoft.com/office/powerpoint/2010/main" val="430889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12</a:t>
            </a:fld>
            <a:endParaRPr lang="nl-NL"/>
          </a:p>
        </p:txBody>
      </p:sp>
    </p:spTree>
    <p:extLst>
      <p:ext uri="{BB962C8B-B14F-4D97-AF65-F5344CB8AC3E}">
        <p14:creationId xmlns:p14="http://schemas.microsoft.com/office/powerpoint/2010/main" val="8703399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err="1"/>
              <a:t>Teamfit</a:t>
            </a:r>
            <a:r>
              <a:rPr lang="nl-NL"/>
              <a:t> is een praktisch werkwijze en een online platform om buurtlocaties te ondersteunen in het gezonder maken van de buurtomgeving. De JOGG-coach gezonde locaties helpt aan de hand van </a:t>
            </a:r>
            <a:r>
              <a:rPr lang="nl-NL" err="1"/>
              <a:t>Teamfit</a:t>
            </a:r>
            <a:r>
              <a:rPr lang="nl-NL"/>
              <a:t> vrijwilligers bij buurtlocaties stap voor stap richting een gezondere buurtomgeving.</a:t>
            </a:r>
          </a:p>
          <a:p>
            <a:endParaRPr lang="nl-NL"/>
          </a:p>
          <a:p>
            <a:endParaRPr lang="nl-NL"/>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13</a:t>
            </a:fld>
            <a:endParaRPr lang="nl-NL"/>
          </a:p>
        </p:txBody>
      </p:sp>
    </p:spTree>
    <p:extLst>
      <p:ext uri="{BB962C8B-B14F-4D97-AF65-F5344CB8AC3E}">
        <p14:creationId xmlns:p14="http://schemas.microsoft.com/office/powerpoint/2010/main" val="696248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a:solidFill>
                  <a:schemeClr val="tx1"/>
                </a:solidFill>
                <a:effectLst/>
                <a:latin typeface="+mn-lt"/>
                <a:ea typeface="+mn-ea"/>
                <a:cs typeface="+mn-cs"/>
              </a:rPr>
              <a:t>“Als JOGG-coach gezonde locaties ben ik de motor achter het gezonder maken van sport- en buurtlocaties. Ik werk samen binnen het lokale JOGG-team en zorg dat ik de juiste partners verbind en betrek. Tegelijk help ik locaties stap voor stap om hun aanbod en omgeving gezonder te maken. Daarbij maak ik gebruik van </a:t>
            </a:r>
            <a:r>
              <a:rPr lang="nl-NL" sz="1200" b="0" i="0" kern="1200" err="1">
                <a:solidFill>
                  <a:schemeClr val="tx1"/>
                </a:solidFill>
                <a:effectLst/>
                <a:latin typeface="+mn-lt"/>
                <a:ea typeface="+mn-ea"/>
                <a:cs typeface="+mn-cs"/>
              </a:rPr>
              <a:t>Teamfit</a:t>
            </a:r>
            <a:r>
              <a:rPr lang="nl-NL" sz="1200" b="0" i="0" kern="1200">
                <a:solidFill>
                  <a:schemeClr val="tx1"/>
                </a:solidFill>
                <a:effectLst/>
                <a:latin typeface="+mn-lt"/>
                <a:ea typeface="+mn-ea"/>
                <a:cs typeface="+mn-cs"/>
              </a:rPr>
              <a:t> als praktische werkwijze, zodat de gezonde keuze de makkelijke keuze wordt.”</a:t>
            </a:r>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14</a:t>
            </a:fld>
            <a:endParaRPr lang="nl-NL"/>
          </a:p>
        </p:txBody>
      </p:sp>
    </p:spTree>
    <p:extLst>
      <p:ext uri="{BB962C8B-B14F-4D97-AF65-F5344CB8AC3E}">
        <p14:creationId xmlns:p14="http://schemas.microsoft.com/office/powerpoint/2010/main" val="33672722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C7BCA-75D2-291A-904F-DE4B6B3E076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06B4569-5185-B397-9BDF-8563EA57667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800AE5E-F6AB-D691-9A02-26120BFB087F}"/>
              </a:ext>
            </a:extLst>
          </p:cNvPr>
          <p:cNvSpPr>
            <a:spLocks noGrp="1"/>
          </p:cNvSpPr>
          <p:nvPr>
            <p:ph type="body" idx="1"/>
          </p:nvPr>
        </p:nvSpPr>
        <p:spPr/>
        <p:txBody>
          <a:bodyPr/>
          <a:lstStyle/>
          <a:p>
            <a:r>
              <a:rPr lang="nl-NL" sz="1200" b="0" i="0" kern="1200">
                <a:solidFill>
                  <a:schemeClr val="tx1"/>
                </a:solidFill>
                <a:effectLst/>
                <a:latin typeface="+mn-lt"/>
                <a:ea typeface="+mn-ea"/>
                <a:cs typeface="+mn-cs"/>
              </a:rPr>
              <a:t>✔ </a:t>
            </a:r>
            <a:r>
              <a:rPr lang="nl-NL" sz="1200" b="1" i="0" kern="1200">
                <a:solidFill>
                  <a:schemeClr val="tx1"/>
                </a:solidFill>
                <a:effectLst/>
                <a:latin typeface="+mn-lt"/>
                <a:ea typeface="+mn-ea"/>
                <a:cs typeface="+mn-cs"/>
              </a:rPr>
              <a:t>2.600+ locaties </a:t>
            </a:r>
            <a:r>
              <a:rPr lang="nl-NL" sz="1200" b="0" i="0" kern="1200">
                <a:solidFill>
                  <a:schemeClr val="tx1"/>
                </a:solidFill>
                <a:effectLst/>
                <a:latin typeface="+mn-lt"/>
                <a:ea typeface="+mn-ea"/>
                <a:cs typeface="+mn-cs"/>
              </a:rPr>
              <a:t>door heel Nederland werken met de </a:t>
            </a:r>
            <a:r>
              <a:rPr lang="nl-NL" sz="1200" b="0" i="0" kern="1200" err="1">
                <a:solidFill>
                  <a:schemeClr val="tx1"/>
                </a:solidFill>
                <a:effectLst/>
                <a:latin typeface="+mn-lt"/>
                <a:ea typeface="+mn-ea"/>
                <a:cs typeface="+mn-cs"/>
              </a:rPr>
              <a:t>Teamfit</a:t>
            </a:r>
            <a:r>
              <a:rPr lang="nl-NL" sz="1200" b="0" i="0" kern="1200">
                <a:solidFill>
                  <a:schemeClr val="tx1"/>
                </a:solidFill>
                <a:effectLst/>
                <a:latin typeface="+mn-lt"/>
                <a:ea typeface="+mn-ea"/>
                <a:cs typeface="+mn-cs"/>
              </a:rPr>
              <a:t>‑werkwijze</a:t>
            </a:r>
          </a:p>
          <a:p>
            <a:endParaRPr lang="nl-NL" sz="1200" b="0" i="0" kern="1200">
              <a:solidFill>
                <a:schemeClr val="tx1"/>
              </a:solidFill>
              <a:effectLst/>
              <a:latin typeface="+mn-lt"/>
              <a:ea typeface="+mn-ea"/>
              <a:cs typeface="+mn-cs"/>
            </a:endParaRPr>
          </a:p>
          <a:p>
            <a:r>
              <a:rPr lang="nl-NL"/>
              <a:t>[Deel wat er speelt in jouw regio]</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t>[xx aantal] </a:t>
            </a:r>
            <a:r>
              <a:rPr lang="nl-NL" err="1"/>
              <a:t>Teamfit</a:t>
            </a:r>
            <a:r>
              <a:rPr lang="nl-NL"/>
              <a:t> locaties in de gemeente XX / provincie XX gingen je al voor</a:t>
            </a:r>
          </a:p>
          <a:p>
            <a:endParaRPr lang="nl-NL"/>
          </a:p>
          <a:p>
            <a:r>
              <a:rPr lang="nl-NL"/>
              <a:t>Doe je ook mee?</a:t>
            </a:r>
          </a:p>
          <a:p>
            <a:endParaRPr lang="nl-NL"/>
          </a:p>
        </p:txBody>
      </p:sp>
      <p:sp>
        <p:nvSpPr>
          <p:cNvPr id="4" name="Tijdelijke aanduiding voor dianummer 3">
            <a:extLst>
              <a:ext uri="{FF2B5EF4-FFF2-40B4-BE49-F238E27FC236}">
                <a16:creationId xmlns:a16="http://schemas.microsoft.com/office/drawing/2014/main" id="{3319B13A-624C-2610-69F2-731D8BFE4E82}"/>
              </a:ext>
            </a:extLst>
          </p:cNvPr>
          <p:cNvSpPr>
            <a:spLocks noGrp="1"/>
          </p:cNvSpPr>
          <p:nvPr>
            <p:ph type="sldNum" sz="quarter" idx="5"/>
          </p:nvPr>
        </p:nvSpPr>
        <p:spPr/>
        <p:txBody>
          <a:bodyPr/>
          <a:lstStyle/>
          <a:p>
            <a:fld id="{0348D92C-9D78-4949-A446-1C6C86E63AD5}" type="slidenum">
              <a:rPr lang="nl-NL" smtClean="0"/>
              <a:t>15</a:t>
            </a:fld>
            <a:endParaRPr lang="nl-NL"/>
          </a:p>
        </p:txBody>
      </p:sp>
    </p:spTree>
    <p:extLst>
      <p:ext uri="{BB962C8B-B14F-4D97-AF65-F5344CB8AC3E}">
        <p14:creationId xmlns:p14="http://schemas.microsoft.com/office/powerpoint/2010/main" val="27360064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FC4F0-49BE-A7F3-8689-CA7D2C7EB33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B7B3ED0-C56F-64EF-EA7F-96D6A307D02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468EF42-C07E-ED0D-D860-68E7BDC321B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Dit is een </a:t>
            </a:r>
            <a:r>
              <a:rPr lang="nl-NL" err="1"/>
              <a:t>factsheet</a:t>
            </a:r>
            <a:r>
              <a:rPr lang="nl-NL"/>
              <a:t> n.a.v. een online onderzoek wat gedaan is bij 1000 bezoekers van een buurthuis. Interessant om te zien, dat 46% van de bezoekers ontevreden is over het huidige voedingsaanbod en dat 72% van de (groot)ouders het (heel) belangrijk vindt dat er een gezondere keuze verkrijgbaar is voor hun (klein)kinderen bij het buurthuis. Daar ligt dus een grote kans voor de locatie om mee aan de slag te gaan. Wat zouden bezoekers graag aan het assortiment toegevoegd willen zien? Is het mogelijk om dit op te vragen m.b.v. een vragenlijst of </a:t>
            </a:r>
            <a:r>
              <a:rPr lang="nl-NL" err="1"/>
              <a:t>enquete</a:t>
            </a:r>
            <a:r>
              <a:rPr lang="nl-NL"/>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a:t>Ranja is het meest verkochte product. Schakel over naar suikervrije ranja en de eerste gezondheidswinst is behaald </a:t>
            </a:r>
            <a:r>
              <a:rPr lang="nl-NL">
                <a:sym typeface="Wingdings" panose="05000000000000000000" pitchFamily="2" charset="2"/>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sym typeface="Wingdings" panose="05000000000000000000" pitchFamily="2" charset="2"/>
              </a:rPr>
              <a:t>Heb je chips in het assortiment? Voeg daar dan de zoute popcorn aan toe. Tip: geef de popcorn de prijs van de chips en maak de chips wat duurder. </a:t>
            </a: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a:t> </a:t>
            </a:r>
          </a:p>
        </p:txBody>
      </p:sp>
      <p:sp>
        <p:nvSpPr>
          <p:cNvPr id="4" name="Tijdelijke aanduiding voor dianummer 3">
            <a:extLst>
              <a:ext uri="{FF2B5EF4-FFF2-40B4-BE49-F238E27FC236}">
                <a16:creationId xmlns:a16="http://schemas.microsoft.com/office/drawing/2014/main" id="{7258E8A0-F6E9-3D53-71B4-FCCF7A81C73F}"/>
              </a:ext>
            </a:extLst>
          </p:cNvPr>
          <p:cNvSpPr>
            <a:spLocks noGrp="1"/>
          </p:cNvSpPr>
          <p:nvPr>
            <p:ph type="sldNum" sz="quarter" idx="5"/>
          </p:nvPr>
        </p:nvSpPr>
        <p:spPr/>
        <p:txBody>
          <a:bodyPr/>
          <a:lstStyle/>
          <a:p>
            <a:fld id="{0348D92C-9D78-4949-A446-1C6C86E63AD5}" type="slidenum">
              <a:rPr lang="nl-NL" smtClean="0"/>
              <a:t>17</a:t>
            </a:fld>
            <a:endParaRPr lang="nl-NL"/>
          </a:p>
        </p:txBody>
      </p:sp>
    </p:spTree>
    <p:extLst>
      <p:ext uri="{BB962C8B-B14F-4D97-AF65-F5344CB8AC3E}">
        <p14:creationId xmlns:p14="http://schemas.microsoft.com/office/powerpoint/2010/main" val="18771616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FC4F0-49BE-A7F3-8689-CA7D2C7EB33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B7B3ED0-C56F-64EF-EA7F-96D6A307D02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468EF42-C07E-ED0D-D860-68E7BDC321B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Dit is een </a:t>
            </a:r>
            <a:r>
              <a:rPr lang="nl-NL" err="1"/>
              <a:t>factsheet</a:t>
            </a:r>
            <a:r>
              <a:rPr lang="nl-NL"/>
              <a:t> n.a.v. een online onderzoek wat gedaan is bij 1000 consumenten die een kinderboerderij of speeltuin hebben bezocht. Interessant om te zien, dat 46% van de bezoekers ontevreden is over het huidige voedingsaanbod en dat 73% van de (groot)ouders het (heel) belangrijk vindt dat er een gezondere keuze verkrijgbaar is bij de speeltuin of kinderboerderij voor hun (klein)kinderen. Daar ligt dus een grote kans voor de locatie om mee aan de slag te gaan. Wat zouden bezoekers graag aan het assortiment toegevoegd willen zien? Is het mogelijk om dit op te vragen m.b.v. een vragenlijst of </a:t>
            </a:r>
            <a:r>
              <a:rPr lang="nl-NL" err="1"/>
              <a:t>enquete</a:t>
            </a:r>
            <a:r>
              <a:rPr lang="nl-NL"/>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a:sym typeface="Wingdings" panose="05000000000000000000" pitchFamily="2" charset="2"/>
              </a:rPr>
              <a:t>Het meest verkochte product bij de speeltuin en kinderboerderij is ijs. Kijk eens naar de verschillende ijssoorten in het assortiment en zorg ervoor dat minimaal 1/3 deel van de ijsjes minder dan 75 kcal per portie bevat. Promoot de waterijsjes en zorg ervoor dat de calorierijke ijsjes uit het zicht voor de kinderen ligt.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sym typeface="Wingdings" panose="05000000000000000000" pitchFamily="2" charset="2"/>
              </a:rPr>
              <a:t>Heb je chips in het assortiment? Voeg daar dan de zoute popcorn aan toe. Tip: geef de popcorn de prijs van de chips en maak de chips wat duurder. </a:t>
            </a: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endParaRPr lang="nl-NL"/>
          </a:p>
        </p:txBody>
      </p:sp>
      <p:sp>
        <p:nvSpPr>
          <p:cNvPr id="4" name="Tijdelijke aanduiding voor dianummer 3">
            <a:extLst>
              <a:ext uri="{FF2B5EF4-FFF2-40B4-BE49-F238E27FC236}">
                <a16:creationId xmlns:a16="http://schemas.microsoft.com/office/drawing/2014/main" id="{7258E8A0-F6E9-3D53-71B4-FCCF7A81C73F}"/>
              </a:ext>
            </a:extLst>
          </p:cNvPr>
          <p:cNvSpPr>
            <a:spLocks noGrp="1"/>
          </p:cNvSpPr>
          <p:nvPr>
            <p:ph type="sldNum" sz="quarter" idx="5"/>
          </p:nvPr>
        </p:nvSpPr>
        <p:spPr/>
        <p:txBody>
          <a:bodyPr/>
          <a:lstStyle/>
          <a:p>
            <a:fld id="{0348D92C-9D78-4949-A446-1C6C86E63AD5}" type="slidenum">
              <a:rPr lang="nl-NL" smtClean="0"/>
              <a:t>19</a:t>
            </a:fld>
            <a:endParaRPr lang="nl-NL"/>
          </a:p>
        </p:txBody>
      </p:sp>
    </p:spTree>
    <p:extLst>
      <p:ext uri="{BB962C8B-B14F-4D97-AF65-F5344CB8AC3E}">
        <p14:creationId xmlns:p14="http://schemas.microsoft.com/office/powerpoint/2010/main" val="2000083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0" i="0" kern="1200">
                <a:solidFill>
                  <a:schemeClr val="tx1"/>
                </a:solidFill>
                <a:effectLst/>
                <a:latin typeface="+mn-lt"/>
                <a:ea typeface="+mn-ea"/>
                <a:cs typeface="+mn-cs"/>
              </a:rPr>
              <a:t>Op heel veel sportclubs en buurtlocaties speelt eigenlijk hetzelfde: we willen een fijne plek zijn voor iedereen. Voor kinderen, ouders, vrijwilligers.</a:t>
            </a:r>
          </a:p>
          <a:p>
            <a:pPr fontAlgn="t"/>
            <a:r>
              <a:rPr lang="nl-NL" sz="1200" b="0" i="0" kern="1200">
                <a:solidFill>
                  <a:schemeClr val="tx1"/>
                </a:solidFill>
                <a:effectLst/>
                <a:latin typeface="+mn-lt"/>
                <a:ea typeface="+mn-ea"/>
                <a:cs typeface="+mn-cs"/>
              </a:rPr>
              <a:t>En we willen ook bijdragen aan een gezonde jeugd. Want juist deze plekken maken daarin het verschil. Hier komen kinderen vaak, hier zien ze wat normaal is.</a:t>
            </a:r>
          </a:p>
          <a:p>
            <a:pPr fontAlgn="t"/>
            <a:r>
              <a:rPr lang="nl-NL" sz="1200" b="0" i="0" kern="1200">
                <a:solidFill>
                  <a:schemeClr val="tx1"/>
                </a:solidFill>
                <a:effectLst/>
                <a:latin typeface="+mn-lt"/>
                <a:ea typeface="+mn-ea"/>
                <a:cs typeface="+mn-cs"/>
              </a:rPr>
              <a:t>Het mooie is: je hoeft geen grote veranderingen te doen om impact te maken. Kleine stappen kunnen al een groot verschil maken.</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20</a:t>
            </a:fld>
            <a:endParaRPr lang="nl-NL"/>
          </a:p>
        </p:txBody>
      </p:sp>
    </p:spTree>
    <p:extLst>
      <p:ext uri="{BB962C8B-B14F-4D97-AF65-F5344CB8AC3E}">
        <p14:creationId xmlns:p14="http://schemas.microsoft.com/office/powerpoint/2010/main" val="42214637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0" i="0" kern="1200">
                <a:solidFill>
                  <a:schemeClr val="tx1"/>
                </a:solidFill>
                <a:effectLst/>
                <a:latin typeface="+mn-lt"/>
                <a:ea typeface="+mn-ea"/>
                <a:cs typeface="+mn-cs"/>
              </a:rPr>
              <a:t>Tegelijkertijd horen we ook vaak twijfels.</a:t>
            </a:r>
          </a:p>
          <a:p>
            <a:pPr fontAlgn="t"/>
            <a:r>
              <a:rPr lang="nl-NL" sz="1200" b="0" i="0" kern="1200">
                <a:solidFill>
                  <a:schemeClr val="tx1"/>
                </a:solidFill>
                <a:effectLst/>
                <a:latin typeface="+mn-lt"/>
                <a:ea typeface="+mn-ea"/>
                <a:cs typeface="+mn-cs"/>
              </a:rPr>
              <a:t>Gaat dan alles op de schop? Verdwijnt de bitterbal? En wat betekent het voor de omzet?</a:t>
            </a:r>
          </a:p>
          <a:p>
            <a:pPr fontAlgn="t"/>
            <a:r>
              <a:rPr lang="nl-NL" sz="1200" b="0" i="0" kern="1200">
                <a:solidFill>
                  <a:schemeClr val="tx1"/>
                </a:solidFill>
                <a:effectLst/>
                <a:latin typeface="+mn-lt"/>
                <a:ea typeface="+mn-ea"/>
                <a:cs typeface="+mn-cs"/>
              </a:rPr>
              <a:t>Dat is niet waar het om gaat.</a:t>
            </a:r>
          </a:p>
          <a:p>
            <a:pPr fontAlgn="t"/>
            <a:r>
              <a:rPr lang="nl-NL" sz="1200" b="0" i="0" kern="1200">
                <a:solidFill>
                  <a:schemeClr val="tx1"/>
                </a:solidFill>
                <a:effectLst/>
                <a:latin typeface="+mn-lt"/>
                <a:ea typeface="+mn-ea"/>
                <a:cs typeface="+mn-cs"/>
              </a:rPr>
              <a:t>Het gaat niet om weghalen, maar om balans. Wat er al is, kan gewoon blijven. We zorgen er alleen voor dat er daarnaast ook goede, gezondere keuzes zijn.</a:t>
            </a:r>
          </a:p>
          <a:p>
            <a:pPr fontAlgn="t"/>
            <a:r>
              <a:rPr lang="nl-NL" sz="1200" b="0" i="0" kern="1200">
                <a:solidFill>
                  <a:schemeClr val="tx1"/>
                </a:solidFill>
                <a:effectLst/>
                <a:latin typeface="+mn-lt"/>
                <a:ea typeface="+mn-ea"/>
                <a:cs typeface="+mn-cs"/>
              </a:rPr>
              <a:t>Zodat je stap voor stap beweegt, op een manier die bij jullie past.</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21</a:t>
            </a:fld>
            <a:endParaRPr lang="nl-NL"/>
          </a:p>
        </p:txBody>
      </p:sp>
    </p:spTree>
    <p:extLst>
      <p:ext uri="{BB962C8B-B14F-4D97-AF65-F5344CB8AC3E}">
        <p14:creationId xmlns:p14="http://schemas.microsoft.com/office/powerpoint/2010/main" val="29121575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defRPr/>
            </a:pPr>
            <a:r>
              <a:rPr lang="nl-NL">
                <a:ea typeface="Calibri"/>
                <a:cs typeface="Calibri"/>
              </a:rPr>
              <a:t>We zien </a:t>
            </a:r>
            <a:r>
              <a:rPr lang="nl-NL" err="1">
                <a:ea typeface="Calibri"/>
                <a:cs typeface="Calibri"/>
              </a:rPr>
              <a:t>Teamfit</a:t>
            </a:r>
            <a:r>
              <a:rPr lang="nl-NL">
                <a:ea typeface="Calibri"/>
                <a:cs typeface="Calibri"/>
              </a:rPr>
              <a:t> als een uitbreiding en verrijking van je huidige assortiment. </a:t>
            </a:r>
          </a:p>
          <a:p>
            <a:pPr>
              <a:defRPr/>
            </a:pPr>
            <a:endParaRPr lang="nl-NL">
              <a:ea typeface="Calibri"/>
              <a:cs typeface="Calibri"/>
            </a:endParaRPr>
          </a:p>
          <a:p>
            <a:pPr>
              <a:defRPr/>
            </a:pPr>
            <a:r>
              <a:rPr lang="nl-NL">
                <a:ea typeface="Calibri"/>
                <a:cs typeface="Calibri"/>
              </a:rPr>
              <a:t>Het assortiment in de kantine van een buurtlocatie is vaak minder uitgebreid dan in bijvoorbeeld een sportkantine. Toch is dit vaak wat we zien als we bij een buurtlocatie zoals een speeltuin, kinderboerderij of wijkcentrum langsgaan. Herkenbaar? </a:t>
            </a:r>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22</a:t>
            </a:fld>
            <a:endParaRPr lang="nl-NL"/>
          </a:p>
        </p:txBody>
      </p:sp>
    </p:spTree>
    <p:extLst>
      <p:ext uri="{BB962C8B-B14F-4D97-AF65-F5344CB8AC3E}">
        <p14:creationId xmlns:p14="http://schemas.microsoft.com/office/powerpoint/2010/main" val="61034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0"/>
              <a:t>Nadat de inventarisatie is gedaan en de (buurt)locatie gaat aan de slag met de </a:t>
            </a:r>
            <a:r>
              <a:rPr lang="nl-NL" b="0" err="1"/>
              <a:t>challenges</a:t>
            </a:r>
            <a:r>
              <a:rPr lang="nl-NL" b="0"/>
              <a:t>, dan kan het assortiment er op deze manier uit gaan zien. </a:t>
            </a:r>
            <a:r>
              <a:rPr lang="nl-NL"/>
              <a:t> </a:t>
            </a:r>
            <a:r>
              <a:rPr lang="nl-NL" b="0"/>
              <a:t>Zoals je ziet, is er veel hetzelfde gebleven m</a:t>
            </a:r>
            <a:r>
              <a:rPr lang="nl-NL"/>
              <a:t>aar toch zijn er ook veranderingen doorgevoerd die voor de meeste locaties haalbaar zijn. Een bruine tosti naast de witte tosti. Fruit op de bar. Een candybar zonder suiker en met minder calorieën naast de andere candybars en meer zero dranken in het assortiment dan voorheen. Allemaal kleine stappen richting een gezondere sportomgeving. </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23</a:t>
            </a:fld>
            <a:endParaRPr lang="nl-NL"/>
          </a:p>
        </p:txBody>
      </p:sp>
    </p:spTree>
    <p:extLst>
      <p:ext uri="{BB962C8B-B14F-4D97-AF65-F5344CB8AC3E}">
        <p14:creationId xmlns:p14="http://schemas.microsoft.com/office/powerpoint/2010/main" val="30318689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0" i="0" kern="1200">
                <a:solidFill>
                  <a:schemeClr val="tx1"/>
                </a:solidFill>
                <a:effectLst/>
                <a:latin typeface="+mn-lt"/>
                <a:ea typeface="+mn-ea"/>
                <a:cs typeface="+mn-cs"/>
              </a:rPr>
              <a:t>Wat levert dat op?</a:t>
            </a:r>
          </a:p>
          <a:p>
            <a:pPr fontAlgn="t"/>
            <a:r>
              <a:rPr lang="nl-NL" sz="1200" b="0" i="0" kern="1200">
                <a:solidFill>
                  <a:schemeClr val="tx1"/>
                </a:solidFill>
                <a:effectLst/>
                <a:latin typeface="+mn-lt"/>
                <a:ea typeface="+mn-ea"/>
                <a:cs typeface="+mn-cs"/>
              </a:rPr>
              <a:t>Een locatie die nog aantrekkelijker wordt voor leden en bezoekers. Waar ouders zich prettig bij voelen en waar het aanbod beter aansluit bij wat mensen eigenlijk al willen.</a:t>
            </a:r>
          </a:p>
          <a:p>
            <a:pPr fontAlgn="t"/>
            <a:r>
              <a:rPr lang="nl-NL" sz="1200" b="0" i="0" kern="1200">
                <a:solidFill>
                  <a:schemeClr val="tx1"/>
                </a:solidFill>
                <a:effectLst/>
                <a:latin typeface="+mn-lt"/>
                <a:ea typeface="+mn-ea"/>
                <a:cs typeface="+mn-cs"/>
              </a:rPr>
              <a:t>Zonder extra gedoe en zonder dat inkomsten onder druk staan.</a:t>
            </a:r>
          </a:p>
          <a:p>
            <a:pPr fontAlgn="t"/>
            <a:r>
              <a:rPr lang="nl-NL" sz="1200" b="0" i="0" kern="1200">
                <a:solidFill>
                  <a:schemeClr val="tx1"/>
                </a:solidFill>
                <a:effectLst/>
                <a:latin typeface="+mn-lt"/>
                <a:ea typeface="+mn-ea"/>
                <a:cs typeface="+mn-cs"/>
              </a:rPr>
              <a:t>En misschien nog wel belangrijker: het wordt iets waar je als locatie trots op kunt zijn.</a:t>
            </a:r>
          </a:p>
          <a:p>
            <a:pPr fontAlgn="t"/>
            <a:r>
              <a:rPr lang="nl-NL" sz="1200" b="0" i="0" kern="1200">
                <a:solidFill>
                  <a:schemeClr val="tx1"/>
                </a:solidFill>
                <a:effectLst/>
                <a:latin typeface="+mn-lt"/>
                <a:ea typeface="+mn-ea"/>
                <a:cs typeface="+mn-cs"/>
              </a:rPr>
              <a:t>Zo werk je stap voor stap mee aan een omgeving waarin gezond, leuk en lekker gewoon samen kunnen gaan.</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24</a:t>
            </a:fld>
            <a:endParaRPr lang="nl-NL"/>
          </a:p>
        </p:txBody>
      </p:sp>
    </p:spTree>
    <p:extLst>
      <p:ext uri="{BB962C8B-B14F-4D97-AF65-F5344CB8AC3E}">
        <p14:creationId xmlns:p14="http://schemas.microsoft.com/office/powerpoint/2010/main" val="30508178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0" i="0" kern="1200">
                <a:solidFill>
                  <a:schemeClr val="tx1"/>
                </a:solidFill>
                <a:effectLst/>
                <a:latin typeface="+mn-lt"/>
                <a:ea typeface="+mn-ea"/>
                <a:cs typeface="+mn-cs"/>
              </a:rPr>
              <a:t>De </a:t>
            </a:r>
            <a:r>
              <a:rPr lang="nl-NL" sz="1200" b="0" i="0" kern="1200" err="1">
                <a:solidFill>
                  <a:schemeClr val="tx1"/>
                </a:solidFill>
                <a:effectLst/>
                <a:latin typeface="+mn-lt"/>
                <a:ea typeface="+mn-ea"/>
                <a:cs typeface="+mn-cs"/>
              </a:rPr>
              <a:t>Teamfit</a:t>
            </a:r>
            <a:r>
              <a:rPr lang="nl-NL" sz="1200" b="0" i="0" kern="1200">
                <a:solidFill>
                  <a:schemeClr val="tx1"/>
                </a:solidFill>
                <a:effectLst/>
                <a:latin typeface="+mn-lt"/>
                <a:ea typeface="+mn-ea"/>
                <a:cs typeface="+mn-cs"/>
              </a:rPr>
              <a:t>‑werkwijze helpt daar praktisch bij.</a:t>
            </a:r>
          </a:p>
          <a:p>
            <a:pPr fontAlgn="t"/>
            <a:r>
              <a:rPr lang="nl-NL" sz="1200" b="0" i="0" kern="1200">
                <a:solidFill>
                  <a:schemeClr val="tx1"/>
                </a:solidFill>
                <a:effectLst/>
                <a:latin typeface="+mn-lt"/>
                <a:ea typeface="+mn-ea"/>
                <a:cs typeface="+mn-cs"/>
              </a:rPr>
              <a:t>Je kijkt samen: wat gaat al goed en waar liggen kansen? En vervolgens kies je kleine, haalbare stappen.</a:t>
            </a:r>
          </a:p>
          <a:p>
            <a:pPr fontAlgn="t"/>
            <a:r>
              <a:rPr lang="nl-NL" sz="1200" b="0" i="0" kern="1200">
                <a:solidFill>
                  <a:schemeClr val="tx1"/>
                </a:solidFill>
                <a:effectLst/>
                <a:latin typeface="+mn-lt"/>
                <a:ea typeface="+mn-ea"/>
                <a:cs typeface="+mn-cs"/>
              </a:rPr>
              <a:t>Bijvoorbeeld: water net wat zichtbaarder maken, een extra optie toevoegen of iets slimmer presenteren.</a:t>
            </a:r>
          </a:p>
          <a:p>
            <a:pPr fontAlgn="t"/>
            <a:r>
              <a:rPr lang="nl-NL" sz="1200" b="0" i="0" kern="1200">
                <a:solidFill>
                  <a:schemeClr val="tx1"/>
                </a:solidFill>
                <a:effectLst/>
                <a:latin typeface="+mn-lt"/>
                <a:ea typeface="+mn-ea"/>
                <a:cs typeface="+mn-cs"/>
              </a:rPr>
              <a:t>Mensen kiezen namelijk niet alleen bewust, maar ook op basis van wat ze zien en hoe makkelijk iets is.</a:t>
            </a:r>
          </a:p>
          <a:p>
            <a:pPr fontAlgn="t"/>
            <a:r>
              <a:rPr lang="nl-NL" sz="1200" b="0" i="0" kern="1200">
                <a:solidFill>
                  <a:schemeClr val="tx1"/>
                </a:solidFill>
                <a:effectLst/>
                <a:latin typeface="+mn-lt"/>
                <a:ea typeface="+mn-ea"/>
                <a:cs typeface="+mn-cs"/>
              </a:rPr>
              <a:t>Met het digitale platform Mijn </a:t>
            </a:r>
            <a:r>
              <a:rPr lang="nl-NL" sz="1200" b="0" i="0" kern="1200" err="1">
                <a:solidFill>
                  <a:schemeClr val="tx1"/>
                </a:solidFill>
                <a:effectLst/>
                <a:latin typeface="+mn-lt"/>
                <a:ea typeface="+mn-ea"/>
                <a:cs typeface="+mn-cs"/>
              </a:rPr>
              <a:t>Teamfit</a:t>
            </a:r>
            <a:r>
              <a:rPr lang="nl-NL" sz="1200" b="0" i="0" kern="1200">
                <a:solidFill>
                  <a:schemeClr val="tx1"/>
                </a:solidFill>
                <a:effectLst/>
                <a:latin typeface="+mn-lt"/>
                <a:ea typeface="+mn-ea"/>
                <a:cs typeface="+mn-cs"/>
              </a:rPr>
              <a:t> krijg je overzicht en ideeën. En daarnaast is er een JOGG‑coach gezonde locaties die met je meedenkt en helpt om stappen te zetten die echt passen bij jullie locatie.</a:t>
            </a:r>
          </a:p>
          <a:p>
            <a:endParaRPr lang="nl-NL"/>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25</a:t>
            </a:fld>
            <a:endParaRPr lang="nl-NL"/>
          </a:p>
        </p:txBody>
      </p:sp>
    </p:spTree>
    <p:extLst>
      <p:ext uri="{BB962C8B-B14F-4D97-AF65-F5344CB8AC3E}">
        <p14:creationId xmlns:p14="http://schemas.microsoft.com/office/powerpoint/2010/main" val="7170891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0" i="0" kern="1200">
                <a:solidFill>
                  <a:schemeClr val="tx1"/>
                </a:solidFill>
                <a:effectLst/>
                <a:latin typeface="+mn-lt"/>
                <a:ea typeface="+mn-ea"/>
                <a:cs typeface="+mn-cs"/>
              </a:rPr>
              <a:t>Wil je starten, dan maken we het ook makkelijk.</a:t>
            </a:r>
          </a:p>
          <a:p>
            <a:pPr fontAlgn="t"/>
            <a:r>
              <a:rPr lang="nl-NL" sz="1200" b="0" i="0" kern="1200">
                <a:solidFill>
                  <a:schemeClr val="tx1"/>
                </a:solidFill>
                <a:effectLst/>
                <a:latin typeface="+mn-lt"/>
                <a:ea typeface="+mn-ea"/>
                <a:cs typeface="+mn-cs"/>
              </a:rPr>
              <a:t>We beginnen met een eerste kennismaking op locatie. Samen brengen we in kaart waar je staat. </a:t>
            </a:r>
            <a:endParaRPr lang="nl-NL"/>
          </a:p>
          <a:p>
            <a:endParaRPr lang="nl-NL"/>
          </a:p>
          <a:p>
            <a:endParaRPr lang="nl-NL"/>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26</a:t>
            </a:fld>
            <a:endParaRPr lang="nl-NL"/>
          </a:p>
        </p:txBody>
      </p:sp>
    </p:spTree>
    <p:extLst>
      <p:ext uri="{BB962C8B-B14F-4D97-AF65-F5344CB8AC3E}">
        <p14:creationId xmlns:p14="http://schemas.microsoft.com/office/powerpoint/2010/main" val="39348327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0" i="0" kern="1200">
                <a:solidFill>
                  <a:schemeClr val="tx1"/>
                </a:solidFill>
                <a:effectLst/>
                <a:latin typeface="+mn-lt"/>
                <a:ea typeface="+mn-ea"/>
                <a:cs typeface="+mn-cs"/>
              </a:rPr>
              <a:t>Daarna spar je met de JOGG‑coach gezonde locaties en kies je de eerste stappen (</a:t>
            </a:r>
            <a:r>
              <a:rPr lang="nl-NL" sz="1200" b="0" i="0" kern="1200" err="1">
                <a:solidFill>
                  <a:schemeClr val="tx1"/>
                </a:solidFill>
                <a:effectLst/>
                <a:latin typeface="+mn-lt"/>
                <a:ea typeface="+mn-ea"/>
                <a:cs typeface="+mn-cs"/>
              </a:rPr>
              <a:t>challenges</a:t>
            </a:r>
            <a:r>
              <a:rPr lang="nl-NL" sz="1200" b="0" i="0" kern="1200">
                <a:solidFill>
                  <a:schemeClr val="tx1"/>
                </a:solidFill>
                <a:effectLst/>
                <a:latin typeface="+mn-lt"/>
                <a:ea typeface="+mn-ea"/>
                <a:cs typeface="+mn-cs"/>
              </a:rPr>
              <a:t>) die haalbaar zijn. Het digitale platform Mijn </a:t>
            </a:r>
            <a:r>
              <a:rPr lang="nl-NL" sz="1200" b="0" i="0" kern="1200" err="1">
                <a:solidFill>
                  <a:schemeClr val="tx1"/>
                </a:solidFill>
                <a:effectLst/>
                <a:latin typeface="+mn-lt"/>
                <a:ea typeface="+mn-ea"/>
                <a:cs typeface="+mn-cs"/>
              </a:rPr>
              <a:t>Teamfit</a:t>
            </a:r>
            <a:r>
              <a:rPr lang="nl-NL" sz="1200" b="0" i="0" kern="1200">
                <a:solidFill>
                  <a:schemeClr val="tx1"/>
                </a:solidFill>
                <a:effectLst/>
                <a:latin typeface="+mn-lt"/>
                <a:ea typeface="+mn-ea"/>
                <a:cs typeface="+mn-cs"/>
              </a:rPr>
              <a:t> helpt hierbij en bevat tips en inspiratie om blijvend stappen te maken.</a:t>
            </a:r>
          </a:p>
          <a:p>
            <a:pPr fontAlgn="t"/>
            <a:endParaRPr lang="nl-NL" sz="1200" b="0" i="0" kern="1200">
              <a:solidFill>
                <a:schemeClr val="tx1"/>
              </a:solidFill>
              <a:effectLst/>
              <a:latin typeface="+mn-lt"/>
              <a:ea typeface="+mn-ea"/>
              <a:cs typeface="+mn-cs"/>
            </a:endParaRPr>
          </a:p>
          <a:p>
            <a:pPr fontAlgn="t"/>
            <a:r>
              <a:rPr lang="nl-NL" sz="1200" b="0" i="0" kern="1200">
                <a:solidFill>
                  <a:schemeClr val="tx1"/>
                </a:solidFill>
                <a:effectLst/>
                <a:latin typeface="+mn-lt"/>
                <a:ea typeface="+mn-ea"/>
                <a:cs typeface="+mn-cs"/>
              </a:rPr>
              <a:t>Dus klein beginnen, en van daaruit verder.</a:t>
            </a:r>
          </a:p>
          <a:p>
            <a:pPr fontAlgn="t"/>
            <a:r>
              <a:rPr lang="nl-NL" sz="1200" b="0" i="0" kern="1200">
                <a:solidFill>
                  <a:schemeClr val="tx1"/>
                </a:solidFill>
                <a:effectLst/>
                <a:latin typeface="+mn-lt"/>
                <a:ea typeface="+mn-ea"/>
                <a:cs typeface="+mn-cs"/>
              </a:rPr>
              <a:t>Zo blijft het overzichtelijk en past het bij jullie praktijk.</a:t>
            </a:r>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27</a:t>
            </a:fld>
            <a:endParaRPr lang="nl-NL"/>
          </a:p>
        </p:txBody>
      </p:sp>
    </p:spTree>
    <p:extLst>
      <p:ext uri="{BB962C8B-B14F-4D97-AF65-F5344CB8AC3E}">
        <p14:creationId xmlns:p14="http://schemas.microsoft.com/office/powerpoint/2010/main" val="1204085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CE090-7049-5447-274B-EAE9C6EF2B9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1B1E271-766E-D740-A4E8-9338770FA45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8CD8194-00FE-7C5F-5B72-0D93C2CCB4EA}"/>
              </a:ext>
            </a:extLst>
          </p:cNvPr>
          <p:cNvSpPr>
            <a:spLocks noGrp="1"/>
          </p:cNvSpPr>
          <p:nvPr>
            <p:ph type="body" idx="1"/>
          </p:nvPr>
        </p:nvSpPr>
        <p:spPr/>
        <p:txBody>
          <a:bodyPr/>
          <a:lstStyle/>
          <a:p>
            <a:r>
              <a:rPr lang="nl-NL" sz="1200" b="0" i="0" kern="1200">
                <a:solidFill>
                  <a:schemeClr val="tx1"/>
                </a:solidFill>
                <a:effectLst/>
                <a:latin typeface="+mn-lt"/>
                <a:ea typeface="+mn-ea"/>
                <a:cs typeface="+mn-cs"/>
              </a:rPr>
              <a:t>Als je aan de slag gaat met het gezonder maken van het voedingsaanbod dan zijn er een aantal </a:t>
            </a:r>
            <a:r>
              <a:rPr lang="nl-NL" sz="1200" b="0" i="0" kern="1200" err="1">
                <a:solidFill>
                  <a:schemeClr val="tx1"/>
                </a:solidFill>
                <a:effectLst/>
                <a:latin typeface="+mn-lt"/>
                <a:ea typeface="+mn-ea"/>
                <a:cs typeface="+mn-cs"/>
              </a:rPr>
              <a:t>challenges</a:t>
            </a:r>
            <a:r>
              <a:rPr lang="nl-NL" sz="1200" b="0" i="0" kern="1200">
                <a:solidFill>
                  <a:schemeClr val="tx1"/>
                </a:solidFill>
                <a:effectLst/>
                <a:latin typeface="+mn-lt"/>
                <a:ea typeface="+mn-ea"/>
                <a:cs typeface="+mn-cs"/>
              </a:rPr>
              <a:t> waar je die zelf kunt kiezen. Aan de hand van deze </a:t>
            </a:r>
            <a:r>
              <a:rPr lang="nl-NL" sz="1200" b="0" i="0" kern="1200" err="1">
                <a:solidFill>
                  <a:schemeClr val="tx1"/>
                </a:solidFill>
                <a:effectLst/>
                <a:latin typeface="+mn-lt"/>
                <a:ea typeface="+mn-ea"/>
                <a:cs typeface="+mn-cs"/>
              </a:rPr>
              <a:t>challenges</a:t>
            </a:r>
            <a:r>
              <a:rPr lang="nl-NL" sz="1200" b="0" i="0" kern="1200">
                <a:solidFill>
                  <a:schemeClr val="tx1"/>
                </a:solidFill>
                <a:effectLst/>
                <a:latin typeface="+mn-lt"/>
                <a:ea typeface="+mn-ea"/>
                <a:cs typeface="+mn-cs"/>
              </a:rPr>
              <a:t> ga je stap voor stap aan de slag.</a:t>
            </a:r>
          </a:p>
          <a:p>
            <a:endParaRPr lang="nl-NL"/>
          </a:p>
        </p:txBody>
      </p:sp>
      <p:sp>
        <p:nvSpPr>
          <p:cNvPr id="4" name="Tijdelijke aanduiding voor dianummer 3">
            <a:extLst>
              <a:ext uri="{FF2B5EF4-FFF2-40B4-BE49-F238E27FC236}">
                <a16:creationId xmlns:a16="http://schemas.microsoft.com/office/drawing/2014/main" id="{3C820012-E5D8-1CC1-D5DA-4F91BC1A0374}"/>
              </a:ext>
            </a:extLst>
          </p:cNvPr>
          <p:cNvSpPr>
            <a:spLocks noGrp="1"/>
          </p:cNvSpPr>
          <p:nvPr>
            <p:ph type="sldNum" sz="quarter" idx="5"/>
          </p:nvPr>
        </p:nvSpPr>
        <p:spPr/>
        <p:txBody>
          <a:bodyPr/>
          <a:lstStyle/>
          <a:p>
            <a:fld id="{0348D92C-9D78-4949-A446-1C6C86E63AD5}" type="slidenum">
              <a:rPr lang="nl-NL" smtClean="0"/>
              <a:t>28</a:t>
            </a:fld>
            <a:endParaRPr lang="nl-NL"/>
          </a:p>
        </p:txBody>
      </p:sp>
    </p:spTree>
    <p:extLst>
      <p:ext uri="{BB962C8B-B14F-4D97-AF65-F5344CB8AC3E}">
        <p14:creationId xmlns:p14="http://schemas.microsoft.com/office/powerpoint/2010/main" val="36486110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In Mijn </a:t>
            </a:r>
            <a:r>
              <a:rPr lang="nl-NL" err="1"/>
              <a:t>Teamfit</a:t>
            </a:r>
            <a:r>
              <a:rPr lang="nl-NL"/>
              <a:t> maak je als locatie zelf de keuze met welke </a:t>
            </a:r>
            <a:r>
              <a:rPr lang="nl-NL" err="1"/>
              <a:t>challenges</a:t>
            </a:r>
            <a:r>
              <a:rPr lang="nl-NL"/>
              <a:t> je aan de slag gaat.</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29</a:t>
            </a:fld>
            <a:endParaRPr lang="nl-NL"/>
          </a:p>
        </p:txBody>
      </p:sp>
    </p:spTree>
    <p:extLst>
      <p:ext uri="{BB962C8B-B14F-4D97-AF65-F5344CB8AC3E}">
        <p14:creationId xmlns:p14="http://schemas.microsoft.com/office/powerpoint/2010/main" val="28143938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0"/>
              <a:t>Elke </a:t>
            </a:r>
            <a:r>
              <a:rPr lang="nl-NL" b="0" err="1"/>
              <a:t>challenges</a:t>
            </a:r>
            <a:r>
              <a:rPr lang="nl-NL" b="0"/>
              <a:t> bestaat uit één of meerdere stappen. De coach en de online omgeving ondersteunen elke </a:t>
            </a:r>
            <a:r>
              <a:rPr lang="nl-NL" b="0" err="1"/>
              <a:t>challenge</a:t>
            </a:r>
            <a:r>
              <a:rPr lang="nl-NL" b="0"/>
              <a:t> met tips en inspiratie om aan de slag te gaan. Bij elke </a:t>
            </a:r>
            <a:r>
              <a:rPr lang="nl-NL" b="0" err="1"/>
              <a:t>challenge</a:t>
            </a:r>
            <a:r>
              <a:rPr lang="nl-NL" b="0"/>
              <a:t> bevat een ‘lees meer’ pagina met praktische documenten en linkjes. </a:t>
            </a:r>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30</a:t>
            </a:fld>
            <a:endParaRPr lang="nl-NL"/>
          </a:p>
        </p:txBody>
      </p:sp>
    </p:spTree>
    <p:extLst>
      <p:ext uri="{BB962C8B-B14F-4D97-AF65-F5344CB8AC3E}">
        <p14:creationId xmlns:p14="http://schemas.microsoft.com/office/powerpoint/2010/main" val="13785447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Het gaat er niet alleen om, dat er gezondere producten in het assortiment worden opgenomen maar ook hoe je deze producten presenteert. Dat wat vooraan ligt of bovenaan in de koeling staat, wordt eerder gezien én gekocht. Dus zet die betere keuze producten zo neer, dat ze direct te zien zijn bij binnenkomst op locatie. Op die manier kan je de bezoeker onbewust verleiden tot een betere keuze! </a:t>
            </a:r>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31</a:t>
            </a:fld>
            <a:endParaRPr lang="nl-NL"/>
          </a:p>
        </p:txBody>
      </p:sp>
    </p:spTree>
    <p:extLst>
      <p:ext uri="{BB962C8B-B14F-4D97-AF65-F5344CB8AC3E}">
        <p14:creationId xmlns:p14="http://schemas.microsoft.com/office/powerpoint/2010/main" val="39895963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Steeds meer ouders vinden het belangrijk, dat er óók een gezondere keuze verkrijgbaar is op een buurtlocatie waar ze met hun kinderen komen. Dus kijk eens naar het huidige assortiment en bekijk of alle producten even goed verkocht worden. Is het nodig dat er 4 soorten chips en 6 verschillende candybars verkrijgbaar zijn? Of kan je het aantal producten verminderen én aanvullen met een gezondere keuze zoals de popcorn naast de chips en de Hero </a:t>
            </a:r>
            <a:r>
              <a:rPr lang="nl-NL" err="1"/>
              <a:t>B’tween</a:t>
            </a:r>
            <a:r>
              <a:rPr lang="nl-NL"/>
              <a:t> zero naast de Mars / </a:t>
            </a:r>
            <a:r>
              <a:rPr lang="nl-NL" err="1"/>
              <a:t>Snickers</a:t>
            </a:r>
            <a:r>
              <a:rPr lang="nl-NL"/>
              <a:t> etc. Op die manier is er voor ieder wat </a:t>
            </a:r>
            <a:r>
              <a:rPr lang="nl-NL" err="1"/>
              <a:t>wils</a:t>
            </a:r>
            <a:r>
              <a:rPr lang="nl-NL"/>
              <a:t> te verkrijgen.</a:t>
            </a:r>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32</a:t>
            </a:fld>
            <a:endParaRPr lang="nl-NL"/>
          </a:p>
        </p:txBody>
      </p:sp>
    </p:spTree>
    <p:extLst>
      <p:ext uri="{BB962C8B-B14F-4D97-AF65-F5344CB8AC3E}">
        <p14:creationId xmlns:p14="http://schemas.microsoft.com/office/powerpoint/2010/main" val="42540785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Heb je gezondere producten in het assortiment opgenomen? Maak er dan een gezonde combideal van met bijvoorbeeld een bruine tosti of zakje popcorn met een flesje water tegen een prijs die net wat lager en aantrekkelijker is dan de normale prijzen bij elkaar opgeteld. Met een leuke poster in een display op de bar en op de tafels, kan je bezoekers onbewust beïnvloeden om deze producten te kopen</a:t>
            </a:r>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33</a:t>
            </a:fld>
            <a:endParaRPr lang="nl-NL"/>
          </a:p>
        </p:txBody>
      </p:sp>
    </p:spTree>
    <p:extLst>
      <p:ext uri="{BB962C8B-B14F-4D97-AF65-F5344CB8AC3E}">
        <p14:creationId xmlns:p14="http://schemas.microsoft.com/office/powerpoint/2010/main" val="19999225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Het stimuleren van waterdrinken kan je eenvoudig doen door een kan met water in het zicht op of naast de bar te zetten. Wil je een smaakje aan het water geven, doe er dan wat fruit, munt, komkommer of andere soorten fruit of groente in. Het ziet er aantrekkelijk uit en het smaakt ook nog eens erg lekker. </a:t>
            </a:r>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34</a:t>
            </a:fld>
            <a:endParaRPr lang="nl-NL"/>
          </a:p>
        </p:txBody>
      </p:sp>
    </p:spTree>
    <p:extLst>
      <p:ext uri="{BB962C8B-B14F-4D97-AF65-F5344CB8AC3E}">
        <p14:creationId xmlns:p14="http://schemas.microsoft.com/office/powerpoint/2010/main" val="24014517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EAFC4-7DD5-A66F-51C3-1B219CEDC80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8AF612C-9A36-7BD5-0BA4-976A897496D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11DEBD5-6B89-18EB-88FD-65FC5261ACC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Steeds meer ouders vinden het belangrijk, dat er óók een gezondere keuze verkrijgbaar is op een buurtlocatie waar ze met hun kinderen komen. Dus kijk eens naar het huidige assortiment en bekijk of alle producten even goed verkocht worden. Is het nodig dat er 4 soorten chips en 6 verschillende candybars verkrijgbaar zijn? Of kan je het aantal producten verminderen én aanvullen met een gezondere keuze zoals de popcorn naast de chips en de Hero </a:t>
            </a:r>
            <a:r>
              <a:rPr lang="nl-NL" err="1"/>
              <a:t>B’tween</a:t>
            </a:r>
            <a:r>
              <a:rPr lang="nl-NL"/>
              <a:t> zero naast de Mars / </a:t>
            </a:r>
            <a:r>
              <a:rPr lang="nl-NL" err="1"/>
              <a:t>Snickers</a:t>
            </a:r>
            <a:r>
              <a:rPr lang="nl-NL"/>
              <a:t> etc. Op die manier is er voor ieder wat </a:t>
            </a:r>
            <a:r>
              <a:rPr lang="nl-NL" err="1"/>
              <a:t>wils</a:t>
            </a:r>
            <a:r>
              <a:rPr lang="nl-NL"/>
              <a:t> te verkrijgen.</a:t>
            </a:r>
          </a:p>
        </p:txBody>
      </p:sp>
      <p:sp>
        <p:nvSpPr>
          <p:cNvPr id="4" name="Tijdelijke aanduiding voor dianummer 3">
            <a:extLst>
              <a:ext uri="{FF2B5EF4-FFF2-40B4-BE49-F238E27FC236}">
                <a16:creationId xmlns:a16="http://schemas.microsoft.com/office/drawing/2014/main" id="{D958BCCC-EA7B-8A89-524C-775AEACC6CBC}"/>
              </a:ext>
            </a:extLst>
          </p:cNvPr>
          <p:cNvSpPr>
            <a:spLocks noGrp="1"/>
          </p:cNvSpPr>
          <p:nvPr>
            <p:ph type="sldNum" sz="quarter" idx="5"/>
          </p:nvPr>
        </p:nvSpPr>
        <p:spPr/>
        <p:txBody>
          <a:bodyPr/>
          <a:lstStyle/>
          <a:p>
            <a:fld id="{0348D92C-9D78-4949-A446-1C6C86E63AD5}" type="slidenum">
              <a:rPr lang="nl-NL" smtClean="0"/>
              <a:t>35</a:t>
            </a:fld>
            <a:endParaRPr lang="nl-NL"/>
          </a:p>
        </p:txBody>
      </p:sp>
    </p:spTree>
    <p:extLst>
      <p:ext uri="{BB962C8B-B14F-4D97-AF65-F5344CB8AC3E}">
        <p14:creationId xmlns:p14="http://schemas.microsoft.com/office/powerpoint/2010/main" val="24312650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De tosti is het meest verkochte eten bij buurt- en sportlocaties. Het leuke daarvan is, dat je verschillende stappen kan zetten met 1 product. Het witte brood vervangen door bruin of volkoren brood. De ham vervangen voor kip- of kalkoenfilet en de 40+ kaas voor 30+ kaas?! Het kan allemaal. Of durf het aan en stap helemaal over op de bruine tosti! Als er geen keuze is, kiezen de meeste mensen toch voor de (bruine) tosti. </a:t>
            </a:r>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36</a:t>
            </a:fld>
            <a:endParaRPr lang="nl-NL"/>
          </a:p>
        </p:txBody>
      </p:sp>
    </p:spTree>
    <p:extLst>
      <p:ext uri="{BB962C8B-B14F-4D97-AF65-F5344CB8AC3E}">
        <p14:creationId xmlns:p14="http://schemas.microsoft.com/office/powerpoint/2010/main" val="14570453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0"/>
              <a:t>Bij het </a:t>
            </a:r>
            <a:r>
              <a:rPr lang="nl-NL"/>
              <a:t>toevoegen van een nieuw product aan je assortiment zoals een bruine tosti of een zakje popcorn, wil je de bezoekers daarop attenderen. Zet het bovenaan op de menukaart of prijslijst (eventueel in een andere kleur) of maak kleine posters in een display en zet deze op de bar en de tafels op de locatie. Het nieuwe product laten proeven door samples uit te delen kan de verkoop ook bevorderen. </a:t>
            </a:r>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37</a:t>
            </a:fld>
            <a:endParaRPr lang="nl-NL"/>
          </a:p>
        </p:txBody>
      </p:sp>
    </p:spTree>
    <p:extLst>
      <p:ext uri="{BB962C8B-B14F-4D97-AF65-F5344CB8AC3E}">
        <p14:creationId xmlns:p14="http://schemas.microsoft.com/office/powerpoint/2010/main" val="17071971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Steeds meer ouders vinden het belangrijk, dat ze voor hun kind(eren) ook een gezondere optie kunnen kopen als ze een buurtlocatie bezoeken. Iedere bezoeker heeft andere behoeften maar als je alleen maar ongezonde producten in je assortiment hebt, dan loop je ook omzet mis. De ouders die namelijk wel een gezonder product zouden willen kopen, nemen het dan zelf mee. Met het toevoegen van een gezondere optie aan je assortiment, haal je ook een nieuwe doelgroep je kantine in. </a:t>
            </a:r>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38</a:t>
            </a:fld>
            <a:endParaRPr lang="nl-NL"/>
          </a:p>
        </p:txBody>
      </p:sp>
    </p:spTree>
    <p:extLst>
      <p:ext uri="{BB962C8B-B14F-4D97-AF65-F5344CB8AC3E}">
        <p14:creationId xmlns:p14="http://schemas.microsoft.com/office/powerpoint/2010/main" val="32468921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Sport">
    <p:bg>
      <p:bgPr>
        <a:solidFill>
          <a:schemeClr val="tx2"/>
        </a:solidFill>
        <a:effectLst/>
      </p:bgPr>
    </p:bg>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AAB3C43E-5EE6-8207-E697-FBDFF9657BA3}"/>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3061253" y="858741"/>
            <a:ext cx="5713324" cy="3761469"/>
          </a:xfrm>
          <a:prstGeom prst="rect">
            <a:avLst/>
          </a:prstGeom>
        </p:spPr>
      </p:pic>
      <p:sp>
        <p:nvSpPr>
          <p:cNvPr id="2" name="Title 1"/>
          <p:cNvSpPr>
            <a:spLocks noGrp="1"/>
          </p:cNvSpPr>
          <p:nvPr>
            <p:ph type="ctrTitle" hasCustomPrompt="1"/>
          </p:nvPr>
        </p:nvSpPr>
        <p:spPr>
          <a:xfrm>
            <a:off x="792000" y="1837604"/>
            <a:ext cx="3240000" cy="2232000"/>
          </a:xfrm>
        </p:spPr>
        <p:txBody>
          <a:bodyPr anchor="t" anchorCtr="0"/>
          <a:lstStyle>
            <a:lvl1pPr algn="l">
              <a:defRPr sz="3200">
                <a:solidFill>
                  <a:schemeClr val="tx1"/>
                </a:solidFill>
              </a:defRPr>
            </a:lvl1pPr>
          </a:lstStyle>
          <a:p>
            <a:r>
              <a:rPr lang="nl-NL"/>
              <a:t>Titelstijl van model bewerken</a:t>
            </a:r>
            <a:endParaRPr lang="en-US"/>
          </a:p>
        </p:txBody>
      </p:sp>
      <p:sp>
        <p:nvSpPr>
          <p:cNvPr id="3" name="Tekstvak 2">
            <a:extLst>
              <a:ext uri="{FF2B5EF4-FFF2-40B4-BE49-F238E27FC236}">
                <a16:creationId xmlns:a16="http://schemas.microsoft.com/office/drawing/2014/main" id="{EEB82BB2-A01C-A8C5-CDE0-A4177B21FDC0}"/>
              </a:ext>
            </a:extLst>
          </p:cNvPr>
          <p:cNvSpPr txBox="1"/>
          <p:nvPr userDrawn="1"/>
        </p:nvSpPr>
        <p:spPr>
          <a:xfrm>
            <a:off x="887506" y="1111624"/>
            <a:ext cx="0" cy="0"/>
          </a:xfrm>
          <a:prstGeom prst="rect">
            <a:avLst/>
          </a:prstGeom>
          <a:noFill/>
        </p:spPr>
        <p:txBody>
          <a:bodyPr wrap="none" lIns="0" tIns="0" rIns="0" bIns="0" rtlCol="0">
            <a:noAutofit/>
          </a:bodyPr>
          <a:lstStyle/>
          <a:p>
            <a:pPr algn="l"/>
            <a:endParaRPr lang="nl-NL" sz="1500"/>
          </a:p>
        </p:txBody>
      </p:sp>
      <p:sp>
        <p:nvSpPr>
          <p:cNvPr id="4" name="Tekstvak 3">
            <a:extLst>
              <a:ext uri="{FF2B5EF4-FFF2-40B4-BE49-F238E27FC236}">
                <a16:creationId xmlns:a16="http://schemas.microsoft.com/office/drawing/2014/main" id="{E4A6D98D-611B-E39C-9FF7-F1F4643011A0}"/>
              </a:ext>
            </a:extLst>
          </p:cNvPr>
          <p:cNvSpPr txBox="1"/>
          <p:nvPr userDrawn="1"/>
        </p:nvSpPr>
        <p:spPr>
          <a:xfrm>
            <a:off x="2349500" y="965200"/>
            <a:ext cx="0" cy="0"/>
          </a:xfrm>
          <a:prstGeom prst="rect">
            <a:avLst/>
          </a:prstGeom>
          <a:noFill/>
        </p:spPr>
        <p:txBody>
          <a:bodyPr wrap="none" lIns="0" tIns="0" rIns="0" bIns="0" rtlCol="0">
            <a:noAutofit/>
          </a:bodyPr>
          <a:lstStyle/>
          <a:p>
            <a:pPr algn="l"/>
            <a:endParaRPr lang="nl-NL" sz="1500"/>
          </a:p>
        </p:txBody>
      </p:sp>
      <p:sp>
        <p:nvSpPr>
          <p:cNvPr id="5" name="Tekstvak 4">
            <a:extLst>
              <a:ext uri="{FF2B5EF4-FFF2-40B4-BE49-F238E27FC236}">
                <a16:creationId xmlns:a16="http://schemas.microsoft.com/office/drawing/2014/main" id="{859572CF-D300-51EC-5948-2EE340D7B29D}"/>
              </a:ext>
            </a:extLst>
          </p:cNvPr>
          <p:cNvSpPr txBox="1"/>
          <p:nvPr userDrawn="1"/>
        </p:nvSpPr>
        <p:spPr>
          <a:xfrm>
            <a:off x="1803400" y="1079500"/>
            <a:ext cx="0" cy="0"/>
          </a:xfrm>
          <a:prstGeom prst="rect">
            <a:avLst/>
          </a:prstGeom>
          <a:noFill/>
        </p:spPr>
        <p:txBody>
          <a:bodyPr wrap="none" lIns="0" tIns="0" rIns="0" bIns="0" rtlCol="0">
            <a:noAutofit/>
          </a:bodyPr>
          <a:lstStyle/>
          <a:p>
            <a:pPr algn="l"/>
            <a:endParaRPr lang="nl-NL" sz="1500"/>
          </a:p>
        </p:txBody>
      </p:sp>
      <p:pic>
        <p:nvPicPr>
          <p:cNvPr id="10" name="Picture 9" descr="Logo Teamfit Onderdeel van JOGG">
            <a:extLst>
              <a:ext uri="{FF2B5EF4-FFF2-40B4-BE49-F238E27FC236}">
                <a16:creationId xmlns:a16="http://schemas.microsoft.com/office/drawing/2014/main" id="{260957E9-9212-8450-1224-2BD85F2B72B6}"/>
              </a:ext>
            </a:extLst>
          </p:cNvPr>
          <p:cNvPicPr>
            <a:picLocks noChangeAspect="1"/>
          </p:cNvPicPr>
          <p:nvPr userDrawn="1"/>
        </p:nvPicPr>
        <p:blipFill>
          <a:blip r:embed="rId3"/>
          <a:stretch>
            <a:fillRect/>
          </a:stretch>
        </p:blipFill>
        <p:spPr>
          <a:xfrm>
            <a:off x="763624" y="511692"/>
            <a:ext cx="2527964" cy="801429"/>
          </a:xfrm>
          <a:prstGeom prst="rect">
            <a:avLst/>
          </a:prstGeom>
        </p:spPr>
      </p:pic>
    </p:spTree>
    <p:extLst>
      <p:ext uri="{BB962C8B-B14F-4D97-AF65-F5344CB8AC3E}">
        <p14:creationId xmlns:p14="http://schemas.microsoft.com/office/powerpoint/2010/main" val="3795073892"/>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e">
    <p:spTree>
      <p:nvGrpSpPr>
        <p:cNvPr id="1" name=""/>
        <p:cNvGrpSpPr/>
        <p:nvPr/>
      </p:nvGrpSpPr>
      <p:grpSpPr>
        <a:xfrm>
          <a:off x="0" y="0"/>
          <a:ext cx="0" cy="0"/>
          <a:chOff x="0" y="0"/>
          <a:chExt cx="0" cy="0"/>
        </a:xfrm>
      </p:grpSpPr>
      <p:sp>
        <p:nvSpPr>
          <p:cNvPr id="6" name="Afgeronde rechthoek 5">
            <a:extLst>
              <a:ext uri="{FF2B5EF4-FFF2-40B4-BE49-F238E27FC236}">
                <a16:creationId xmlns:a16="http://schemas.microsoft.com/office/drawing/2014/main" id="{04516957-AD2F-D844-B21A-63FEB30E0CAA}"/>
              </a:ext>
            </a:extLst>
          </p:cNvPr>
          <p:cNvSpPr/>
          <p:nvPr userDrawn="1"/>
        </p:nvSpPr>
        <p:spPr>
          <a:xfrm>
            <a:off x="12638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p:cNvSpPr>
            <a:spLocks noGrp="1"/>
          </p:cNvSpPr>
          <p:nvPr>
            <p:ph type="title" hasCustomPrompt="1"/>
          </p:nvPr>
        </p:nvSpPr>
        <p:spPr>
          <a:xfrm>
            <a:off x="792000" y="1944000"/>
            <a:ext cx="7308000" cy="1224000"/>
          </a:xfrm>
        </p:spPr>
        <p:txBody>
          <a:bodyPr anchor="ctr" anchorCtr="0"/>
          <a:lstStyle>
            <a:lvl1pPr>
              <a:defRPr sz="4200">
                <a:solidFill>
                  <a:schemeClr val="tx1"/>
                </a:solidFill>
              </a:defRPr>
            </a:lvl1pPr>
          </a:lstStyle>
          <a:p>
            <a:r>
              <a:rPr lang="nl-NL"/>
              <a:t>Titelstijl van model bewerken</a:t>
            </a:r>
            <a:endParaRPr lang="en-US"/>
          </a:p>
        </p:txBody>
      </p:sp>
    </p:spTree>
    <p:extLst>
      <p:ext uri="{BB962C8B-B14F-4D97-AF65-F5344CB8AC3E}">
        <p14:creationId xmlns:p14="http://schemas.microsoft.com/office/powerpoint/2010/main" val="3151948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teks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92001" y="468000"/>
            <a:ext cx="5040000" cy="756000"/>
          </a:xfrm>
        </p:spPr>
        <p:txBody>
          <a:bodyPr/>
          <a:lstStyle>
            <a:lvl1pPr>
              <a:defRPr sz="2800">
                <a:solidFill>
                  <a:schemeClr val="tx2"/>
                </a:solidFill>
              </a:defRPr>
            </a:lvl1pPr>
          </a:lstStyle>
          <a:p>
            <a:r>
              <a:rPr lang="nl-NL"/>
              <a:t>Titelstijl van model bewerken</a:t>
            </a:r>
            <a:endParaRPr lang="en-US"/>
          </a:p>
        </p:txBody>
      </p:sp>
      <p:sp>
        <p:nvSpPr>
          <p:cNvPr id="3" name="Content Placeholder 2"/>
          <p:cNvSpPr>
            <a:spLocks noGrp="1"/>
          </p:cNvSpPr>
          <p:nvPr>
            <p:ph idx="1"/>
          </p:nvPr>
        </p:nvSpPr>
        <p:spPr>
          <a:xfrm>
            <a:off x="792000" y="1908000"/>
            <a:ext cx="5040000" cy="2520000"/>
          </a:xfrm>
        </p:spPr>
        <p:txBody>
          <a:bodyPr/>
          <a:lstStyle>
            <a:lvl1pPr marL="0" indent="0">
              <a:lnSpc>
                <a:spcPct val="110000"/>
              </a:lnSpc>
              <a:buClr>
                <a:schemeClr val="tx2"/>
              </a:buClr>
              <a:buSzPct val="120000"/>
              <a:buFontTx/>
              <a:buNone/>
              <a:defRPr sz="1500"/>
            </a:lvl1pPr>
            <a:lvl2pPr marL="0" indent="0">
              <a:lnSpc>
                <a:spcPct val="110000"/>
              </a:lnSpc>
              <a:buClr>
                <a:schemeClr val="tx2"/>
              </a:buClr>
              <a:buSzPct val="120000"/>
              <a:buFontTx/>
              <a:buNone/>
              <a:defRPr sz="1500"/>
            </a:lvl2pPr>
            <a:lvl3pPr marL="0" indent="0">
              <a:lnSpc>
                <a:spcPct val="110000"/>
              </a:lnSpc>
              <a:buClr>
                <a:schemeClr val="tx2"/>
              </a:buClr>
              <a:buSzPct val="120000"/>
              <a:buFontTx/>
              <a:buNone/>
              <a:defRPr sz="1500"/>
            </a:lvl3pPr>
            <a:lvl4pPr marL="0" indent="0">
              <a:lnSpc>
                <a:spcPct val="110000"/>
              </a:lnSpc>
              <a:buClr>
                <a:schemeClr val="tx2"/>
              </a:buClr>
              <a:buSzPct val="120000"/>
              <a:buFontTx/>
              <a:buNone/>
              <a:defRPr sz="1500"/>
            </a:lvl4pPr>
            <a:lvl5pPr marL="0" indent="0">
              <a:lnSpc>
                <a:spcPct val="110000"/>
              </a:lnSpc>
              <a:buClr>
                <a:schemeClr val="tx2"/>
              </a:buClr>
              <a:buSzPct val="120000"/>
              <a:buFontTx/>
              <a:buNone/>
              <a:defRPr sz="15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r>
              <a:rPr lang="nl-NL"/>
              <a:t>Teamfit is een werkwijze van JOGG</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4098147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en tekst bree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92001" y="468000"/>
            <a:ext cx="7128000" cy="756000"/>
          </a:xfrm>
        </p:spPr>
        <p:txBody>
          <a:bodyPr/>
          <a:lstStyle>
            <a:lvl1pPr>
              <a:defRPr sz="2800">
                <a:solidFill>
                  <a:schemeClr val="tx2"/>
                </a:solidFill>
              </a:defRPr>
            </a:lvl1pPr>
          </a:lstStyle>
          <a:p>
            <a:r>
              <a:rPr lang="nl-NL"/>
              <a:t>Titelstijl van model bewerken</a:t>
            </a:r>
            <a:endParaRPr lang="en-US"/>
          </a:p>
        </p:txBody>
      </p:sp>
      <p:sp>
        <p:nvSpPr>
          <p:cNvPr id="3" name="Content Placeholder 2"/>
          <p:cNvSpPr>
            <a:spLocks noGrp="1"/>
          </p:cNvSpPr>
          <p:nvPr>
            <p:ph idx="1"/>
          </p:nvPr>
        </p:nvSpPr>
        <p:spPr>
          <a:xfrm>
            <a:off x="792000" y="1512000"/>
            <a:ext cx="7128000" cy="2916000"/>
          </a:xfrm>
        </p:spPr>
        <p:txBody>
          <a:bodyPr/>
          <a:lstStyle>
            <a:lvl1pPr marL="0" indent="0">
              <a:lnSpc>
                <a:spcPct val="110000"/>
              </a:lnSpc>
              <a:buClr>
                <a:schemeClr val="tx2"/>
              </a:buClr>
              <a:buSzPct val="120000"/>
              <a:buFontTx/>
              <a:buNone/>
              <a:defRPr sz="1500"/>
            </a:lvl1pPr>
            <a:lvl2pPr marL="180000" indent="-180000">
              <a:lnSpc>
                <a:spcPct val="110000"/>
              </a:lnSpc>
              <a:buClr>
                <a:schemeClr val="tx2"/>
              </a:buClr>
              <a:buSzPct val="120000"/>
              <a:buFont typeface="Arial" panose="020B0604020202020204" pitchFamily="34" charset="0"/>
              <a:buChar char="•"/>
              <a:defRPr sz="1500"/>
            </a:lvl2pPr>
            <a:lvl3pPr marL="0" indent="0">
              <a:lnSpc>
                <a:spcPct val="110000"/>
              </a:lnSpc>
              <a:buClr>
                <a:schemeClr val="tx2"/>
              </a:buClr>
              <a:buSzPct val="120000"/>
              <a:buFontTx/>
              <a:buNone/>
              <a:defRPr sz="1500"/>
            </a:lvl3pPr>
            <a:lvl4pPr marL="0" indent="0">
              <a:lnSpc>
                <a:spcPct val="110000"/>
              </a:lnSpc>
              <a:buClr>
                <a:schemeClr val="tx2"/>
              </a:buClr>
              <a:buSzPct val="120000"/>
              <a:buFontTx/>
              <a:buNone/>
              <a:defRPr sz="1500"/>
            </a:lvl4pPr>
            <a:lvl5pPr marL="0" indent="0">
              <a:lnSpc>
                <a:spcPct val="110000"/>
              </a:lnSpc>
              <a:buClr>
                <a:schemeClr val="tx2"/>
              </a:buClr>
              <a:buSzPct val="120000"/>
              <a:buFontTx/>
              <a:buNone/>
              <a:defRPr sz="15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r>
              <a:rPr lang="nl-NL"/>
              <a:t>Teamfit is een werkwijze van JOGG</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946219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tekst en afbeelding">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2A3572AD-2752-C9E2-20BA-5411C7DE22C9}"/>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2" name="Title 1"/>
          <p:cNvSpPr>
            <a:spLocks noGrp="1"/>
          </p:cNvSpPr>
          <p:nvPr>
            <p:ph type="title" hasCustomPrompt="1"/>
          </p:nvPr>
        </p:nvSpPr>
        <p:spPr>
          <a:xfrm>
            <a:off x="324000" y="468000"/>
            <a:ext cx="3924001" cy="756000"/>
          </a:xfrm>
        </p:spPr>
        <p:txBody>
          <a:bodyPr/>
          <a:lstStyle>
            <a:lvl1pPr>
              <a:defRPr sz="2800">
                <a:solidFill>
                  <a:schemeClr val="tx2"/>
                </a:solidFill>
              </a:defRPr>
            </a:lvl1pPr>
          </a:lstStyle>
          <a:p>
            <a:r>
              <a:rPr lang="nl-NL"/>
              <a:t>Titelstijl van model bewerken</a:t>
            </a:r>
            <a:endParaRPr lang="en-US"/>
          </a:p>
        </p:txBody>
      </p:sp>
      <p:sp>
        <p:nvSpPr>
          <p:cNvPr id="3" name="Content Placeholder 2"/>
          <p:cNvSpPr>
            <a:spLocks noGrp="1"/>
          </p:cNvSpPr>
          <p:nvPr>
            <p:ph idx="1"/>
          </p:nvPr>
        </p:nvSpPr>
        <p:spPr>
          <a:xfrm>
            <a:off x="323999" y="1512000"/>
            <a:ext cx="3924001" cy="2916000"/>
          </a:xfrm>
        </p:spPr>
        <p:txBody>
          <a:bodyPr/>
          <a:lstStyle>
            <a:lvl1pPr marL="0" indent="0">
              <a:lnSpc>
                <a:spcPct val="110000"/>
              </a:lnSpc>
              <a:buClr>
                <a:schemeClr val="tx2"/>
              </a:buClr>
              <a:buSzPct val="120000"/>
              <a:buFontTx/>
              <a:buNone/>
              <a:defRPr sz="1500"/>
            </a:lvl1pPr>
            <a:lvl2pPr marL="180000" indent="-180000">
              <a:lnSpc>
                <a:spcPct val="110000"/>
              </a:lnSpc>
              <a:buClr>
                <a:schemeClr val="tx2"/>
              </a:buClr>
              <a:buSzPct val="120000"/>
              <a:buFont typeface="Arial" panose="020B0604020202020204" pitchFamily="34" charset="0"/>
              <a:buChar char="•"/>
              <a:defRPr sz="1500"/>
            </a:lvl2pPr>
            <a:lvl3pPr marL="0" indent="0">
              <a:lnSpc>
                <a:spcPct val="110000"/>
              </a:lnSpc>
              <a:buClr>
                <a:schemeClr val="tx2"/>
              </a:buClr>
              <a:buSzPct val="120000"/>
              <a:buFontTx/>
              <a:buNone/>
              <a:defRPr sz="1500"/>
            </a:lvl3pPr>
            <a:lvl4pPr marL="0" indent="0">
              <a:lnSpc>
                <a:spcPct val="110000"/>
              </a:lnSpc>
              <a:buClr>
                <a:schemeClr val="tx2"/>
              </a:buClr>
              <a:buSzPct val="120000"/>
              <a:buFontTx/>
              <a:buNone/>
              <a:defRPr sz="1500"/>
            </a:lvl4pPr>
            <a:lvl5pPr marL="0" indent="0">
              <a:lnSpc>
                <a:spcPct val="110000"/>
              </a:lnSpc>
              <a:buClr>
                <a:schemeClr val="tx2"/>
              </a:buClr>
              <a:buSzPct val="120000"/>
              <a:buFontTx/>
              <a:buNone/>
              <a:defRPr sz="15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3061743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 kleu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nl-NL"/>
              <a:t>Teamfit is een werkwijze van JOGG</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
        <p:nvSpPr>
          <p:cNvPr id="9" name="Text Placeholder 3">
            <a:extLst>
              <a:ext uri="{FF2B5EF4-FFF2-40B4-BE49-F238E27FC236}">
                <a16:creationId xmlns:a16="http://schemas.microsoft.com/office/drawing/2014/main" id="{41AFFEDE-8C67-9349-A20D-6B3D32E8F092}"/>
              </a:ext>
            </a:extLst>
          </p:cNvPr>
          <p:cNvSpPr>
            <a:spLocks noGrp="1"/>
          </p:cNvSpPr>
          <p:nvPr>
            <p:ph type="body" sz="half" idx="2" hasCustomPrompt="1"/>
          </p:nvPr>
        </p:nvSpPr>
        <p:spPr>
          <a:xfrm>
            <a:off x="792000" y="1548000"/>
            <a:ext cx="3456000" cy="2088000"/>
          </a:xfrm>
        </p:spPr>
        <p:txBody>
          <a:bodyPr anchor="ctr" anchorCtr="0"/>
          <a:lstStyle>
            <a:lvl1pPr marL="0" indent="0">
              <a:lnSpc>
                <a:spcPct val="95000"/>
              </a:lnSpc>
              <a:buNone/>
              <a:defRPr sz="28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Tree>
    <p:extLst>
      <p:ext uri="{BB962C8B-B14F-4D97-AF65-F5344CB8AC3E}">
        <p14:creationId xmlns:p14="http://schemas.microsoft.com/office/powerpoint/2010/main" val="2055920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en opsomming groot">
    <p:spTree>
      <p:nvGrpSpPr>
        <p:cNvPr id="1" name=""/>
        <p:cNvGrpSpPr/>
        <p:nvPr/>
      </p:nvGrpSpPr>
      <p:grpSpPr>
        <a:xfrm>
          <a:off x="0" y="0"/>
          <a:ext cx="0" cy="0"/>
          <a:chOff x="0" y="0"/>
          <a:chExt cx="0" cy="0"/>
        </a:xfrm>
      </p:grpSpPr>
      <p:sp>
        <p:nvSpPr>
          <p:cNvPr id="6" name="Afgeronde rechthoek 5">
            <a:extLst>
              <a:ext uri="{FF2B5EF4-FFF2-40B4-BE49-F238E27FC236}">
                <a16:creationId xmlns:a16="http://schemas.microsoft.com/office/drawing/2014/main" id="{04516957-AD2F-D844-B21A-63FEB30E0CAA}"/>
              </a:ext>
            </a:extLst>
          </p:cNvPr>
          <p:cNvSpPr/>
          <p:nvPr userDrawn="1"/>
        </p:nvSpPr>
        <p:spPr>
          <a:xfrm>
            <a:off x="12638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itle 1">
            <a:extLst>
              <a:ext uri="{FF2B5EF4-FFF2-40B4-BE49-F238E27FC236}">
                <a16:creationId xmlns:a16="http://schemas.microsoft.com/office/drawing/2014/main" id="{E3867A37-49B7-C42E-7353-303FD5711E25}"/>
              </a:ext>
            </a:extLst>
          </p:cNvPr>
          <p:cNvSpPr>
            <a:spLocks noGrp="1"/>
          </p:cNvSpPr>
          <p:nvPr>
            <p:ph type="title" hasCustomPrompt="1"/>
          </p:nvPr>
        </p:nvSpPr>
        <p:spPr>
          <a:xfrm>
            <a:off x="792001" y="786978"/>
            <a:ext cx="7128000" cy="432000"/>
          </a:xfrm>
        </p:spPr>
        <p:txBody>
          <a:bodyPr anchor="t" anchorCtr="0"/>
          <a:lstStyle>
            <a:lvl1pPr>
              <a:defRPr sz="2800">
                <a:solidFill>
                  <a:schemeClr val="tx1"/>
                </a:solidFill>
              </a:defRPr>
            </a:lvl1pPr>
          </a:lstStyle>
          <a:p>
            <a:r>
              <a:rPr lang="nl-NL"/>
              <a:t>Titelstijl van model bewerken</a:t>
            </a:r>
            <a:endParaRPr lang="en-US"/>
          </a:p>
        </p:txBody>
      </p:sp>
      <p:sp>
        <p:nvSpPr>
          <p:cNvPr id="9" name="Tijdelijke aanduiding voor tekst 8">
            <a:extLst>
              <a:ext uri="{FF2B5EF4-FFF2-40B4-BE49-F238E27FC236}">
                <a16:creationId xmlns:a16="http://schemas.microsoft.com/office/drawing/2014/main" id="{D6700BDC-A995-D1A1-FFB6-E518176785DF}"/>
              </a:ext>
            </a:extLst>
          </p:cNvPr>
          <p:cNvSpPr>
            <a:spLocks noGrp="1"/>
          </p:cNvSpPr>
          <p:nvPr>
            <p:ph type="body" sz="quarter" idx="10" hasCustomPrompt="1"/>
          </p:nvPr>
        </p:nvSpPr>
        <p:spPr>
          <a:xfrm>
            <a:off x="792001" y="1470977"/>
            <a:ext cx="7128000" cy="2916000"/>
          </a:xfrm>
        </p:spPr>
        <p:txBody>
          <a:bodyPr/>
          <a:lstStyle>
            <a:lvl1pPr marL="0" indent="0">
              <a:lnSpc>
                <a:spcPct val="100000"/>
              </a:lnSpc>
              <a:buFontTx/>
              <a:buNone/>
              <a:defRPr sz="1500">
                <a:latin typeface="+mn-lt"/>
              </a:defRPr>
            </a:lvl1pPr>
            <a:lvl2pPr indent="-360000">
              <a:lnSpc>
                <a:spcPct val="100000"/>
              </a:lnSpc>
              <a:buSzPct val="65000"/>
              <a:defRPr sz="1500">
                <a:latin typeface="+mn-lt"/>
              </a:defRPr>
            </a:lvl2pPr>
            <a:lvl3pPr>
              <a:lnSpc>
                <a:spcPct val="100000"/>
              </a:lnSpc>
              <a:buSzPct val="65000"/>
              <a:defRPr sz="1500">
                <a:latin typeface="+mn-lt"/>
              </a:defRPr>
            </a:lvl3pPr>
            <a:lvl4pPr>
              <a:lnSpc>
                <a:spcPct val="100000"/>
              </a:lnSpc>
              <a:buSzPct val="65000"/>
              <a:defRPr sz="1500">
                <a:latin typeface="+mn-lt"/>
              </a:defRPr>
            </a:lvl4pPr>
            <a:lvl5pPr>
              <a:lnSpc>
                <a:spcPct val="100000"/>
              </a:lnSpc>
              <a:buSzPct val="65000"/>
              <a:defRPr sz="1500">
                <a:latin typeface="+mn-l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Date Placeholder 3">
            <a:extLst>
              <a:ext uri="{FF2B5EF4-FFF2-40B4-BE49-F238E27FC236}">
                <a16:creationId xmlns:a16="http://schemas.microsoft.com/office/drawing/2014/main" id="{FB97544C-E8F0-3A2F-D7A8-591758FAC43F}"/>
              </a:ext>
            </a:extLst>
          </p:cNvPr>
          <p:cNvSpPr>
            <a:spLocks noGrp="1"/>
          </p:cNvSpPr>
          <p:nvPr>
            <p:ph type="dt" sz="half" idx="11"/>
          </p:nvPr>
        </p:nvSpPr>
        <p:spPr>
          <a:xfrm rot="16200000">
            <a:off x="7272000" y="2466000"/>
            <a:ext cx="2984399" cy="180000"/>
          </a:xfrm>
        </p:spPr>
        <p:txBody>
          <a:bodyPr/>
          <a:lstStyle>
            <a:lvl1pPr>
              <a:defRPr>
                <a:solidFill>
                  <a:schemeClr val="tx1"/>
                </a:solidFill>
              </a:defRPr>
            </a:lvl1pPr>
          </a:lstStyle>
          <a:p>
            <a:r>
              <a:rPr lang="nl-NL"/>
              <a:t>Teamfit is een werkwijze van JOGG</a:t>
            </a:r>
            <a:endParaRPr lang="nl-NL">
              <a:solidFill>
                <a:schemeClr val="tx1"/>
              </a:solidFill>
            </a:endParaRPr>
          </a:p>
        </p:txBody>
      </p:sp>
      <p:sp>
        <p:nvSpPr>
          <p:cNvPr id="3" name="Footer Placeholder 4">
            <a:extLst>
              <a:ext uri="{FF2B5EF4-FFF2-40B4-BE49-F238E27FC236}">
                <a16:creationId xmlns:a16="http://schemas.microsoft.com/office/drawing/2014/main" id="{C7E68FBA-A9C8-7E5B-3E6D-502ADC22461D}"/>
              </a:ext>
            </a:extLst>
          </p:cNvPr>
          <p:cNvSpPr>
            <a:spLocks noGrp="1"/>
          </p:cNvSpPr>
          <p:nvPr>
            <p:ph type="ftr" sz="quarter" idx="12"/>
          </p:nvPr>
        </p:nvSpPr>
        <p:spPr>
          <a:xfrm>
            <a:off x="324000" y="4734000"/>
            <a:ext cx="3086100" cy="180000"/>
          </a:xfrm>
        </p:spPr>
        <p:txBody>
          <a:bodyPr/>
          <a:lstStyle>
            <a:lvl1pPr>
              <a:defRPr>
                <a:solidFill>
                  <a:schemeClr val="tx1"/>
                </a:solidFill>
              </a:defRPr>
            </a:lvl1pPr>
          </a:lstStyle>
          <a:p>
            <a:endParaRPr lang="nl-NL">
              <a:solidFill>
                <a:schemeClr val="tx1"/>
              </a:solidFill>
            </a:endParaRPr>
          </a:p>
        </p:txBody>
      </p:sp>
      <p:sp>
        <p:nvSpPr>
          <p:cNvPr id="4" name="Slide Number Placeholder 5">
            <a:extLst>
              <a:ext uri="{FF2B5EF4-FFF2-40B4-BE49-F238E27FC236}">
                <a16:creationId xmlns:a16="http://schemas.microsoft.com/office/drawing/2014/main" id="{7CD39C27-125C-552B-EEFA-0E4E6D5E9652}"/>
              </a:ext>
            </a:extLst>
          </p:cNvPr>
          <p:cNvSpPr>
            <a:spLocks noGrp="1"/>
          </p:cNvSpPr>
          <p:nvPr>
            <p:ph type="sldNum" sz="quarter" idx="13"/>
          </p:nvPr>
        </p:nvSpPr>
        <p:spPr>
          <a:xfrm>
            <a:off x="8100000" y="4605687"/>
            <a:ext cx="720000" cy="288000"/>
          </a:xfrm>
        </p:spPr>
        <p:txBody>
          <a:bodyPr/>
          <a:lstStyle>
            <a:lvl1pPr>
              <a:defRPr>
                <a:solidFill>
                  <a:schemeClr val="tx1"/>
                </a:solidFill>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3437924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ctsheet">
    <p:spTree>
      <p:nvGrpSpPr>
        <p:cNvPr id="1" name=""/>
        <p:cNvGrpSpPr/>
        <p:nvPr/>
      </p:nvGrpSpPr>
      <p:grpSpPr>
        <a:xfrm>
          <a:off x="0" y="0"/>
          <a:ext cx="0" cy="0"/>
          <a:chOff x="0" y="0"/>
          <a:chExt cx="0" cy="0"/>
        </a:xfrm>
      </p:grpSpPr>
      <p:sp>
        <p:nvSpPr>
          <p:cNvPr id="11" name="Afgeronde rechthoek 10">
            <a:extLst>
              <a:ext uri="{FF2B5EF4-FFF2-40B4-BE49-F238E27FC236}">
                <a16:creationId xmlns:a16="http://schemas.microsoft.com/office/drawing/2014/main" id="{32DA2C67-EE46-A245-81A1-89ACCE3C622F}"/>
              </a:ext>
            </a:extLst>
          </p:cNvPr>
          <p:cNvSpPr/>
          <p:nvPr userDrawn="1"/>
        </p:nvSpPr>
        <p:spPr>
          <a:xfrm>
            <a:off x="12638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Date Placeholder 2"/>
          <p:cNvSpPr>
            <a:spLocks noGrp="1"/>
          </p:cNvSpPr>
          <p:nvPr>
            <p:ph type="dt" sz="half" idx="10"/>
          </p:nvPr>
        </p:nvSpPr>
        <p:spPr/>
        <p:txBody>
          <a:bodyPr/>
          <a:lstStyle>
            <a:lvl1pPr>
              <a:defRPr>
                <a:solidFill>
                  <a:schemeClr val="tx1"/>
                </a:solidFill>
              </a:defRPr>
            </a:lvl1pPr>
          </a:lstStyle>
          <a:p>
            <a:r>
              <a:rPr lang="nl-NL"/>
              <a:t>Teamfit is een werkwijze van JOGG</a:t>
            </a:r>
          </a:p>
        </p:txBody>
      </p:sp>
      <p:sp>
        <p:nvSpPr>
          <p:cNvPr id="4" name="Footer Placeholder 3"/>
          <p:cNvSpPr>
            <a:spLocks noGrp="1"/>
          </p:cNvSpPr>
          <p:nvPr>
            <p:ph type="ftr" sz="quarter" idx="11"/>
          </p:nvPr>
        </p:nvSpPr>
        <p:spPr>
          <a:xfrm>
            <a:off x="324000" y="5400000"/>
            <a:ext cx="3086100" cy="180000"/>
          </a:xfrm>
        </p:spPr>
        <p:txBody>
          <a:bodyPr/>
          <a:lstStyle>
            <a:lvl1pPr>
              <a:defRPr>
                <a:solidFill>
                  <a:srgbClr val="ECECEC"/>
                </a:solidFill>
              </a:defRPr>
            </a:lvl1pPr>
          </a:lstStyle>
          <a:p>
            <a:endParaRPr lang="nl-NL"/>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14F1411D-0280-154F-AEAC-4C20B7AA46B2}" type="slidenum">
              <a:rPr lang="nl-NL" smtClean="0"/>
              <a:pPr/>
              <a:t>‹nr.›</a:t>
            </a:fld>
            <a:endParaRPr lang="nl-NL"/>
          </a:p>
        </p:txBody>
      </p:sp>
      <p:sp>
        <p:nvSpPr>
          <p:cNvPr id="14" name="Picture Placeholder 2">
            <a:extLst>
              <a:ext uri="{FF2B5EF4-FFF2-40B4-BE49-F238E27FC236}">
                <a16:creationId xmlns:a16="http://schemas.microsoft.com/office/drawing/2014/main" id="{04B83A93-7E4E-CD9C-5312-CEA46B23678F}"/>
              </a:ext>
            </a:extLst>
          </p:cNvPr>
          <p:cNvSpPr>
            <a:spLocks noGrp="1"/>
          </p:cNvSpPr>
          <p:nvPr>
            <p:ph type="pic" idx="13" hasCustomPrompt="1"/>
          </p:nvPr>
        </p:nvSpPr>
        <p:spPr>
          <a:xfrm>
            <a:off x="1296000" y="306000"/>
            <a:ext cx="6552000" cy="45000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Tree>
    <p:extLst>
      <p:ext uri="{BB962C8B-B14F-4D97-AF65-F5344CB8AC3E}">
        <p14:creationId xmlns:p14="http://schemas.microsoft.com/office/powerpoint/2010/main" val="1913246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ap 1 en 2">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5998"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9" name="Vrije vorm 18">
            <a:extLst>
              <a:ext uri="{FF2B5EF4-FFF2-40B4-BE49-F238E27FC236}">
                <a16:creationId xmlns:a16="http://schemas.microsoft.com/office/drawing/2014/main" id="{29520375-7874-0BF4-9B37-B853CC003F19}"/>
              </a:ext>
            </a:extLst>
          </p:cNvPr>
          <p:cNvSpPr/>
          <p:nvPr userDrawn="1"/>
        </p:nvSpPr>
        <p:spPr>
          <a:xfrm>
            <a:off x="4644002"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1"/>
                </a:solidFill>
              </a:defRPr>
            </a:lvl1pPr>
          </a:lstStyle>
          <a:p>
            <a:r>
              <a:rPr lang="nl-NL" err="1"/>
              <a:t>Teamfit</a:t>
            </a:r>
            <a:r>
              <a:rPr lang="nl-NL"/>
              <a:t> is een werkwijze van JOGG</a:t>
            </a:r>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nl-NL">
              <a:solidFill>
                <a:schemeClr val="tx1"/>
              </a:solidFill>
            </a:endParaRP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4644002" y="590230"/>
            <a:ext cx="4374000" cy="504000"/>
          </a:xfrm>
        </p:spPr>
        <p:txBody>
          <a:bodyPr anchor="ctr" anchorCtr="0"/>
          <a:lstStyle>
            <a:lvl1pPr algn="ctr">
              <a:defRPr sz="2800">
                <a:solidFill>
                  <a:schemeClr val="tx1"/>
                </a:solidFill>
              </a:defRPr>
            </a:lvl1pPr>
          </a:lstStyle>
          <a:p>
            <a:r>
              <a:rPr lang="nl-NL"/>
              <a:t>Titelstijl bewerken</a:t>
            </a:r>
            <a:endParaRPr lang="en-US"/>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hasCustomPrompt="1"/>
          </p:nvPr>
        </p:nvSpPr>
        <p:spPr>
          <a:xfrm>
            <a:off x="5139002" y="3744000"/>
            <a:ext cx="3384000" cy="792000"/>
          </a:xfrm>
        </p:spPr>
        <p:txBody>
          <a:bodyPr anchor="t" anchorCtr="0"/>
          <a:lstStyle>
            <a:lvl1pPr marL="0" indent="0" algn="ctr">
              <a:lnSpc>
                <a:spcPct val="110000"/>
              </a:lnSpc>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 stijl van het model te bewerken</a:t>
            </a:r>
          </a:p>
        </p:txBody>
      </p:sp>
      <p:sp>
        <p:nvSpPr>
          <p:cNvPr id="12" name="Text Placeholder 4">
            <a:extLst>
              <a:ext uri="{FF2B5EF4-FFF2-40B4-BE49-F238E27FC236}">
                <a16:creationId xmlns:a16="http://schemas.microsoft.com/office/drawing/2014/main" id="{6959DBBC-E416-3C77-CAC7-A12F48B748A0}"/>
              </a:ext>
            </a:extLst>
          </p:cNvPr>
          <p:cNvSpPr>
            <a:spLocks noGrp="1"/>
          </p:cNvSpPr>
          <p:nvPr>
            <p:ph type="body" sz="quarter" idx="13" hasCustomPrompt="1"/>
          </p:nvPr>
        </p:nvSpPr>
        <p:spPr>
          <a:xfrm>
            <a:off x="613805" y="3744000"/>
            <a:ext cx="3384000" cy="792000"/>
          </a:xfrm>
        </p:spPr>
        <p:txBody>
          <a:bodyPr anchor="t" anchorCtr="0"/>
          <a:lstStyle>
            <a:lvl1pPr marL="0" indent="0" algn="ctr">
              <a:lnSpc>
                <a:spcPct val="110000"/>
              </a:lnSpc>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 stijl van het model te bewerken</a:t>
            </a:r>
          </a:p>
        </p:txBody>
      </p:sp>
      <p:sp>
        <p:nvSpPr>
          <p:cNvPr id="17" name="Text Placeholder 4">
            <a:extLst>
              <a:ext uri="{FF2B5EF4-FFF2-40B4-BE49-F238E27FC236}">
                <a16:creationId xmlns:a16="http://schemas.microsoft.com/office/drawing/2014/main" id="{37DEC5E4-C2EE-30BA-318D-BAEECB800FF8}"/>
              </a:ext>
            </a:extLst>
          </p:cNvPr>
          <p:cNvSpPr>
            <a:spLocks noGrp="1"/>
          </p:cNvSpPr>
          <p:nvPr>
            <p:ph type="body" sz="quarter" idx="14" hasCustomPrompt="1"/>
          </p:nvPr>
        </p:nvSpPr>
        <p:spPr>
          <a:xfrm>
            <a:off x="125999" y="590231"/>
            <a:ext cx="4373999" cy="503999"/>
          </a:xfrm>
        </p:spPr>
        <p:txBody>
          <a:bodyPr anchor="ctr" anchorCtr="0"/>
          <a:lstStyle>
            <a:lvl1pPr marL="0" indent="0" algn="ctr">
              <a:lnSpc>
                <a:spcPct val="90000"/>
              </a:lnSpc>
              <a:buNone/>
              <a:defRPr sz="2800" b="0">
                <a:solidFill>
                  <a:schemeClr val="tx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Titelstijl bewerken</a:t>
            </a:r>
          </a:p>
        </p:txBody>
      </p:sp>
      <p:sp>
        <p:nvSpPr>
          <p:cNvPr id="18" name="Picture Placeholder 2">
            <a:extLst>
              <a:ext uri="{FF2B5EF4-FFF2-40B4-BE49-F238E27FC236}">
                <a16:creationId xmlns:a16="http://schemas.microsoft.com/office/drawing/2014/main" id="{9F0F9F33-FA95-E2F5-9BD2-03B092BAF4EF}"/>
              </a:ext>
            </a:extLst>
          </p:cNvPr>
          <p:cNvSpPr>
            <a:spLocks noGrp="1"/>
          </p:cNvSpPr>
          <p:nvPr>
            <p:ph type="pic" idx="15"/>
          </p:nvPr>
        </p:nvSpPr>
        <p:spPr>
          <a:xfrm>
            <a:off x="5535002" y="1485257"/>
            <a:ext cx="2592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0" name="Picture Placeholder 2">
            <a:extLst>
              <a:ext uri="{FF2B5EF4-FFF2-40B4-BE49-F238E27FC236}">
                <a16:creationId xmlns:a16="http://schemas.microsoft.com/office/drawing/2014/main" id="{3DC67694-0D5B-D234-37D2-A9A1839B282A}"/>
              </a:ext>
            </a:extLst>
          </p:cNvPr>
          <p:cNvSpPr>
            <a:spLocks noGrp="1"/>
          </p:cNvSpPr>
          <p:nvPr>
            <p:ph type="pic" idx="16"/>
          </p:nvPr>
        </p:nvSpPr>
        <p:spPr>
          <a:xfrm>
            <a:off x="685805" y="1485257"/>
            <a:ext cx="3240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Tree>
    <p:extLst>
      <p:ext uri="{BB962C8B-B14F-4D97-AF65-F5344CB8AC3E}">
        <p14:creationId xmlns:p14="http://schemas.microsoft.com/office/powerpoint/2010/main" val="1549818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p 3 en 4">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5998"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9" name="Vrije vorm 18">
            <a:extLst>
              <a:ext uri="{FF2B5EF4-FFF2-40B4-BE49-F238E27FC236}">
                <a16:creationId xmlns:a16="http://schemas.microsoft.com/office/drawing/2014/main" id="{29520375-7874-0BF4-9B37-B853CC003F19}"/>
              </a:ext>
            </a:extLst>
          </p:cNvPr>
          <p:cNvSpPr/>
          <p:nvPr userDrawn="1"/>
        </p:nvSpPr>
        <p:spPr>
          <a:xfrm>
            <a:off x="4644002"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1"/>
                </a:solidFill>
              </a:defRPr>
            </a:lvl1pPr>
          </a:lstStyle>
          <a:p>
            <a:r>
              <a:rPr lang="nl-NL"/>
              <a:t>Teamfit is een werkwijze van JOGG</a:t>
            </a:r>
            <a:endParaRPr lang="nl-NL">
              <a:solidFill>
                <a:schemeClr val="tx1"/>
              </a:solidFill>
            </a:endParaRPr>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4644002" y="590230"/>
            <a:ext cx="4374000" cy="504000"/>
          </a:xfrm>
        </p:spPr>
        <p:txBody>
          <a:bodyPr anchor="ctr" anchorCtr="0"/>
          <a:lstStyle>
            <a:lvl1pPr algn="ctr">
              <a:defRPr sz="2800">
                <a:solidFill>
                  <a:schemeClr val="tx1"/>
                </a:solidFill>
              </a:defRPr>
            </a:lvl1pPr>
          </a:lstStyle>
          <a:p>
            <a:r>
              <a:rPr lang="nl-NL"/>
              <a:t>Titelstijl bewerken</a:t>
            </a:r>
            <a:endParaRPr lang="en-US"/>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hasCustomPrompt="1"/>
          </p:nvPr>
        </p:nvSpPr>
        <p:spPr>
          <a:xfrm>
            <a:off x="5139002" y="3744000"/>
            <a:ext cx="3384000" cy="792000"/>
          </a:xfrm>
        </p:spPr>
        <p:txBody>
          <a:bodyPr anchor="t" anchorCtr="0"/>
          <a:lstStyle>
            <a:lvl1pPr marL="0" indent="0" algn="ctr">
              <a:lnSpc>
                <a:spcPct val="110000"/>
              </a:lnSpc>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 stijl van het model te bewerken</a:t>
            </a:r>
          </a:p>
        </p:txBody>
      </p:sp>
      <p:sp>
        <p:nvSpPr>
          <p:cNvPr id="12" name="Text Placeholder 4">
            <a:extLst>
              <a:ext uri="{FF2B5EF4-FFF2-40B4-BE49-F238E27FC236}">
                <a16:creationId xmlns:a16="http://schemas.microsoft.com/office/drawing/2014/main" id="{6959DBBC-E416-3C77-CAC7-A12F48B748A0}"/>
              </a:ext>
            </a:extLst>
          </p:cNvPr>
          <p:cNvSpPr>
            <a:spLocks noGrp="1"/>
          </p:cNvSpPr>
          <p:nvPr>
            <p:ph type="body" sz="quarter" idx="13" hasCustomPrompt="1"/>
          </p:nvPr>
        </p:nvSpPr>
        <p:spPr>
          <a:xfrm>
            <a:off x="613805" y="3744000"/>
            <a:ext cx="3384000" cy="792000"/>
          </a:xfrm>
        </p:spPr>
        <p:txBody>
          <a:bodyPr anchor="t" anchorCtr="0"/>
          <a:lstStyle>
            <a:lvl1pPr marL="0" indent="0" algn="ctr">
              <a:lnSpc>
                <a:spcPct val="110000"/>
              </a:lnSpc>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 stijl van het model te bewerken</a:t>
            </a:r>
          </a:p>
        </p:txBody>
      </p:sp>
      <p:sp>
        <p:nvSpPr>
          <p:cNvPr id="17" name="Text Placeholder 4">
            <a:extLst>
              <a:ext uri="{FF2B5EF4-FFF2-40B4-BE49-F238E27FC236}">
                <a16:creationId xmlns:a16="http://schemas.microsoft.com/office/drawing/2014/main" id="{37DEC5E4-C2EE-30BA-318D-BAEECB800FF8}"/>
              </a:ext>
            </a:extLst>
          </p:cNvPr>
          <p:cNvSpPr>
            <a:spLocks noGrp="1"/>
          </p:cNvSpPr>
          <p:nvPr>
            <p:ph type="body" sz="quarter" idx="14" hasCustomPrompt="1"/>
          </p:nvPr>
        </p:nvSpPr>
        <p:spPr>
          <a:xfrm>
            <a:off x="125999" y="590231"/>
            <a:ext cx="4373999" cy="503999"/>
          </a:xfrm>
        </p:spPr>
        <p:txBody>
          <a:bodyPr anchor="ctr" anchorCtr="0"/>
          <a:lstStyle>
            <a:lvl1pPr marL="0" indent="0" algn="ctr">
              <a:lnSpc>
                <a:spcPct val="90000"/>
              </a:lnSpc>
              <a:buNone/>
              <a:defRPr sz="2800" b="0">
                <a:solidFill>
                  <a:schemeClr val="tx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Titelstijl bewerken</a:t>
            </a:r>
          </a:p>
        </p:txBody>
      </p:sp>
      <p:sp>
        <p:nvSpPr>
          <p:cNvPr id="18" name="Picture Placeholder 2">
            <a:extLst>
              <a:ext uri="{FF2B5EF4-FFF2-40B4-BE49-F238E27FC236}">
                <a16:creationId xmlns:a16="http://schemas.microsoft.com/office/drawing/2014/main" id="{9F0F9F33-FA95-E2F5-9BD2-03B092BAF4EF}"/>
              </a:ext>
            </a:extLst>
          </p:cNvPr>
          <p:cNvSpPr>
            <a:spLocks noGrp="1"/>
          </p:cNvSpPr>
          <p:nvPr>
            <p:ph type="pic" idx="15" hasCustomPrompt="1"/>
          </p:nvPr>
        </p:nvSpPr>
        <p:spPr>
          <a:xfrm>
            <a:off x="5535002" y="1485257"/>
            <a:ext cx="2592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20" name="Picture Placeholder 2">
            <a:extLst>
              <a:ext uri="{FF2B5EF4-FFF2-40B4-BE49-F238E27FC236}">
                <a16:creationId xmlns:a16="http://schemas.microsoft.com/office/drawing/2014/main" id="{3DC67694-0D5B-D234-37D2-A9A1839B282A}"/>
              </a:ext>
            </a:extLst>
          </p:cNvPr>
          <p:cNvSpPr>
            <a:spLocks noGrp="1"/>
          </p:cNvSpPr>
          <p:nvPr>
            <p:ph type="pic" idx="16" hasCustomPrompt="1"/>
          </p:nvPr>
        </p:nvSpPr>
        <p:spPr>
          <a:xfrm>
            <a:off x="1016998" y="1485257"/>
            <a:ext cx="2592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Tree>
    <p:extLst>
      <p:ext uri="{BB962C8B-B14F-4D97-AF65-F5344CB8AC3E}">
        <p14:creationId xmlns:p14="http://schemas.microsoft.com/office/powerpoint/2010/main" val="218137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asis uitdagingen">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126000" y="126000"/>
            <a:ext cx="4374000" cy="4892400"/>
          </a:xfrm>
          <a:prstGeom prst="roundRect">
            <a:avLst>
              <a:gd name="adj" fmla="val 1263"/>
            </a:avLst>
          </a:prstGeom>
          <a:solidFill>
            <a:schemeClr val="tx2"/>
          </a:solidFill>
        </p:spPr>
        <p:txBody>
          <a:bodyPr lIns="648000" tIns="36000" rIns="0" anchor="ctr" anchorCtr="0"/>
          <a:lstStyle>
            <a:lvl1pPr>
              <a:defRPr sz="2800">
                <a:solidFill>
                  <a:schemeClr val="tx1"/>
                </a:solidFill>
              </a:defRPr>
            </a:lvl1pPr>
          </a:lstStyle>
          <a:p>
            <a:r>
              <a:rPr lang="nl-NL"/>
              <a:t>Titelstijl bewerken</a:t>
            </a:r>
            <a:endParaRPr lang="en-US"/>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nl-NL">
              <a:solidFill>
                <a:schemeClr val="tx1"/>
              </a:solidFill>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1" name="Text Placeholder 3">
            <a:extLst>
              <a:ext uri="{FF2B5EF4-FFF2-40B4-BE49-F238E27FC236}">
                <a16:creationId xmlns:a16="http://schemas.microsoft.com/office/drawing/2014/main" id="{E78CDEF1-33AF-C9DE-8E0F-3E73B35C1C13}"/>
              </a:ext>
            </a:extLst>
          </p:cNvPr>
          <p:cNvSpPr>
            <a:spLocks noGrp="1"/>
          </p:cNvSpPr>
          <p:nvPr>
            <p:ph type="body" sz="half" idx="14" hasCustomPrompt="1"/>
          </p:nvPr>
        </p:nvSpPr>
        <p:spPr>
          <a:xfrm>
            <a:off x="5076000" y="1692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17" name="Picture Placeholder 2">
            <a:extLst>
              <a:ext uri="{FF2B5EF4-FFF2-40B4-BE49-F238E27FC236}">
                <a16:creationId xmlns:a16="http://schemas.microsoft.com/office/drawing/2014/main" id="{DF5CAF24-16CB-C6F6-2F64-A269F515F0E5}"/>
              </a:ext>
            </a:extLst>
          </p:cNvPr>
          <p:cNvSpPr>
            <a:spLocks noGrp="1" noChangeAspect="1"/>
          </p:cNvSpPr>
          <p:nvPr>
            <p:ph type="pic" idx="13"/>
          </p:nvPr>
        </p:nvSpPr>
        <p:spPr>
          <a:xfrm>
            <a:off x="5076000" y="720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18" name="Text Placeholder 3">
            <a:extLst>
              <a:ext uri="{FF2B5EF4-FFF2-40B4-BE49-F238E27FC236}">
                <a16:creationId xmlns:a16="http://schemas.microsoft.com/office/drawing/2014/main" id="{C34F5E20-08D6-CAD3-D4FF-151413F50C49}"/>
              </a:ext>
            </a:extLst>
          </p:cNvPr>
          <p:cNvSpPr>
            <a:spLocks noGrp="1"/>
          </p:cNvSpPr>
          <p:nvPr>
            <p:ph type="body" sz="half" idx="15" hasCustomPrompt="1"/>
          </p:nvPr>
        </p:nvSpPr>
        <p:spPr>
          <a:xfrm>
            <a:off x="6264000" y="1692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19" name="Picture Placeholder 2">
            <a:extLst>
              <a:ext uri="{FF2B5EF4-FFF2-40B4-BE49-F238E27FC236}">
                <a16:creationId xmlns:a16="http://schemas.microsoft.com/office/drawing/2014/main" id="{407AD6A8-F8B9-D462-C9AB-BE739732B624}"/>
              </a:ext>
            </a:extLst>
          </p:cNvPr>
          <p:cNvSpPr>
            <a:spLocks noGrp="1" noChangeAspect="1"/>
          </p:cNvSpPr>
          <p:nvPr>
            <p:ph type="pic" idx="16"/>
          </p:nvPr>
        </p:nvSpPr>
        <p:spPr>
          <a:xfrm>
            <a:off x="6264000" y="720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0" name="Text Placeholder 3">
            <a:extLst>
              <a:ext uri="{FF2B5EF4-FFF2-40B4-BE49-F238E27FC236}">
                <a16:creationId xmlns:a16="http://schemas.microsoft.com/office/drawing/2014/main" id="{452C215A-F7C3-0EE9-4239-D2230E4EFBB7}"/>
              </a:ext>
            </a:extLst>
          </p:cNvPr>
          <p:cNvSpPr>
            <a:spLocks noGrp="1"/>
          </p:cNvSpPr>
          <p:nvPr>
            <p:ph type="body" sz="half" idx="17" hasCustomPrompt="1"/>
          </p:nvPr>
        </p:nvSpPr>
        <p:spPr>
          <a:xfrm>
            <a:off x="7452000" y="1692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21" name="Picture Placeholder 2">
            <a:extLst>
              <a:ext uri="{FF2B5EF4-FFF2-40B4-BE49-F238E27FC236}">
                <a16:creationId xmlns:a16="http://schemas.microsoft.com/office/drawing/2014/main" id="{A8321A35-89FF-9D2B-ABA0-72A63B6EB840}"/>
              </a:ext>
            </a:extLst>
          </p:cNvPr>
          <p:cNvSpPr>
            <a:spLocks noGrp="1" noChangeAspect="1"/>
          </p:cNvSpPr>
          <p:nvPr>
            <p:ph type="pic" idx="18"/>
          </p:nvPr>
        </p:nvSpPr>
        <p:spPr>
          <a:xfrm>
            <a:off x="7452000" y="720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3" name="Text Placeholder 3">
            <a:extLst>
              <a:ext uri="{FF2B5EF4-FFF2-40B4-BE49-F238E27FC236}">
                <a16:creationId xmlns:a16="http://schemas.microsoft.com/office/drawing/2014/main" id="{FE9E1871-CE37-47A6-09F4-526E059773E4}"/>
              </a:ext>
            </a:extLst>
          </p:cNvPr>
          <p:cNvSpPr>
            <a:spLocks noGrp="1"/>
          </p:cNvSpPr>
          <p:nvPr>
            <p:ph type="body" sz="half" idx="20" hasCustomPrompt="1"/>
          </p:nvPr>
        </p:nvSpPr>
        <p:spPr>
          <a:xfrm>
            <a:off x="5076000" y="3024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24" name="Picture Placeholder 2">
            <a:extLst>
              <a:ext uri="{FF2B5EF4-FFF2-40B4-BE49-F238E27FC236}">
                <a16:creationId xmlns:a16="http://schemas.microsoft.com/office/drawing/2014/main" id="{59B98499-D108-4283-AE17-1AE26030C519}"/>
              </a:ext>
            </a:extLst>
          </p:cNvPr>
          <p:cNvSpPr>
            <a:spLocks noGrp="1" noChangeAspect="1"/>
          </p:cNvSpPr>
          <p:nvPr>
            <p:ph type="pic" idx="21"/>
          </p:nvPr>
        </p:nvSpPr>
        <p:spPr>
          <a:xfrm>
            <a:off x="5076000" y="2052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5" name="Text Placeholder 3">
            <a:extLst>
              <a:ext uri="{FF2B5EF4-FFF2-40B4-BE49-F238E27FC236}">
                <a16:creationId xmlns:a16="http://schemas.microsoft.com/office/drawing/2014/main" id="{56829FFD-BB7D-8A41-A777-F37912D1C1F6}"/>
              </a:ext>
            </a:extLst>
          </p:cNvPr>
          <p:cNvSpPr>
            <a:spLocks noGrp="1"/>
          </p:cNvSpPr>
          <p:nvPr>
            <p:ph type="body" sz="half" idx="22" hasCustomPrompt="1"/>
          </p:nvPr>
        </p:nvSpPr>
        <p:spPr>
          <a:xfrm>
            <a:off x="6264000" y="3024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26" name="Picture Placeholder 2">
            <a:extLst>
              <a:ext uri="{FF2B5EF4-FFF2-40B4-BE49-F238E27FC236}">
                <a16:creationId xmlns:a16="http://schemas.microsoft.com/office/drawing/2014/main" id="{81F88775-0F39-3D0F-D391-839EA6D52456}"/>
              </a:ext>
            </a:extLst>
          </p:cNvPr>
          <p:cNvSpPr>
            <a:spLocks noGrp="1" noChangeAspect="1"/>
          </p:cNvSpPr>
          <p:nvPr>
            <p:ph type="pic" idx="23"/>
          </p:nvPr>
        </p:nvSpPr>
        <p:spPr>
          <a:xfrm>
            <a:off x="6264000" y="2052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7" name="Text Placeholder 3">
            <a:extLst>
              <a:ext uri="{FF2B5EF4-FFF2-40B4-BE49-F238E27FC236}">
                <a16:creationId xmlns:a16="http://schemas.microsoft.com/office/drawing/2014/main" id="{B3F53E7E-C5AC-0CE4-A43B-3C8334671389}"/>
              </a:ext>
            </a:extLst>
          </p:cNvPr>
          <p:cNvSpPr>
            <a:spLocks noGrp="1"/>
          </p:cNvSpPr>
          <p:nvPr>
            <p:ph type="body" sz="half" idx="24" hasCustomPrompt="1"/>
          </p:nvPr>
        </p:nvSpPr>
        <p:spPr>
          <a:xfrm>
            <a:off x="7452000" y="3024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28" name="Picture Placeholder 2">
            <a:extLst>
              <a:ext uri="{FF2B5EF4-FFF2-40B4-BE49-F238E27FC236}">
                <a16:creationId xmlns:a16="http://schemas.microsoft.com/office/drawing/2014/main" id="{D011F759-D1CA-B8FA-F286-03454A5977AD}"/>
              </a:ext>
            </a:extLst>
          </p:cNvPr>
          <p:cNvSpPr>
            <a:spLocks noGrp="1" noChangeAspect="1"/>
          </p:cNvSpPr>
          <p:nvPr>
            <p:ph type="pic" idx="25"/>
          </p:nvPr>
        </p:nvSpPr>
        <p:spPr>
          <a:xfrm>
            <a:off x="7452000" y="2052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9" name="Text Placeholder 3">
            <a:extLst>
              <a:ext uri="{FF2B5EF4-FFF2-40B4-BE49-F238E27FC236}">
                <a16:creationId xmlns:a16="http://schemas.microsoft.com/office/drawing/2014/main" id="{9B14F39F-2246-DD70-B8F3-F6F1393B7426}"/>
              </a:ext>
            </a:extLst>
          </p:cNvPr>
          <p:cNvSpPr>
            <a:spLocks noGrp="1"/>
          </p:cNvSpPr>
          <p:nvPr>
            <p:ph type="body" sz="half" idx="26" hasCustomPrompt="1"/>
          </p:nvPr>
        </p:nvSpPr>
        <p:spPr>
          <a:xfrm>
            <a:off x="5076000" y="4356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30" name="Picture Placeholder 2">
            <a:extLst>
              <a:ext uri="{FF2B5EF4-FFF2-40B4-BE49-F238E27FC236}">
                <a16:creationId xmlns:a16="http://schemas.microsoft.com/office/drawing/2014/main" id="{205BE27E-DD87-0521-7B05-454266074404}"/>
              </a:ext>
            </a:extLst>
          </p:cNvPr>
          <p:cNvSpPr>
            <a:spLocks noGrp="1" noChangeAspect="1"/>
          </p:cNvSpPr>
          <p:nvPr>
            <p:ph type="pic" idx="27"/>
          </p:nvPr>
        </p:nvSpPr>
        <p:spPr>
          <a:xfrm>
            <a:off x="5076000" y="3384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31" name="Text Placeholder 3">
            <a:extLst>
              <a:ext uri="{FF2B5EF4-FFF2-40B4-BE49-F238E27FC236}">
                <a16:creationId xmlns:a16="http://schemas.microsoft.com/office/drawing/2014/main" id="{AD8FEF34-5307-85D0-46B8-35F59C8EAD10}"/>
              </a:ext>
            </a:extLst>
          </p:cNvPr>
          <p:cNvSpPr>
            <a:spLocks noGrp="1"/>
          </p:cNvSpPr>
          <p:nvPr>
            <p:ph type="body" sz="half" idx="28" hasCustomPrompt="1"/>
          </p:nvPr>
        </p:nvSpPr>
        <p:spPr>
          <a:xfrm>
            <a:off x="6264000" y="4356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32" name="Picture Placeholder 2">
            <a:extLst>
              <a:ext uri="{FF2B5EF4-FFF2-40B4-BE49-F238E27FC236}">
                <a16:creationId xmlns:a16="http://schemas.microsoft.com/office/drawing/2014/main" id="{A962A3D1-E132-EA87-35B1-6E04A9FE60A7}"/>
              </a:ext>
            </a:extLst>
          </p:cNvPr>
          <p:cNvSpPr>
            <a:spLocks noGrp="1" noChangeAspect="1"/>
          </p:cNvSpPr>
          <p:nvPr>
            <p:ph type="pic" idx="29"/>
          </p:nvPr>
        </p:nvSpPr>
        <p:spPr>
          <a:xfrm>
            <a:off x="6264000" y="3384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33" name="Text Placeholder 3">
            <a:extLst>
              <a:ext uri="{FF2B5EF4-FFF2-40B4-BE49-F238E27FC236}">
                <a16:creationId xmlns:a16="http://schemas.microsoft.com/office/drawing/2014/main" id="{56CD2E24-75C2-1927-0436-AE4E8962F907}"/>
              </a:ext>
            </a:extLst>
          </p:cNvPr>
          <p:cNvSpPr>
            <a:spLocks noGrp="1"/>
          </p:cNvSpPr>
          <p:nvPr>
            <p:ph type="body" sz="half" idx="30" hasCustomPrompt="1"/>
          </p:nvPr>
        </p:nvSpPr>
        <p:spPr>
          <a:xfrm>
            <a:off x="7452000" y="4356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34" name="Picture Placeholder 2">
            <a:extLst>
              <a:ext uri="{FF2B5EF4-FFF2-40B4-BE49-F238E27FC236}">
                <a16:creationId xmlns:a16="http://schemas.microsoft.com/office/drawing/2014/main" id="{3C0A3ECA-CE0F-C8B0-B8DB-E3BE01C66977}"/>
              </a:ext>
            </a:extLst>
          </p:cNvPr>
          <p:cNvSpPr>
            <a:spLocks noGrp="1" noChangeAspect="1"/>
          </p:cNvSpPr>
          <p:nvPr>
            <p:ph type="pic" idx="31"/>
          </p:nvPr>
        </p:nvSpPr>
        <p:spPr>
          <a:xfrm>
            <a:off x="7452000" y="3384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Tree>
    <p:extLst>
      <p:ext uri="{BB962C8B-B14F-4D97-AF65-F5344CB8AC3E}">
        <p14:creationId xmlns:p14="http://schemas.microsoft.com/office/powerpoint/2010/main" val="2341263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ote met afbeelding">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9700F36D-470B-36A6-16AE-03B364D1954B}"/>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980000"/>
            <a:ext cx="3384000" cy="1224000"/>
          </a:xfrm>
        </p:spPr>
        <p:txBody>
          <a:bodyPr anchor="ctr" anchorCtr="0"/>
          <a:lstStyle>
            <a:lvl1pPr>
              <a:defRPr sz="2800">
                <a:solidFill>
                  <a:schemeClr val="tx1"/>
                </a:solidFill>
              </a:defRPr>
            </a:lvl1pPr>
          </a:lstStyle>
          <a:p>
            <a:r>
              <a:rPr lang="nl-NL"/>
              <a:t>Titelstijl bewerken</a:t>
            </a:r>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nl-NL">
              <a:solidFill>
                <a:schemeClr val="tx1"/>
              </a:solidFill>
            </a:endParaRPr>
          </a:p>
        </p:txBody>
      </p:sp>
    </p:spTree>
    <p:extLst>
      <p:ext uri="{BB962C8B-B14F-4D97-AF65-F5344CB8AC3E}">
        <p14:creationId xmlns:p14="http://schemas.microsoft.com/office/powerpoint/2010/main" val="1541735643"/>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en afbeelding">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47EE8662-E754-134F-99ED-351DDE5AC6DD}"/>
              </a:ext>
            </a:extLst>
          </p:cNvPr>
          <p:cNvSpPr>
            <a:spLocks noGrp="1"/>
          </p:cNvSpPr>
          <p:nvPr>
            <p:ph type="pic" idx="14" hasCustomPrompt="1"/>
          </p:nvPr>
        </p:nvSpPr>
        <p:spPr>
          <a:xfrm>
            <a:off x="125999"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a:p>
            <a:endParaRPr lang="nl-NL"/>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2" name="Text Placeholder 3">
            <a:extLst>
              <a:ext uri="{FF2B5EF4-FFF2-40B4-BE49-F238E27FC236}">
                <a16:creationId xmlns:a16="http://schemas.microsoft.com/office/drawing/2014/main" id="{231CBFA8-F7F6-8CBE-F721-DF99AE308135}"/>
              </a:ext>
            </a:extLst>
          </p:cNvPr>
          <p:cNvSpPr>
            <a:spLocks noGrp="1"/>
          </p:cNvSpPr>
          <p:nvPr>
            <p:ph type="body" sz="half" idx="2" hasCustomPrompt="1"/>
          </p:nvPr>
        </p:nvSpPr>
        <p:spPr>
          <a:xfrm>
            <a:off x="5076000" y="684000"/>
            <a:ext cx="3384000" cy="3024000"/>
          </a:xfrm>
        </p:spPr>
        <p:txBody>
          <a:bodyPr anchor="ctr" anchorCtr="0"/>
          <a:lstStyle>
            <a:lvl1pPr marL="0" indent="0">
              <a:lnSpc>
                <a:spcPct val="95000"/>
              </a:lnSpc>
              <a:buNone/>
              <a:defRPr sz="19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3" name="Text Placeholder 3">
            <a:extLst>
              <a:ext uri="{FF2B5EF4-FFF2-40B4-BE49-F238E27FC236}">
                <a16:creationId xmlns:a16="http://schemas.microsoft.com/office/drawing/2014/main" id="{703A9C93-598E-2658-04B4-0F52CA572C68}"/>
              </a:ext>
            </a:extLst>
          </p:cNvPr>
          <p:cNvSpPr>
            <a:spLocks noGrp="1"/>
          </p:cNvSpPr>
          <p:nvPr>
            <p:ph type="body" sz="half" idx="15" hasCustomPrompt="1"/>
          </p:nvPr>
        </p:nvSpPr>
        <p:spPr>
          <a:xfrm>
            <a:off x="5076000" y="3779999"/>
            <a:ext cx="3384000" cy="720000"/>
          </a:xfrm>
        </p:spPr>
        <p:txBody>
          <a:bodyPr anchor="t" anchorCtr="0"/>
          <a:lstStyle>
            <a:lvl1pPr marL="0" indent="0">
              <a:buNone/>
              <a:defRPr sz="130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naam en functie bewerken</a:t>
            </a:r>
          </a:p>
        </p:txBody>
      </p:sp>
    </p:spTree>
    <p:extLst>
      <p:ext uri="{BB962C8B-B14F-4D97-AF65-F5344CB8AC3E}">
        <p14:creationId xmlns:p14="http://schemas.microsoft.com/office/powerpoint/2010/main" val="12215117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en twee afbeeldingen">
    <p:spTree>
      <p:nvGrpSpPr>
        <p:cNvPr id="1" name=""/>
        <p:cNvGrpSpPr/>
        <p:nvPr/>
      </p:nvGrpSpPr>
      <p:grpSpPr>
        <a:xfrm>
          <a:off x="0" y="0"/>
          <a:ext cx="0" cy="0"/>
          <a:chOff x="0" y="0"/>
          <a:chExt cx="0" cy="0"/>
        </a:xfrm>
      </p:grpSpPr>
      <p:sp>
        <p:nvSpPr>
          <p:cNvPr id="16" name="Picture Placeholder 2">
            <a:extLst>
              <a:ext uri="{FF2B5EF4-FFF2-40B4-BE49-F238E27FC236}">
                <a16:creationId xmlns:a16="http://schemas.microsoft.com/office/drawing/2014/main" id="{746F08AD-8F21-BFFE-8B54-3407B9310A0F}"/>
              </a:ext>
            </a:extLst>
          </p:cNvPr>
          <p:cNvSpPr>
            <a:spLocks noGrp="1"/>
          </p:cNvSpPr>
          <p:nvPr>
            <p:ph type="pic" idx="23" hasCustomPrompt="1"/>
          </p:nvPr>
        </p:nvSpPr>
        <p:spPr>
          <a:xfrm>
            <a:off x="125999" y="2634751"/>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10" name="Picture Placeholder 2">
            <a:extLst>
              <a:ext uri="{FF2B5EF4-FFF2-40B4-BE49-F238E27FC236}">
                <a16:creationId xmlns:a16="http://schemas.microsoft.com/office/drawing/2014/main" id="{47EE8662-E754-134F-99ED-351DDE5AC6DD}"/>
              </a:ext>
            </a:extLst>
          </p:cNvPr>
          <p:cNvSpPr>
            <a:spLocks noGrp="1"/>
          </p:cNvSpPr>
          <p:nvPr>
            <p:ph type="pic" idx="14" hasCustomPrompt="1"/>
          </p:nvPr>
        </p:nvSpPr>
        <p:spPr>
          <a:xfrm>
            <a:off x="125999" y="125550"/>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2" name="Text Placeholder 3">
            <a:extLst>
              <a:ext uri="{FF2B5EF4-FFF2-40B4-BE49-F238E27FC236}">
                <a16:creationId xmlns:a16="http://schemas.microsoft.com/office/drawing/2014/main" id="{231CBFA8-F7F6-8CBE-F721-DF99AE308135}"/>
              </a:ext>
            </a:extLst>
          </p:cNvPr>
          <p:cNvSpPr>
            <a:spLocks noGrp="1"/>
          </p:cNvSpPr>
          <p:nvPr>
            <p:ph type="body" sz="half" idx="2" hasCustomPrompt="1"/>
          </p:nvPr>
        </p:nvSpPr>
        <p:spPr>
          <a:xfrm>
            <a:off x="5076000" y="684000"/>
            <a:ext cx="3384000" cy="3024000"/>
          </a:xfrm>
        </p:spPr>
        <p:txBody>
          <a:bodyPr anchor="ctr" anchorCtr="0"/>
          <a:lstStyle>
            <a:lvl1pPr marL="0" indent="0">
              <a:lnSpc>
                <a:spcPct val="95000"/>
              </a:lnSpc>
              <a:buNone/>
              <a:defRPr sz="19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3" name="Text Placeholder 3">
            <a:extLst>
              <a:ext uri="{FF2B5EF4-FFF2-40B4-BE49-F238E27FC236}">
                <a16:creationId xmlns:a16="http://schemas.microsoft.com/office/drawing/2014/main" id="{703A9C93-598E-2658-04B4-0F52CA572C68}"/>
              </a:ext>
            </a:extLst>
          </p:cNvPr>
          <p:cNvSpPr>
            <a:spLocks noGrp="1"/>
          </p:cNvSpPr>
          <p:nvPr>
            <p:ph type="body" sz="half" idx="15" hasCustomPrompt="1"/>
          </p:nvPr>
        </p:nvSpPr>
        <p:spPr>
          <a:xfrm>
            <a:off x="5076000" y="3779999"/>
            <a:ext cx="3384000" cy="720000"/>
          </a:xfrm>
        </p:spPr>
        <p:txBody>
          <a:bodyPr anchor="t" anchorCtr="0"/>
          <a:lstStyle>
            <a:lvl1pPr marL="0" indent="0">
              <a:buNone/>
              <a:defRPr sz="130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naam en functie bewerken</a:t>
            </a:r>
          </a:p>
        </p:txBody>
      </p:sp>
    </p:spTree>
    <p:extLst>
      <p:ext uri="{BB962C8B-B14F-4D97-AF65-F5344CB8AC3E}">
        <p14:creationId xmlns:p14="http://schemas.microsoft.com/office/powerpoint/2010/main" val="296031712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rie punten">
    <p:spTree>
      <p:nvGrpSpPr>
        <p:cNvPr id="1" name=""/>
        <p:cNvGrpSpPr/>
        <p:nvPr/>
      </p:nvGrpSpPr>
      <p:grpSpPr>
        <a:xfrm>
          <a:off x="0" y="0"/>
          <a:ext cx="0" cy="0"/>
          <a:chOff x="0" y="0"/>
          <a:chExt cx="0" cy="0"/>
        </a:xfrm>
      </p:grpSpPr>
      <p:sp>
        <p:nvSpPr>
          <p:cNvPr id="2" name="Tijdelijke aanduiding voor tekst 16">
            <a:extLst>
              <a:ext uri="{FF2B5EF4-FFF2-40B4-BE49-F238E27FC236}">
                <a16:creationId xmlns:a16="http://schemas.microsoft.com/office/drawing/2014/main" id="{083384A0-479F-83C0-805C-09C250DB105A}"/>
              </a:ext>
            </a:extLst>
          </p:cNvPr>
          <p:cNvSpPr>
            <a:spLocks noGrp="1"/>
          </p:cNvSpPr>
          <p:nvPr>
            <p:ph type="body" sz="half" idx="20" hasCustomPrompt="1"/>
          </p:nvPr>
        </p:nvSpPr>
        <p:spPr>
          <a:xfrm>
            <a:off x="792000" y="1704490"/>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3" name="Tijdelijke aanduiding voor tekst 16">
            <a:extLst>
              <a:ext uri="{FF2B5EF4-FFF2-40B4-BE49-F238E27FC236}">
                <a16:creationId xmlns:a16="http://schemas.microsoft.com/office/drawing/2014/main" id="{D4474824-7250-A113-1698-C122BA7012A3}"/>
              </a:ext>
            </a:extLst>
          </p:cNvPr>
          <p:cNvSpPr>
            <a:spLocks noGrp="1"/>
          </p:cNvSpPr>
          <p:nvPr>
            <p:ph type="body" sz="half" idx="21" hasCustomPrompt="1"/>
          </p:nvPr>
        </p:nvSpPr>
        <p:spPr>
          <a:xfrm>
            <a:off x="792000" y="2453028"/>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10" name="Tijdelijke aanduiding voor tekst 16">
            <a:extLst>
              <a:ext uri="{FF2B5EF4-FFF2-40B4-BE49-F238E27FC236}">
                <a16:creationId xmlns:a16="http://schemas.microsoft.com/office/drawing/2014/main" id="{ADF121C0-59FE-66A8-2563-C3AF6E7C5CF4}"/>
              </a:ext>
            </a:extLst>
          </p:cNvPr>
          <p:cNvSpPr>
            <a:spLocks noGrp="1"/>
          </p:cNvSpPr>
          <p:nvPr>
            <p:ph type="body" sz="half" idx="23" hasCustomPrompt="1"/>
          </p:nvPr>
        </p:nvSpPr>
        <p:spPr>
          <a:xfrm>
            <a:off x="792000" y="3209028"/>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11" name="Picture Placeholder 2">
            <a:extLst>
              <a:ext uri="{FF2B5EF4-FFF2-40B4-BE49-F238E27FC236}">
                <a16:creationId xmlns:a16="http://schemas.microsoft.com/office/drawing/2014/main" id="{CA5E9A7D-256B-717D-8F39-B369FCBF574F}"/>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a:p>
            <a:endParaRPr lang="nl-NL"/>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4" name="Text Placeholder 3">
            <a:extLst>
              <a:ext uri="{FF2B5EF4-FFF2-40B4-BE49-F238E27FC236}">
                <a16:creationId xmlns:a16="http://schemas.microsoft.com/office/drawing/2014/main" id="{FAC350A7-43AA-E654-BF5F-2CAF619643B9}"/>
              </a:ext>
            </a:extLst>
          </p:cNvPr>
          <p:cNvSpPr>
            <a:spLocks noGrp="1"/>
          </p:cNvSpPr>
          <p:nvPr>
            <p:ph type="body" sz="half" idx="16" hasCustomPrompt="1"/>
          </p:nvPr>
        </p:nvSpPr>
        <p:spPr>
          <a:xfrm>
            <a:off x="1368000" y="1692000"/>
            <a:ext cx="2880000" cy="519556"/>
          </a:xfrm>
        </p:spPr>
        <p:txBody>
          <a:bodyPr anchor="t"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5" name="Text Placeholder 3">
            <a:extLst>
              <a:ext uri="{FF2B5EF4-FFF2-40B4-BE49-F238E27FC236}">
                <a16:creationId xmlns:a16="http://schemas.microsoft.com/office/drawing/2014/main" id="{0CCF7D30-8B9A-766C-4DFE-B72760410C6C}"/>
              </a:ext>
            </a:extLst>
          </p:cNvPr>
          <p:cNvSpPr>
            <a:spLocks noGrp="1"/>
          </p:cNvSpPr>
          <p:nvPr>
            <p:ph type="body" sz="half" idx="24" hasCustomPrompt="1"/>
          </p:nvPr>
        </p:nvSpPr>
        <p:spPr>
          <a:xfrm>
            <a:off x="792000" y="648000"/>
            <a:ext cx="3456000" cy="792000"/>
          </a:xfrm>
        </p:spPr>
        <p:txBody>
          <a:bodyPr anchor="b" anchorCtr="0"/>
          <a:lstStyle>
            <a:lvl1pPr marL="0" indent="0">
              <a:lnSpc>
                <a:spcPct val="95000"/>
              </a:lnSpc>
              <a:buNone/>
              <a:defRPr sz="28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
        <p:nvSpPr>
          <p:cNvPr id="16" name="Text Placeholder 3">
            <a:extLst>
              <a:ext uri="{FF2B5EF4-FFF2-40B4-BE49-F238E27FC236}">
                <a16:creationId xmlns:a16="http://schemas.microsoft.com/office/drawing/2014/main" id="{CE7E027C-28CF-8D39-7654-0859B8D275CE}"/>
              </a:ext>
            </a:extLst>
          </p:cNvPr>
          <p:cNvSpPr>
            <a:spLocks noGrp="1"/>
          </p:cNvSpPr>
          <p:nvPr>
            <p:ph type="body" sz="half" idx="25" hasCustomPrompt="1"/>
          </p:nvPr>
        </p:nvSpPr>
        <p:spPr>
          <a:xfrm>
            <a:off x="1368000" y="2448000"/>
            <a:ext cx="2880000" cy="519556"/>
          </a:xfrm>
        </p:spPr>
        <p:txBody>
          <a:bodyPr anchor="t"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7" name="Text Placeholder 3">
            <a:extLst>
              <a:ext uri="{FF2B5EF4-FFF2-40B4-BE49-F238E27FC236}">
                <a16:creationId xmlns:a16="http://schemas.microsoft.com/office/drawing/2014/main" id="{763D6B4E-CC13-5024-DAF1-324C14D71F4B}"/>
              </a:ext>
            </a:extLst>
          </p:cNvPr>
          <p:cNvSpPr>
            <a:spLocks noGrp="1"/>
          </p:cNvSpPr>
          <p:nvPr>
            <p:ph type="body" sz="half" idx="26" hasCustomPrompt="1"/>
          </p:nvPr>
        </p:nvSpPr>
        <p:spPr>
          <a:xfrm>
            <a:off x="1368000" y="3204000"/>
            <a:ext cx="2880000" cy="519556"/>
          </a:xfrm>
        </p:spPr>
        <p:txBody>
          <a:bodyPr anchor="t"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Tree>
    <p:extLst>
      <p:ext uri="{BB962C8B-B14F-4D97-AF65-F5344CB8AC3E}">
        <p14:creationId xmlns:p14="http://schemas.microsoft.com/office/powerpoint/2010/main" val="7970574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rie aandachtgebieden">
    <p:spTree>
      <p:nvGrpSpPr>
        <p:cNvPr id="1" name=""/>
        <p:cNvGrpSpPr/>
        <p:nvPr/>
      </p:nvGrpSpPr>
      <p:grpSpPr>
        <a:xfrm>
          <a:off x="0" y="0"/>
          <a:ext cx="0" cy="0"/>
          <a:chOff x="0" y="0"/>
          <a:chExt cx="0" cy="0"/>
        </a:xfrm>
      </p:grpSpPr>
      <p:sp>
        <p:nvSpPr>
          <p:cNvPr id="24" name="Afgeronde rechthoek 23">
            <a:extLst>
              <a:ext uri="{FF2B5EF4-FFF2-40B4-BE49-F238E27FC236}">
                <a16:creationId xmlns:a16="http://schemas.microsoft.com/office/drawing/2014/main" id="{BE2E9B8E-9A16-3F58-72CC-9807592D0111}"/>
              </a:ext>
            </a:extLst>
          </p:cNvPr>
          <p:cNvSpPr/>
          <p:nvPr userDrawn="1"/>
        </p:nvSpPr>
        <p:spPr>
          <a:xfrm>
            <a:off x="12638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4" name="Date Placeholder 3"/>
          <p:cNvSpPr>
            <a:spLocks noGrp="1"/>
          </p:cNvSpPr>
          <p:nvPr>
            <p:ph type="dt" sz="half" idx="10"/>
          </p:nvPr>
        </p:nvSpPr>
        <p:spPr/>
        <p:txBody>
          <a:bodyPr/>
          <a:lstStyle>
            <a:lvl1pPr>
              <a:defRPr>
                <a:solidFill>
                  <a:schemeClr val="tx1"/>
                </a:solidFill>
              </a:defRPr>
            </a:lvl1pPr>
          </a:lstStyle>
          <a:p>
            <a:r>
              <a:rPr lang="nl-NL"/>
              <a:t>Teamfit is een werkwijze van JOGG</a:t>
            </a:r>
          </a:p>
          <a:p>
            <a:endParaRPr lang="nl-NL"/>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nl-NL">
              <a:solidFill>
                <a:schemeClr val="tx1"/>
              </a:solidFill>
            </a:endParaRP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14F1411D-0280-154F-AEAC-4C20B7AA46B2}" type="slidenum">
              <a:rPr lang="nl-NL" smtClean="0"/>
              <a:pPr/>
              <a:t>‹nr.›</a:t>
            </a:fld>
            <a:endParaRPr lang="nl-NL"/>
          </a:p>
        </p:txBody>
      </p:sp>
      <p:sp>
        <p:nvSpPr>
          <p:cNvPr id="8" name="Text Placeholder 3">
            <a:extLst>
              <a:ext uri="{FF2B5EF4-FFF2-40B4-BE49-F238E27FC236}">
                <a16:creationId xmlns:a16="http://schemas.microsoft.com/office/drawing/2014/main" id="{304A9645-D862-9DA1-84BC-A8F761D19FD8}"/>
              </a:ext>
            </a:extLst>
          </p:cNvPr>
          <p:cNvSpPr>
            <a:spLocks noGrp="1"/>
          </p:cNvSpPr>
          <p:nvPr>
            <p:ph type="body" sz="half" idx="14" hasCustomPrompt="1"/>
          </p:nvPr>
        </p:nvSpPr>
        <p:spPr>
          <a:xfrm>
            <a:off x="792000" y="1224788"/>
            <a:ext cx="1944000" cy="288000"/>
          </a:xfrm>
        </p:spPr>
        <p:txBody>
          <a:bodyPr/>
          <a:lstStyle>
            <a:lvl1pPr marL="0" indent="0" algn="ctr">
              <a:lnSpc>
                <a:spcPct val="100000"/>
              </a:lnSpc>
              <a:buNone/>
              <a:defRPr sz="1500">
                <a:solidFill>
                  <a:schemeClr val="tx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10" name="Picture Placeholder 2">
            <a:extLst>
              <a:ext uri="{FF2B5EF4-FFF2-40B4-BE49-F238E27FC236}">
                <a16:creationId xmlns:a16="http://schemas.microsoft.com/office/drawing/2014/main" id="{7BD4D455-DD55-6EB3-05A8-2E8BF2629645}"/>
              </a:ext>
            </a:extLst>
          </p:cNvPr>
          <p:cNvSpPr>
            <a:spLocks noGrp="1" noChangeAspect="1"/>
          </p:cNvSpPr>
          <p:nvPr>
            <p:ph type="pic" idx="13"/>
          </p:nvPr>
        </p:nvSpPr>
        <p:spPr>
          <a:xfrm>
            <a:off x="792000" y="1602000"/>
            <a:ext cx="1944000" cy="1944000"/>
          </a:xfrm>
          <a:prstGeom prst="roundRect">
            <a:avLst>
              <a:gd name="adj" fmla="val 3423"/>
            </a:avLst>
          </a:prstGeom>
          <a:solidFill>
            <a:schemeClr val="bg1"/>
          </a:solidFill>
          <a:ln w="12700">
            <a:solidFill>
              <a:schemeClr val="bg1"/>
            </a:solidFill>
          </a:ln>
        </p:spPr>
        <p:txBody>
          <a:bodyPr lIns="0" tIns="36000" rIns="0" anchor="t"/>
          <a:lstStyle>
            <a:lvl1pPr marL="0" indent="0" algn="ctr">
              <a:lnSpc>
                <a:spcPct val="100000"/>
              </a:lnSpc>
              <a:spcBef>
                <a:spcPts val="0"/>
              </a:spcBef>
              <a:buNone/>
              <a:defRPr sz="100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13" name="Text Placeholder 3">
            <a:extLst>
              <a:ext uri="{FF2B5EF4-FFF2-40B4-BE49-F238E27FC236}">
                <a16:creationId xmlns:a16="http://schemas.microsoft.com/office/drawing/2014/main" id="{C8248AD1-B641-A4CA-65D8-6312803DCD9B}"/>
              </a:ext>
            </a:extLst>
          </p:cNvPr>
          <p:cNvSpPr>
            <a:spLocks noGrp="1"/>
          </p:cNvSpPr>
          <p:nvPr>
            <p:ph type="body" sz="half" idx="15" hasCustomPrompt="1"/>
          </p:nvPr>
        </p:nvSpPr>
        <p:spPr>
          <a:xfrm>
            <a:off x="3600000" y="1224788"/>
            <a:ext cx="1944000" cy="288000"/>
          </a:xfrm>
        </p:spPr>
        <p:txBody>
          <a:bodyPr/>
          <a:lstStyle>
            <a:lvl1pPr marL="0" indent="0" algn="ctr">
              <a:lnSpc>
                <a:spcPct val="100000"/>
              </a:lnSpc>
              <a:buNone/>
              <a:defRPr sz="1500">
                <a:solidFill>
                  <a:schemeClr val="tx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17" name="Text Placeholder 3">
            <a:extLst>
              <a:ext uri="{FF2B5EF4-FFF2-40B4-BE49-F238E27FC236}">
                <a16:creationId xmlns:a16="http://schemas.microsoft.com/office/drawing/2014/main" id="{0C6DBBD7-CCD1-99F4-7D72-A60404F3176E}"/>
              </a:ext>
            </a:extLst>
          </p:cNvPr>
          <p:cNvSpPr>
            <a:spLocks noGrp="1"/>
          </p:cNvSpPr>
          <p:nvPr>
            <p:ph type="body" sz="half" idx="16" hasCustomPrompt="1"/>
          </p:nvPr>
        </p:nvSpPr>
        <p:spPr>
          <a:xfrm>
            <a:off x="792000" y="3708000"/>
            <a:ext cx="1944000" cy="720000"/>
          </a:xfrm>
        </p:spPr>
        <p:txBody>
          <a:bodyPr anchor="t" anchorCtr="0"/>
          <a:lstStyle>
            <a:lvl1pPr marL="0" indent="0" algn="ctr">
              <a:lnSpc>
                <a:spcPct val="100000"/>
              </a:lnSpc>
              <a:buNone/>
              <a:defRPr sz="11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8" name="Text Placeholder 3">
            <a:extLst>
              <a:ext uri="{FF2B5EF4-FFF2-40B4-BE49-F238E27FC236}">
                <a16:creationId xmlns:a16="http://schemas.microsoft.com/office/drawing/2014/main" id="{3BCCAB42-9479-83E8-62B9-06A6E9D68C59}"/>
              </a:ext>
            </a:extLst>
          </p:cNvPr>
          <p:cNvSpPr>
            <a:spLocks noGrp="1"/>
          </p:cNvSpPr>
          <p:nvPr>
            <p:ph type="body" sz="half" idx="17" hasCustomPrompt="1"/>
          </p:nvPr>
        </p:nvSpPr>
        <p:spPr>
          <a:xfrm>
            <a:off x="6408000" y="1224788"/>
            <a:ext cx="1944000" cy="288000"/>
          </a:xfrm>
        </p:spPr>
        <p:txBody>
          <a:bodyPr/>
          <a:lstStyle>
            <a:lvl1pPr marL="0" indent="0" algn="ctr">
              <a:lnSpc>
                <a:spcPct val="100000"/>
              </a:lnSpc>
              <a:buNone/>
              <a:defRPr sz="1500">
                <a:solidFill>
                  <a:schemeClr val="tx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19" name="Picture Placeholder 2">
            <a:extLst>
              <a:ext uri="{FF2B5EF4-FFF2-40B4-BE49-F238E27FC236}">
                <a16:creationId xmlns:a16="http://schemas.microsoft.com/office/drawing/2014/main" id="{81168FD1-3938-01D4-6502-7921592EA244}"/>
              </a:ext>
            </a:extLst>
          </p:cNvPr>
          <p:cNvSpPr>
            <a:spLocks noGrp="1" noChangeAspect="1"/>
          </p:cNvSpPr>
          <p:nvPr>
            <p:ph type="pic" idx="18"/>
          </p:nvPr>
        </p:nvSpPr>
        <p:spPr>
          <a:xfrm>
            <a:off x="6408000" y="1602000"/>
            <a:ext cx="1944000" cy="1944000"/>
          </a:xfrm>
          <a:prstGeom prst="roundRect">
            <a:avLst>
              <a:gd name="adj" fmla="val 3423"/>
            </a:avLst>
          </a:prstGeom>
          <a:solidFill>
            <a:schemeClr val="bg1"/>
          </a:solidFill>
          <a:ln w="12700">
            <a:solidFill>
              <a:schemeClr val="bg1"/>
            </a:solidFill>
          </a:ln>
        </p:spPr>
        <p:txBody>
          <a:bodyPr lIns="0" tIns="36000" rIns="0" anchor="t"/>
          <a:lstStyle>
            <a:lvl1pPr marL="0" indent="0" algn="ctr">
              <a:lnSpc>
                <a:spcPct val="100000"/>
              </a:lnSpc>
              <a:spcBef>
                <a:spcPts val="0"/>
              </a:spcBef>
              <a:buNone/>
              <a:defRPr sz="100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0" name="Text Placeholder 3">
            <a:extLst>
              <a:ext uri="{FF2B5EF4-FFF2-40B4-BE49-F238E27FC236}">
                <a16:creationId xmlns:a16="http://schemas.microsoft.com/office/drawing/2014/main" id="{2D9F9059-441E-7714-EC6E-CF4AA2059193}"/>
              </a:ext>
            </a:extLst>
          </p:cNvPr>
          <p:cNvSpPr>
            <a:spLocks noGrp="1"/>
          </p:cNvSpPr>
          <p:nvPr>
            <p:ph type="body" sz="half" idx="19" hasCustomPrompt="1"/>
          </p:nvPr>
        </p:nvSpPr>
        <p:spPr>
          <a:xfrm>
            <a:off x="6408000" y="3708000"/>
            <a:ext cx="1944000" cy="720000"/>
          </a:xfrm>
        </p:spPr>
        <p:txBody>
          <a:bodyPr anchor="t" anchorCtr="0"/>
          <a:lstStyle>
            <a:lvl1pPr marL="0" indent="0" algn="ctr">
              <a:lnSpc>
                <a:spcPct val="100000"/>
              </a:lnSpc>
              <a:buNone/>
              <a:defRPr sz="11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22" name="Picture Placeholder 2">
            <a:extLst>
              <a:ext uri="{FF2B5EF4-FFF2-40B4-BE49-F238E27FC236}">
                <a16:creationId xmlns:a16="http://schemas.microsoft.com/office/drawing/2014/main" id="{C7AF5C96-919C-247A-1BCD-5AB69B8279EF}"/>
              </a:ext>
            </a:extLst>
          </p:cNvPr>
          <p:cNvSpPr>
            <a:spLocks noGrp="1" noChangeAspect="1"/>
          </p:cNvSpPr>
          <p:nvPr>
            <p:ph type="pic" idx="21"/>
          </p:nvPr>
        </p:nvSpPr>
        <p:spPr>
          <a:xfrm>
            <a:off x="3600000" y="1602000"/>
            <a:ext cx="1944000" cy="1944000"/>
          </a:xfrm>
          <a:prstGeom prst="roundRect">
            <a:avLst>
              <a:gd name="adj" fmla="val 3423"/>
            </a:avLst>
          </a:prstGeom>
          <a:solidFill>
            <a:schemeClr val="bg1"/>
          </a:solidFill>
          <a:ln w="12700">
            <a:solidFill>
              <a:schemeClr val="bg1"/>
            </a:solidFill>
          </a:ln>
        </p:spPr>
        <p:txBody>
          <a:bodyPr lIns="0" tIns="36000" rIns="0" anchor="t"/>
          <a:lstStyle>
            <a:lvl1pPr marL="0" indent="0" algn="ctr">
              <a:lnSpc>
                <a:spcPct val="100000"/>
              </a:lnSpc>
              <a:spcBef>
                <a:spcPts val="0"/>
              </a:spcBef>
              <a:buNone/>
              <a:defRPr sz="100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3" name="Text Placeholder 3">
            <a:extLst>
              <a:ext uri="{FF2B5EF4-FFF2-40B4-BE49-F238E27FC236}">
                <a16:creationId xmlns:a16="http://schemas.microsoft.com/office/drawing/2014/main" id="{D0D061B3-DB1C-9FB3-B9BA-FAC3211ADF56}"/>
              </a:ext>
            </a:extLst>
          </p:cNvPr>
          <p:cNvSpPr>
            <a:spLocks noGrp="1"/>
          </p:cNvSpPr>
          <p:nvPr>
            <p:ph type="body" sz="half" idx="22" hasCustomPrompt="1"/>
          </p:nvPr>
        </p:nvSpPr>
        <p:spPr>
          <a:xfrm>
            <a:off x="3600000" y="3708000"/>
            <a:ext cx="1944000" cy="720000"/>
          </a:xfrm>
        </p:spPr>
        <p:txBody>
          <a:bodyPr anchor="t" anchorCtr="0"/>
          <a:lstStyle>
            <a:lvl1pPr marL="0" indent="0" algn="ctr">
              <a:lnSpc>
                <a:spcPct val="100000"/>
              </a:lnSpc>
              <a:buNone/>
              <a:defRPr sz="11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Tree>
    <p:extLst>
      <p:ext uri="{BB962C8B-B14F-4D97-AF65-F5344CB8AC3E}">
        <p14:creationId xmlns:p14="http://schemas.microsoft.com/office/powerpoint/2010/main" val="31074024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p twee afbeeldingen">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47EE8662-E754-134F-99ED-351DDE5AC6DD}"/>
              </a:ext>
            </a:extLst>
          </p:cNvPr>
          <p:cNvSpPr>
            <a:spLocks noGrp="1"/>
          </p:cNvSpPr>
          <p:nvPr>
            <p:ph type="pic" idx="14" hasCustomPrompt="1"/>
          </p:nvPr>
        </p:nvSpPr>
        <p:spPr>
          <a:xfrm>
            <a:off x="4644000" y="125550"/>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16" name="Picture Placeholder 2">
            <a:extLst>
              <a:ext uri="{FF2B5EF4-FFF2-40B4-BE49-F238E27FC236}">
                <a16:creationId xmlns:a16="http://schemas.microsoft.com/office/drawing/2014/main" id="{746F08AD-8F21-BFFE-8B54-3407B9310A0F}"/>
              </a:ext>
            </a:extLst>
          </p:cNvPr>
          <p:cNvSpPr>
            <a:spLocks noGrp="1"/>
          </p:cNvSpPr>
          <p:nvPr>
            <p:ph type="pic" idx="23" hasCustomPrompt="1"/>
          </p:nvPr>
        </p:nvSpPr>
        <p:spPr>
          <a:xfrm>
            <a:off x="4644000" y="2634751"/>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a:xfrm rot="16200000">
            <a:off x="8280000" y="2466000"/>
            <a:ext cx="2984399" cy="180000"/>
          </a:xfrm>
        </p:spPr>
        <p:txBody>
          <a:bodyPr/>
          <a:lstStyle>
            <a:lvl1pPr>
              <a:defRPr>
                <a:solidFill>
                  <a:srgbClr val="E8E9E8"/>
                </a:solidFill>
              </a:defRPr>
            </a:lvl1pPr>
          </a:lstStyle>
          <a:p>
            <a:r>
              <a:rPr lang="nl-NL"/>
              <a:t>Teamfit is een werkwijze van JOGG</a:t>
            </a:r>
            <a:endParaRPr lang="nl-NL">
              <a:solidFill>
                <a:srgbClr val="E8E9E8"/>
              </a:solidFill>
            </a:endParaRP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3" name="Text Placeholder 3">
            <a:extLst>
              <a:ext uri="{FF2B5EF4-FFF2-40B4-BE49-F238E27FC236}">
                <a16:creationId xmlns:a16="http://schemas.microsoft.com/office/drawing/2014/main" id="{703A9C93-598E-2658-04B4-0F52CA572C68}"/>
              </a:ext>
            </a:extLst>
          </p:cNvPr>
          <p:cNvSpPr>
            <a:spLocks noGrp="1"/>
          </p:cNvSpPr>
          <p:nvPr>
            <p:ph type="body" sz="half" idx="15" hasCustomPrompt="1"/>
          </p:nvPr>
        </p:nvSpPr>
        <p:spPr>
          <a:xfrm>
            <a:off x="792000" y="2669659"/>
            <a:ext cx="3456000" cy="864000"/>
          </a:xfrm>
        </p:spPr>
        <p:txBody>
          <a:bodyPr anchor="t" anchorCtr="0"/>
          <a:lstStyle>
            <a:lvl1pPr marL="0" indent="0">
              <a:lnSpc>
                <a:spcPct val="100000"/>
              </a:lnSpc>
              <a:buNone/>
              <a:defRPr sz="1700">
                <a:solidFill>
                  <a:schemeClr val="accent6"/>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7" name="Graphic 2">
            <a:extLst>
              <a:ext uri="{FF2B5EF4-FFF2-40B4-BE49-F238E27FC236}">
                <a16:creationId xmlns:a16="http://schemas.microsoft.com/office/drawing/2014/main" id="{0DA6EAC7-4143-3752-D2EE-52AD756E4678}"/>
              </a:ext>
            </a:extLst>
          </p:cNvPr>
          <p:cNvSpPr/>
          <p:nvPr/>
        </p:nvSpPr>
        <p:spPr>
          <a:xfrm>
            <a:off x="792000" y="684000"/>
            <a:ext cx="788754" cy="531219"/>
          </a:xfrm>
          <a:custGeom>
            <a:avLst/>
            <a:gdLst>
              <a:gd name="connsiteX0" fmla="*/ 730328 w 788754"/>
              <a:gd name="connsiteY0" fmla="*/ 0 h 531219"/>
              <a:gd name="connsiteX1" fmla="*/ 788754 w 788754"/>
              <a:gd name="connsiteY1" fmla="*/ 57951 h 531219"/>
              <a:gd name="connsiteX2" fmla="*/ 788754 w 788754"/>
              <a:gd name="connsiteY2" fmla="*/ 473268 h 531219"/>
              <a:gd name="connsiteX3" fmla="*/ 730328 w 788754"/>
              <a:gd name="connsiteY3" fmla="*/ 531220 h 531219"/>
              <a:gd name="connsiteX4" fmla="*/ 58426 w 788754"/>
              <a:gd name="connsiteY4" fmla="*/ 531220 h 531219"/>
              <a:gd name="connsiteX5" fmla="*/ 0 w 788754"/>
              <a:gd name="connsiteY5" fmla="*/ 473268 h 531219"/>
              <a:gd name="connsiteX6" fmla="*/ 0 w 788754"/>
              <a:gd name="connsiteY6" fmla="*/ 57951 h 531219"/>
              <a:gd name="connsiteX7" fmla="*/ 58426 w 788754"/>
              <a:gd name="connsiteY7" fmla="*/ 0 h 531219"/>
              <a:gd name="connsiteX8" fmla="*/ 327836 w 788754"/>
              <a:gd name="connsiteY8" fmla="*/ 175013 h 531219"/>
              <a:gd name="connsiteX9" fmla="*/ 327836 w 788754"/>
              <a:gd name="connsiteY9" fmla="*/ 140886 h 531219"/>
              <a:gd name="connsiteX10" fmla="*/ 324319 w 788754"/>
              <a:gd name="connsiteY10" fmla="*/ 135992 h 531219"/>
              <a:gd name="connsiteX11" fmla="*/ 322902 w 788754"/>
              <a:gd name="connsiteY11" fmla="*/ 135992 h 531219"/>
              <a:gd name="connsiteX12" fmla="*/ 118930 w 788754"/>
              <a:gd name="connsiteY12" fmla="*/ 135992 h 531219"/>
              <a:gd name="connsiteX13" fmla="*/ 113996 w 788754"/>
              <a:gd name="connsiteY13" fmla="*/ 139786 h 531219"/>
              <a:gd name="connsiteX14" fmla="*/ 113996 w 788754"/>
              <a:gd name="connsiteY14" fmla="*/ 140886 h 531219"/>
              <a:gd name="connsiteX15" fmla="*/ 113996 w 788754"/>
              <a:gd name="connsiteY15" fmla="*/ 175013 h 531219"/>
              <a:gd name="connsiteX16" fmla="*/ 117821 w 788754"/>
              <a:gd name="connsiteY16" fmla="*/ 179906 h 531219"/>
              <a:gd name="connsiteX17" fmla="*/ 118930 w 788754"/>
              <a:gd name="connsiteY17" fmla="*/ 179906 h 531219"/>
              <a:gd name="connsiteX18" fmla="*/ 195923 w 788754"/>
              <a:gd name="connsiteY18" fmla="*/ 179906 h 531219"/>
              <a:gd name="connsiteX19" fmla="*/ 195923 w 788754"/>
              <a:gd name="connsiteY19" fmla="*/ 407977 h 531219"/>
              <a:gd name="connsiteX20" fmla="*/ 199594 w 788754"/>
              <a:gd name="connsiteY20" fmla="*/ 412758 h 531219"/>
              <a:gd name="connsiteX21" fmla="*/ 200856 w 788754"/>
              <a:gd name="connsiteY21" fmla="*/ 412741 h 531219"/>
              <a:gd name="connsiteX22" fmla="*/ 240586 w 788754"/>
              <a:gd name="connsiteY22" fmla="*/ 412741 h 531219"/>
              <a:gd name="connsiteX23" fmla="*/ 245503 w 788754"/>
              <a:gd name="connsiteY23" fmla="*/ 409229 h 531219"/>
              <a:gd name="connsiteX24" fmla="*/ 245520 w 788754"/>
              <a:gd name="connsiteY24" fmla="*/ 407977 h 531219"/>
              <a:gd name="connsiteX25" fmla="*/ 245520 w 788754"/>
              <a:gd name="connsiteY25" fmla="*/ 180293 h 531219"/>
              <a:gd name="connsiteX26" fmla="*/ 322513 w 788754"/>
              <a:gd name="connsiteY26" fmla="*/ 180293 h 531219"/>
              <a:gd name="connsiteX27" fmla="*/ 327519 w 788754"/>
              <a:gd name="connsiteY27" fmla="*/ 176907 h 531219"/>
              <a:gd name="connsiteX28" fmla="*/ 327447 w 788754"/>
              <a:gd name="connsiteY28" fmla="*/ 175013 h 531219"/>
              <a:gd name="connsiteX29" fmla="*/ 406906 w 788754"/>
              <a:gd name="connsiteY29" fmla="*/ 407977 h 531219"/>
              <a:gd name="connsiteX30" fmla="*/ 406906 w 788754"/>
              <a:gd name="connsiteY30" fmla="*/ 140886 h 531219"/>
              <a:gd name="connsiteX31" fmla="*/ 403389 w 788754"/>
              <a:gd name="connsiteY31" fmla="*/ 135992 h 531219"/>
              <a:gd name="connsiteX32" fmla="*/ 401972 w 788754"/>
              <a:gd name="connsiteY32" fmla="*/ 135992 h 531219"/>
              <a:gd name="connsiteX33" fmla="*/ 361853 w 788754"/>
              <a:gd name="connsiteY33" fmla="*/ 135992 h 531219"/>
              <a:gd name="connsiteX34" fmla="*/ 356919 w 788754"/>
              <a:gd name="connsiteY34" fmla="*/ 139786 h 531219"/>
              <a:gd name="connsiteX35" fmla="*/ 356919 w 788754"/>
              <a:gd name="connsiteY35" fmla="*/ 140886 h 531219"/>
              <a:gd name="connsiteX36" fmla="*/ 356919 w 788754"/>
              <a:gd name="connsiteY36" fmla="*/ 407977 h 531219"/>
              <a:gd name="connsiteX37" fmla="*/ 360590 w 788754"/>
              <a:gd name="connsiteY37" fmla="*/ 412758 h 531219"/>
              <a:gd name="connsiteX38" fmla="*/ 361853 w 788754"/>
              <a:gd name="connsiteY38" fmla="*/ 412741 h 531219"/>
              <a:gd name="connsiteX39" fmla="*/ 401583 w 788754"/>
              <a:gd name="connsiteY39" fmla="*/ 412741 h 531219"/>
              <a:gd name="connsiteX40" fmla="*/ 406517 w 788754"/>
              <a:gd name="connsiteY40" fmla="*/ 407977 h 531219"/>
              <a:gd name="connsiteX41" fmla="*/ 690079 w 788754"/>
              <a:gd name="connsiteY41" fmla="*/ 230775 h 531219"/>
              <a:gd name="connsiteX42" fmla="*/ 662164 w 788754"/>
              <a:gd name="connsiteY42" fmla="*/ 162907 h 531219"/>
              <a:gd name="connsiteX43" fmla="*/ 594130 w 788754"/>
              <a:gd name="connsiteY43" fmla="*/ 135992 h 531219"/>
              <a:gd name="connsiteX44" fmla="*/ 476239 w 788754"/>
              <a:gd name="connsiteY44" fmla="*/ 135992 h 531219"/>
              <a:gd name="connsiteX45" fmla="*/ 471305 w 788754"/>
              <a:gd name="connsiteY45" fmla="*/ 139481 h 531219"/>
              <a:gd name="connsiteX46" fmla="*/ 471305 w 788754"/>
              <a:gd name="connsiteY46" fmla="*/ 140886 h 531219"/>
              <a:gd name="connsiteX47" fmla="*/ 471305 w 788754"/>
              <a:gd name="connsiteY47" fmla="*/ 407977 h 531219"/>
              <a:gd name="connsiteX48" fmla="*/ 476239 w 788754"/>
              <a:gd name="connsiteY48" fmla="*/ 412741 h 531219"/>
              <a:gd name="connsiteX49" fmla="*/ 515969 w 788754"/>
              <a:gd name="connsiteY49" fmla="*/ 412741 h 531219"/>
              <a:gd name="connsiteX50" fmla="*/ 520886 w 788754"/>
              <a:gd name="connsiteY50" fmla="*/ 409229 h 531219"/>
              <a:gd name="connsiteX51" fmla="*/ 520902 w 788754"/>
              <a:gd name="connsiteY51" fmla="*/ 407977 h 531219"/>
              <a:gd name="connsiteX52" fmla="*/ 520902 w 788754"/>
              <a:gd name="connsiteY52" fmla="*/ 325428 h 531219"/>
              <a:gd name="connsiteX53" fmla="*/ 594260 w 788754"/>
              <a:gd name="connsiteY53" fmla="*/ 325428 h 531219"/>
              <a:gd name="connsiteX54" fmla="*/ 662164 w 788754"/>
              <a:gd name="connsiteY54" fmla="*/ 298642 h 531219"/>
              <a:gd name="connsiteX55" fmla="*/ 690079 w 788754"/>
              <a:gd name="connsiteY55" fmla="*/ 230775 h 531219"/>
              <a:gd name="connsiteX56" fmla="*/ 639313 w 788754"/>
              <a:gd name="connsiteY56" fmla="*/ 230775 h 531219"/>
              <a:gd name="connsiteX57" fmla="*/ 622434 w 788754"/>
              <a:gd name="connsiteY57" fmla="*/ 269409 h 531219"/>
              <a:gd name="connsiteX58" fmla="*/ 583483 w 788754"/>
              <a:gd name="connsiteY58" fmla="*/ 282287 h 531219"/>
              <a:gd name="connsiteX59" fmla="*/ 520902 w 788754"/>
              <a:gd name="connsiteY59" fmla="*/ 282287 h 531219"/>
              <a:gd name="connsiteX60" fmla="*/ 520902 w 788754"/>
              <a:gd name="connsiteY60" fmla="*/ 179262 h 531219"/>
              <a:gd name="connsiteX61" fmla="*/ 584262 w 788754"/>
              <a:gd name="connsiteY61" fmla="*/ 179262 h 531219"/>
              <a:gd name="connsiteX62" fmla="*/ 623213 w 788754"/>
              <a:gd name="connsiteY62" fmla="*/ 192140 h 531219"/>
              <a:gd name="connsiteX63" fmla="*/ 639313 w 788754"/>
              <a:gd name="connsiteY63" fmla="*/ 230775 h 531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788754" h="531219">
                <a:moveTo>
                  <a:pt x="730328" y="0"/>
                </a:moveTo>
                <a:cubicBezTo>
                  <a:pt x="762596" y="0"/>
                  <a:pt x="788754" y="25946"/>
                  <a:pt x="788754" y="57951"/>
                </a:cubicBezTo>
                <a:lnTo>
                  <a:pt x="788754" y="473268"/>
                </a:lnTo>
                <a:cubicBezTo>
                  <a:pt x="788754" y="505274"/>
                  <a:pt x="762596" y="531220"/>
                  <a:pt x="730328" y="531220"/>
                </a:cubicBezTo>
                <a:lnTo>
                  <a:pt x="58426" y="531220"/>
                </a:lnTo>
                <a:cubicBezTo>
                  <a:pt x="26158" y="531220"/>
                  <a:pt x="0" y="505274"/>
                  <a:pt x="0" y="473268"/>
                </a:cubicBezTo>
                <a:lnTo>
                  <a:pt x="0" y="57951"/>
                </a:lnTo>
                <a:cubicBezTo>
                  <a:pt x="0" y="25946"/>
                  <a:pt x="26158" y="0"/>
                  <a:pt x="58426" y="0"/>
                </a:cubicBezTo>
                <a:close/>
                <a:moveTo>
                  <a:pt x="327836" y="175013"/>
                </a:moveTo>
                <a:lnTo>
                  <a:pt x="327836" y="140886"/>
                </a:lnTo>
                <a:cubicBezTo>
                  <a:pt x="328227" y="138571"/>
                  <a:pt x="326652" y="136380"/>
                  <a:pt x="324319" y="135992"/>
                </a:cubicBezTo>
                <a:cubicBezTo>
                  <a:pt x="323850" y="135914"/>
                  <a:pt x="323371" y="135914"/>
                  <a:pt x="322902" y="135992"/>
                </a:cubicBezTo>
                <a:lnTo>
                  <a:pt x="118930" y="135992"/>
                </a:lnTo>
                <a:cubicBezTo>
                  <a:pt x="116511" y="135689"/>
                  <a:pt x="114302" y="137387"/>
                  <a:pt x="113996" y="139786"/>
                </a:cubicBezTo>
                <a:cubicBezTo>
                  <a:pt x="113949" y="140151"/>
                  <a:pt x="113949" y="140521"/>
                  <a:pt x="113996" y="140886"/>
                </a:cubicBezTo>
                <a:lnTo>
                  <a:pt x="113996" y="175013"/>
                </a:lnTo>
                <a:cubicBezTo>
                  <a:pt x="113690" y="177412"/>
                  <a:pt x="115403" y="179603"/>
                  <a:pt x="117821" y="179906"/>
                </a:cubicBezTo>
                <a:cubicBezTo>
                  <a:pt x="118189" y="179953"/>
                  <a:pt x="118562" y="179953"/>
                  <a:pt x="118930" y="179906"/>
                </a:cubicBezTo>
                <a:lnTo>
                  <a:pt x="195923" y="179906"/>
                </a:lnTo>
                <a:lnTo>
                  <a:pt x="195923" y="407977"/>
                </a:lnTo>
                <a:cubicBezTo>
                  <a:pt x="195605" y="410302"/>
                  <a:pt x="197249" y="412443"/>
                  <a:pt x="199594" y="412758"/>
                </a:cubicBezTo>
                <a:cubicBezTo>
                  <a:pt x="200013" y="412815"/>
                  <a:pt x="200439" y="412809"/>
                  <a:pt x="200856" y="412741"/>
                </a:cubicBezTo>
                <a:lnTo>
                  <a:pt x="240586" y="412741"/>
                </a:lnTo>
                <a:cubicBezTo>
                  <a:pt x="242922" y="413118"/>
                  <a:pt x="245123" y="411546"/>
                  <a:pt x="245503" y="409229"/>
                </a:cubicBezTo>
                <a:cubicBezTo>
                  <a:pt x="245571" y="408815"/>
                  <a:pt x="245577" y="408393"/>
                  <a:pt x="245520" y="407977"/>
                </a:cubicBezTo>
                <a:lnTo>
                  <a:pt x="245520" y="180293"/>
                </a:lnTo>
                <a:lnTo>
                  <a:pt x="322513" y="180293"/>
                </a:lnTo>
                <a:cubicBezTo>
                  <a:pt x="324838" y="180729"/>
                  <a:pt x="327079" y="179213"/>
                  <a:pt x="327519" y="176907"/>
                </a:cubicBezTo>
                <a:cubicBezTo>
                  <a:pt x="327639" y="176278"/>
                  <a:pt x="327614" y="175631"/>
                  <a:pt x="327447" y="175013"/>
                </a:cubicBezTo>
                <a:close/>
                <a:moveTo>
                  <a:pt x="406906" y="407977"/>
                </a:moveTo>
                <a:lnTo>
                  <a:pt x="406906" y="140886"/>
                </a:lnTo>
                <a:cubicBezTo>
                  <a:pt x="407297" y="138571"/>
                  <a:pt x="405722" y="136380"/>
                  <a:pt x="403389" y="135992"/>
                </a:cubicBezTo>
                <a:cubicBezTo>
                  <a:pt x="402920" y="135914"/>
                  <a:pt x="402441" y="135914"/>
                  <a:pt x="401972" y="135992"/>
                </a:cubicBezTo>
                <a:lnTo>
                  <a:pt x="361853" y="135992"/>
                </a:lnTo>
                <a:cubicBezTo>
                  <a:pt x="359434" y="135689"/>
                  <a:pt x="357225" y="137387"/>
                  <a:pt x="356919" y="139786"/>
                </a:cubicBezTo>
                <a:cubicBezTo>
                  <a:pt x="356873" y="140151"/>
                  <a:pt x="356873" y="140521"/>
                  <a:pt x="356919" y="140886"/>
                </a:cubicBezTo>
                <a:lnTo>
                  <a:pt x="356919" y="407977"/>
                </a:lnTo>
                <a:cubicBezTo>
                  <a:pt x="356602" y="410302"/>
                  <a:pt x="358245" y="412443"/>
                  <a:pt x="360590" y="412758"/>
                </a:cubicBezTo>
                <a:cubicBezTo>
                  <a:pt x="361010" y="412815"/>
                  <a:pt x="361435" y="412809"/>
                  <a:pt x="361853" y="412741"/>
                </a:cubicBezTo>
                <a:lnTo>
                  <a:pt x="401583" y="412741"/>
                </a:lnTo>
                <a:cubicBezTo>
                  <a:pt x="404959" y="412741"/>
                  <a:pt x="406517" y="411196"/>
                  <a:pt x="406517" y="407977"/>
                </a:cubicBezTo>
                <a:close/>
                <a:moveTo>
                  <a:pt x="690079" y="230775"/>
                </a:moveTo>
                <a:cubicBezTo>
                  <a:pt x="690885" y="205252"/>
                  <a:pt x="680740" y="180587"/>
                  <a:pt x="662164" y="162907"/>
                </a:cubicBezTo>
                <a:cubicBezTo>
                  <a:pt x="644071" y="145206"/>
                  <a:pt x="619539" y="135500"/>
                  <a:pt x="594130" y="135992"/>
                </a:cubicBezTo>
                <a:lnTo>
                  <a:pt x="476239" y="135992"/>
                </a:lnTo>
                <a:cubicBezTo>
                  <a:pt x="473905" y="135604"/>
                  <a:pt x="471696" y="137166"/>
                  <a:pt x="471305" y="139481"/>
                </a:cubicBezTo>
                <a:cubicBezTo>
                  <a:pt x="471226" y="139946"/>
                  <a:pt x="471226" y="140421"/>
                  <a:pt x="471305" y="140886"/>
                </a:cubicBezTo>
                <a:lnTo>
                  <a:pt x="471305" y="407977"/>
                </a:lnTo>
                <a:cubicBezTo>
                  <a:pt x="471305" y="411196"/>
                  <a:pt x="472863" y="412741"/>
                  <a:pt x="476239" y="412741"/>
                </a:cubicBezTo>
                <a:lnTo>
                  <a:pt x="515969" y="412741"/>
                </a:lnTo>
                <a:cubicBezTo>
                  <a:pt x="518304" y="413118"/>
                  <a:pt x="520506" y="411546"/>
                  <a:pt x="520886" y="409229"/>
                </a:cubicBezTo>
                <a:cubicBezTo>
                  <a:pt x="520953" y="408815"/>
                  <a:pt x="520959" y="408393"/>
                  <a:pt x="520902" y="407977"/>
                </a:cubicBezTo>
                <a:lnTo>
                  <a:pt x="520902" y="325428"/>
                </a:lnTo>
                <a:lnTo>
                  <a:pt x="594260" y="325428"/>
                </a:lnTo>
                <a:cubicBezTo>
                  <a:pt x="619608" y="325934"/>
                  <a:pt x="644090" y="316277"/>
                  <a:pt x="662164" y="298642"/>
                </a:cubicBezTo>
                <a:cubicBezTo>
                  <a:pt x="680740" y="280962"/>
                  <a:pt x="690885" y="256298"/>
                  <a:pt x="690079" y="230775"/>
                </a:cubicBezTo>
                <a:close/>
                <a:moveTo>
                  <a:pt x="639313" y="230775"/>
                </a:moveTo>
                <a:cubicBezTo>
                  <a:pt x="640040" y="245554"/>
                  <a:pt x="633803" y="259829"/>
                  <a:pt x="622434" y="269409"/>
                </a:cubicBezTo>
                <a:cubicBezTo>
                  <a:pt x="611578" y="278464"/>
                  <a:pt x="597647" y="283070"/>
                  <a:pt x="583483" y="282287"/>
                </a:cubicBezTo>
                <a:lnTo>
                  <a:pt x="520902" y="282287"/>
                </a:lnTo>
                <a:lnTo>
                  <a:pt x="520902" y="179262"/>
                </a:lnTo>
                <a:lnTo>
                  <a:pt x="584262" y="179262"/>
                </a:lnTo>
                <a:cubicBezTo>
                  <a:pt x="598417" y="178544"/>
                  <a:pt x="612324" y="183142"/>
                  <a:pt x="623213" y="192140"/>
                </a:cubicBezTo>
                <a:cubicBezTo>
                  <a:pt x="634293" y="201871"/>
                  <a:pt x="640232" y="216124"/>
                  <a:pt x="639313" y="230775"/>
                </a:cubicBezTo>
                <a:close/>
              </a:path>
            </a:pathLst>
          </a:custGeom>
          <a:solidFill>
            <a:schemeClr val="accent6"/>
          </a:solidFill>
          <a:ln w="12960" cap="flat">
            <a:noFill/>
            <a:prstDash val="solid"/>
            <a:miter/>
          </a:ln>
        </p:spPr>
        <p:txBody>
          <a:bodyPr rtlCol="0" anchor="ctr"/>
          <a:lstStyle/>
          <a:p>
            <a:endParaRPr lang="nl-NL"/>
          </a:p>
        </p:txBody>
      </p:sp>
      <p:sp>
        <p:nvSpPr>
          <p:cNvPr id="14" name="Text Placeholder 3">
            <a:extLst>
              <a:ext uri="{FF2B5EF4-FFF2-40B4-BE49-F238E27FC236}">
                <a16:creationId xmlns:a16="http://schemas.microsoft.com/office/drawing/2014/main" id="{B489E561-582C-D706-14BD-51C89CFA679A}"/>
              </a:ext>
            </a:extLst>
          </p:cNvPr>
          <p:cNvSpPr>
            <a:spLocks noGrp="1"/>
          </p:cNvSpPr>
          <p:nvPr>
            <p:ph type="body" sz="half" idx="24" hasCustomPrompt="1"/>
          </p:nvPr>
        </p:nvSpPr>
        <p:spPr>
          <a:xfrm>
            <a:off x="792000" y="1800000"/>
            <a:ext cx="3456000" cy="792000"/>
          </a:xfrm>
        </p:spPr>
        <p:txBody>
          <a:bodyPr anchor="b" anchorCtr="0"/>
          <a:lstStyle>
            <a:lvl1pPr marL="0" indent="0">
              <a:lnSpc>
                <a:spcPct val="95000"/>
              </a:lnSpc>
              <a:buNone/>
              <a:defRPr sz="2800">
                <a:solidFill>
                  <a:schemeClr val="accent6"/>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Tree>
    <p:extLst>
      <p:ext uri="{BB962C8B-B14F-4D97-AF65-F5344CB8AC3E}">
        <p14:creationId xmlns:p14="http://schemas.microsoft.com/office/powerpoint/2010/main" val="27080584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p een afbeelding">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87B0010C-B8BD-09DB-A7E9-80D104D2BB0D}"/>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3" name="Text Placeholder 3">
            <a:extLst>
              <a:ext uri="{FF2B5EF4-FFF2-40B4-BE49-F238E27FC236}">
                <a16:creationId xmlns:a16="http://schemas.microsoft.com/office/drawing/2014/main" id="{703A9C93-598E-2658-04B4-0F52CA572C68}"/>
              </a:ext>
            </a:extLst>
          </p:cNvPr>
          <p:cNvSpPr>
            <a:spLocks noGrp="1"/>
          </p:cNvSpPr>
          <p:nvPr>
            <p:ph type="body" sz="half" idx="15" hasCustomPrompt="1"/>
          </p:nvPr>
        </p:nvSpPr>
        <p:spPr>
          <a:xfrm>
            <a:off x="792000" y="2669659"/>
            <a:ext cx="3456000" cy="864000"/>
          </a:xfrm>
        </p:spPr>
        <p:txBody>
          <a:bodyPr anchor="t" anchorCtr="0"/>
          <a:lstStyle>
            <a:lvl1pPr marL="0" indent="0">
              <a:lnSpc>
                <a:spcPct val="100000"/>
              </a:lnSpc>
              <a:buNone/>
              <a:defRPr sz="1700">
                <a:solidFill>
                  <a:schemeClr val="accent6"/>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7" name="Graphic 2">
            <a:extLst>
              <a:ext uri="{FF2B5EF4-FFF2-40B4-BE49-F238E27FC236}">
                <a16:creationId xmlns:a16="http://schemas.microsoft.com/office/drawing/2014/main" id="{0DA6EAC7-4143-3752-D2EE-52AD756E4678}"/>
              </a:ext>
            </a:extLst>
          </p:cNvPr>
          <p:cNvSpPr/>
          <p:nvPr/>
        </p:nvSpPr>
        <p:spPr>
          <a:xfrm>
            <a:off x="792000" y="684000"/>
            <a:ext cx="788754" cy="531219"/>
          </a:xfrm>
          <a:custGeom>
            <a:avLst/>
            <a:gdLst>
              <a:gd name="connsiteX0" fmla="*/ 730328 w 788754"/>
              <a:gd name="connsiteY0" fmla="*/ 0 h 531219"/>
              <a:gd name="connsiteX1" fmla="*/ 788754 w 788754"/>
              <a:gd name="connsiteY1" fmla="*/ 57951 h 531219"/>
              <a:gd name="connsiteX2" fmla="*/ 788754 w 788754"/>
              <a:gd name="connsiteY2" fmla="*/ 473268 h 531219"/>
              <a:gd name="connsiteX3" fmla="*/ 730328 w 788754"/>
              <a:gd name="connsiteY3" fmla="*/ 531220 h 531219"/>
              <a:gd name="connsiteX4" fmla="*/ 58426 w 788754"/>
              <a:gd name="connsiteY4" fmla="*/ 531220 h 531219"/>
              <a:gd name="connsiteX5" fmla="*/ 0 w 788754"/>
              <a:gd name="connsiteY5" fmla="*/ 473268 h 531219"/>
              <a:gd name="connsiteX6" fmla="*/ 0 w 788754"/>
              <a:gd name="connsiteY6" fmla="*/ 57951 h 531219"/>
              <a:gd name="connsiteX7" fmla="*/ 58426 w 788754"/>
              <a:gd name="connsiteY7" fmla="*/ 0 h 531219"/>
              <a:gd name="connsiteX8" fmla="*/ 327836 w 788754"/>
              <a:gd name="connsiteY8" fmla="*/ 175013 h 531219"/>
              <a:gd name="connsiteX9" fmla="*/ 327836 w 788754"/>
              <a:gd name="connsiteY9" fmla="*/ 140886 h 531219"/>
              <a:gd name="connsiteX10" fmla="*/ 324319 w 788754"/>
              <a:gd name="connsiteY10" fmla="*/ 135992 h 531219"/>
              <a:gd name="connsiteX11" fmla="*/ 322902 w 788754"/>
              <a:gd name="connsiteY11" fmla="*/ 135992 h 531219"/>
              <a:gd name="connsiteX12" fmla="*/ 118930 w 788754"/>
              <a:gd name="connsiteY12" fmla="*/ 135992 h 531219"/>
              <a:gd name="connsiteX13" fmla="*/ 113996 w 788754"/>
              <a:gd name="connsiteY13" fmla="*/ 139786 h 531219"/>
              <a:gd name="connsiteX14" fmla="*/ 113996 w 788754"/>
              <a:gd name="connsiteY14" fmla="*/ 140886 h 531219"/>
              <a:gd name="connsiteX15" fmla="*/ 113996 w 788754"/>
              <a:gd name="connsiteY15" fmla="*/ 175013 h 531219"/>
              <a:gd name="connsiteX16" fmla="*/ 117821 w 788754"/>
              <a:gd name="connsiteY16" fmla="*/ 179906 h 531219"/>
              <a:gd name="connsiteX17" fmla="*/ 118930 w 788754"/>
              <a:gd name="connsiteY17" fmla="*/ 179906 h 531219"/>
              <a:gd name="connsiteX18" fmla="*/ 195923 w 788754"/>
              <a:gd name="connsiteY18" fmla="*/ 179906 h 531219"/>
              <a:gd name="connsiteX19" fmla="*/ 195923 w 788754"/>
              <a:gd name="connsiteY19" fmla="*/ 407977 h 531219"/>
              <a:gd name="connsiteX20" fmla="*/ 199594 w 788754"/>
              <a:gd name="connsiteY20" fmla="*/ 412758 h 531219"/>
              <a:gd name="connsiteX21" fmla="*/ 200856 w 788754"/>
              <a:gd name="connsiteY21" fmla="*/ 412741 h 531219"/>
              <a:gd name="connsiteX22" fmla="*/ 240586 w 788754"/>
              <a:gd name="connsiteY22" fmla="*/ 412741 h 531219"/>
              <a:gd name="connsiteX23" fmla="*/ 245503 w 788754"/>
              <a:gd name="connsiteY23" fmla="*/ 409229 h 531219"/>
              <a:gd name="connsiteX24" fmla="*/ 245520 w 788754"/>
              <a:gd name="connsiteY24" fmla="*/ 407977 h 531219"/>
              <a:gd name="connsiteX25" fmla="*/ 245520 w 788754"/>
              <a:gd name="connsiteY25" fmla="*/ 180293 h 531219"/>
              <a:gd name="connsiteX26" fmla="*/ 322513 w 788754"/>
              <a:gd name="connsiteY26" fmla="*/ 180293 h 531219"/>
              <a:gd name="connsiteX27" fmla="*/ 327519 w 788754"/>
              <a:gd name="connsiteY27" fmla="*/ 176907 h 531219"/>
              <a:gd name="connsiteX28" fmla="*/ 327447 w 788754"/>
              <a:gd name="connsiteY28" fmla="*/ 175013 h 531219"/>
              <a:gd name="connsiteX29" fmla="*/ 406906 w 788754"/>
              <a:gd name="connsiteY29" fmla="*/ 407977 h 531219"/>
              <a:gd name="connsiteX30" fmla="*/ 406906 w 788754"/>
              <a:gd name="connsiteY30" fmla="*/ 140886 h 531219"/>
              <a:gd name="connsiteX31" fmla="*/ 403389 w 788754"/>
              <a:gd name="connsiteY31" fmla="*/ 135992 h 531219"/>
              <a:gd name="connsiteX32" fmla="*/ 401972 w 788754"/>
              <a:gd name="connsiteY32" fmla="*/ 135992 h 531219"/>
              <a:gd name="connsiteX33" fmla="*/ 361853 w 788754"/>
              <a:gd name="connsiteY33" fmla="*/ 135992 h 531219"/>
              <a:gd name="connsiteX34" fmla="*/ 356919 w 788754"/>
              <a:gd name="connsiteY34" fmla="*/ 139786 h 531219"/>
              <a:gd name="connsiteX35" fmla="*/ 356919 w 788754"/>
              <a:gd name="connsiteY35" fmla="*/ 140886 h 531219"/>
              <a:gd name="connsiteX36" fmla="*/ 356919 w 788754"/>
              <a:gd name="connsiteY36" fmla="*/ 407977 h 531219"/>
              <a:gd name="connsiteX37" fmla="*/ 360590 w 788754"/>
              <a:gd name="connsiteY37" fmla="*/ 412758 h 531219"/>
              <a:gd name="connsiteX38" fmla="*/ 361853 w 788754"/>
              <a:gd name="connsiteY38" fmla="*/ 412741 h 531219"/>
              <a:gd name="connsiteX39" fmla="*/ 401583 w 788754"/>
              <a:gd name="connsiteY39" fmla="*/ 412741 h 531219"/>
              <a:gd name="connsiteX40" fmla="*/ 406517 w 788754"/>
              <a:gd name="connsiteY40" fmla="*/ 407977 h 531219"/>
              <a:gd name="connsiteX41" fmla="*/ 690079 w 788754"/>
              <a:gd name="connsiteY41" fmla="*/ 230775 h 531219"/>
              <a:gd name="connsiteX42" fmla="*/ 662164 w 788754"/>
              <a:gd name="connsiteY42" fmla="*/ 162907 h 531219"/>
              <a:gd name="connsiteX43" fmla="*/ 594130 w 788754"/>
              <a:gd name="connsiteY43" fmla="*/ 135992 h 531219"/>
              <a:gd name="connsiteX44" fmla="*/ 476239 w 788754"/>
              <a:gd name="connsiteY44" fmla="*/ 135992 h 531219"/>
              <a:gd name="connsiteX45" fmla="*/ 471305 w 788754"/>
              <a:gd name="connsiteY45" fmla="*/ 139481 h 531219"/>
              <a:gd name="connsiteX46" fmla="*/ 471305 w 788754"/>
              <a:gd name="connsiteY46" fmla="*/ 140886 h 531219"/>
              <a:gd name="connsiteX47" fmla="*/ 471305 w 788754"/>
              <a:gd name="connsiteY47" fmla="*/ 407977 h 531219"/>
              <a:gd name="connsiteX48" fmla="*/ 476239 w 788754"/>
              <a:gd name="connsiteY48" fmla="*/ 412741 h 531219"/>
              <a:gd name="connsiteX49" fmla="*/ 515969 w 788754"/>
              <a:gd name="connsiteY49" fmla="*/ 412741 h 531219"/>
              <a:gd name="connsiteX50" fmla="*/ 520886 w 788754"/>
              <a:gd name="connsiteY50" fmla="*/ 409229 h 531219"/>
              <a:gd name="connsiteX51" fmla="*/ 520902 w 788754"/>
              <a:gd name="connsiteY51" fmla="*/ 407977 h 531219"/>
              <a:gd name="connsiteX52" fmla="*/ 520902 w 788754"/>
              <a:gd name="connsiteY52" fmla="*/ 325428 h 531219"/>
              <a:gd name="connsiteX53" fmla="*/ 594260 w 788754"/>
              <a:gd name="connsiteY53" fmla="*/ 325428 h 531219"/>
              <a:gd name="connsiteX54" fmla="*/ 662164 w 788754"/>
              <a:gd name="connsiteY54" fmla="*/ 298642 h 531219"/>
              <a:gd name="connsiteX55" fmla="*/ 690079 w 788754"/>
              <a:gd name="connsiteY55" fmla="*/ 230775 h 531219"/>
              <a:gd name="connsiteX56" fmla="*/ 639313 w 788754"/>
              <a:gd name="connsiteY56" fmla="*/ 230775 h 531219"/>
              <a:gd name="connsiteX57" fmla="*/ 622434 w 788754"/>
              <a:gd name="connsiteY57" fmla="*/ 269409 h 531219"/>
              <a:gd name="connsiteX58" fmla="*/ 583483 w 788754"/>
              <a:gd name="connsiteY58" fmla="*/ 282287 h 531219"/>
              <a:gd name="connsiteX59" fmla="*/ 520902 w 788754"/>
              <a:gd name="connsiteY59" fmla="*/ 282287 h 531219"/>
              <a:gd name="connsiteX60" fmla="*/ 520902 w 788754"/>
              <a:gd name="connsiteY60" fmla="*/ 179262 h 531219"/>
              <a:gd name="connsiteX61" fmla="*/ 584262 w 788754"/>
              <a:gd name="connsiteY61" fmla="*/ 179262 h 531219"/>
              <a:gd name="connsiteX62" fmla="*/ 623213 w 788754"/>
              <a:gd name="connsiteY62" fmla="*/ 192140 h 531219"/>
              <a:gd name="connsiteX63" fmla="*/ 639313 w 788754"/>
              <a:gd name="connsiteY63" fmla="*/ 230775 h 531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788754" h="531219">
                <a:moveTo>
                  <a:pt x="730328" y="0"/>
                </a:moveTo>
                <a:cubicBezTo>
                  <a:pt x="762596" y="0"/>
                  <a:pt x="788754" y="25946"/>
                  <a:pt x="788754" y="57951"/>
                </a:cubicBezTo>
                <a:lnTo>
                  <a:pt x="788754" y="473268"/>
                </a:lnTo>
                <a:cubicBezTo>
                  <a:pt x="788754" y="505274"/>
                  <a:pt x="762596" y="531220"/>
                  <a:pt x="730328" y="531220"/>
                </a:cubicBezTo>
                <a:lnTo>
                  <a:pt x="58426" y="531220"/>
                </a:lnTo>
                <a:cubicBezTo>
                  <a:pt x="26158" y="531220"/>
                  <a:pt x="0" y="505274"/>
                  <a:pt x="0" y="473268"/>
                </a:cubicBezTo>
                <a:lnTo>
                  <a:pt x="0" y="57951"/>
                </a:lnTo>
                <a:cubicBezTo>
                  <a:pt x="0" y="25946"/>
                  <a:pt x="26158" y="0"/>
                  <a:pt x="58426" y="0"/>
                </a:cubicBezTo>
                <a:close/>
                <a:moveTo>
                  <a:pt x="327836" y="175013"/>
                </a:moveTo>
                <a:lnTo>
                  <a:pt x="327836" y="140886"/>
                </a:lnTo>
                <a:cubicBezTo>
                  <a:pt x="328227" y="138571"/>
                  <a:pt x="326652" y="136380"/>
                  <a:pt x="324319" y="135992"/>
                </a:cubicBezTo>
                <a:cubicBezTo>
                  <a:pt x="323850" y="135914"/>
                  <a:pt x="323371" y="135914"/>
                  <a:pt x="322902" y="135992"/>
                </a:cubicBezTo>
                <a:lnTo>
                  <a:pt x="118930" y="135992"/>
                </a:lnTo>
                <a:cubicBezTo>
                  <a:pt x="116511" y="135689"/>
                  <a:pt x="114302" y="137387"/>
                  <a:pt x="113996" y="139786"/>
                </a:cubicBezTo>
                <a:cubicBezTo>
                  <a:pt x="113949" y="140151"/>
                  <a:pt x="113949" y="140521"/>
                  <a:pt x="113996" y="140886"/>
                </a:cubicBezTo>
                <a:lnTo>
                  <a:pt x="113996" y="175013"/>
                </a:lnTo>
                <a:cubicBezTo>
                  <a:pt x="113690" y="177412"/>
                  <a:pt x="115403" y="179603"/>
                  <a:pt x="117821" y="179906"/>
                </a:cubicBezTo>
                <a:cubicBezTo>
                  <a:pt x="118189" y="179953"/>
                  <a:pt x="118562" y="179953"/>
                  <a:pt x="118930" y="179906"/>
                </a:cubicBezTo>
                <a:lnTo>
                  <a:pt x="195923" y="179906"/>
                </a:lnTo>
                <a:lnTo>
                  <a:pt x="195923" y="407977"/>
                </a:lnTo>
                <a:cubicBezTo>
                  <a:pt x="195605" y="410302"/>
                  <a:pt x="197249" y="412443"/>
                  <a:pt x="199594" y="412758"/>
                </a:cubicBezTo>
                <a:cubicBezTo>
                  <a:pt x="200013" y="412815"/>
                  <a:pt x="200439" y="412809"/>
                  <a:pt x="200856" y="412741"/>
                </a:cubicBezTo>
                <a:lnTo>
                  <a:pt x="240586" y="412741"/>
                </a:lnTo>
                <a:cubicBezTo>
                  <a:pt x="242922" y="413118"/>
                  <a:pt x="245123" y="411546"/>
                  <a:pt x="245503" y="409229"/>
                </a:cubicBezTo>
                <a:cubicBezTo>
                  <a:pt x="245571" y="408815"/>
                  <a:pt x="245577" y="408393"/>
                  <a:pt x="245520" y="407977"/>
                </a:cubicBezTo>
                <a:lnTo>
                  <a:pt x="245520" y="180293"/>
                </a:lnTo>
                <a:lnTo>
                  <a:pt x="322513" y="180293"/>
                </a:lnTo>
                <a:cubicBezTo>
                  <a:pt x="324838" y="180729"/>
                  <a:pt x="327079" y="179213"/>
                  <a:pt x="327519" y="176907"/>
                </a:cubicBezTo>
                <a:cubicBezTo>
                  <a:pt x="327639" y="176278"/>
                  <a:pt x="327614" y="175631"/>
                  <a:pt x="327447" y="175013"/>
                </a:cubicBezTo>
                <a:close/>
                <a:moveTo>
                  <a:pt x="406906" y="407977"/>
                </a:moveTo>
                <a:lnTo>
                  <a:pt x="406906" y="140886"/>
                </a:lnTo>
                <a:cubicBezTo>
                  <a:pt x="407297" y="138571"/>
                  <a:pt x="405722" y="136380"/>
                  <a:pt x="403389" y="135992"/>
                </a:cubicBezTo>
                <a:cubicBezTo>
                  <a:pt x="402920" y="135914"/>
                  <a:pt x="402441" y="135914"/>
                  <a:pt x="401972" y="135992"/>
                </a:cubicBezTo>
                <a:lnTo>
                  <a:pt x="361853" y="135992"/>
                </a:lnTo>
                <a:cubicBezTo>
                  <a:pt x="359434" y="135689"/>
                  <a:pt x="357225" y="137387"/>
                  <a:pt x="356919" y="139786"/>
                </a:cubicBezTo>
                <a:cubicBezTo>
                  <a:pt x="356873" y="140151"/>
                  <a:pt x="356873" y="140521"/>
                  <a:pt x="356919" y="140886"/>
                </a:cubicBezTo>
                <a:lnTo>
                  <a:pt x="356919" y="407977"/>
                </a:lnTo>
                <a:cubicBezTo>
                  <a:pt x="356602" y="410302"/>
                  <a:pt x="358245" y="412443"/>
                  <a:pt x="360590" y="412758"/>
                </a:cubicBezTo>
                <a:cubicBezTo>
                  <a:pt x="361010" y="412815"/>
                  <a:pt x="361435" y="412809"/>
                  <a:pt x="361853" y="412741"/>
                </a:cubicBezTo>
                <a:lnTo>
                  <a:pt x="401583" y="412741"/>
                </a:lnTo>
                <a:cubicBezTo>
                  <a:pt x="404959" y="412741"/>
                  <a:pt x="406517" y="411196"/>
                  <a:pt x="406517" y="407977"/>
                </a:cubicBezTo>
                <a:close/>
                <a:moveTo>
                  <a:pt x="690079" y="230775"/>
                </a:moveTo>
                <a:cubicBezTo>
                  <a:pt x="690885" y="205252"/>
                  <a:pt x="680740" y="180587"/>
                  <a:pt x="662164" y="162907"/>
                </a:cubicBezTo>
                <a:cubicBezTo>
                  <a:pt x="644071" y="145206"/>
                  <a:pt x="619539" y="135500"/>
                  <a:pt x="594130" y="135992"/>
                </a:cubicBezTo>
                <a:lnTo>
                  <a:pt x="476239" y="135992"/>
                </a:lnTo>
                <a:cubicBezTo>
                  <a:pt x="473905" y="135604"/>
                  <a:pt x="471696" y="137166"/>
                  <a:pt x="471305" y="139481"/>
                </a:cubicBezTo>
                <a:cubicBezTo>
                  <a:pt x="471226" y="139946"/>
                  <a:pt x="471226" y="140421"/>
                  <a:pt x="471305" y="140886"/>
                </a:cubicBezTo>
                <a:lnTo>
                  <a:pt x="471305" y="407977"/>
                </a:lnTo>
                <a:cubicBezTo>
                  <a:pt x="471305" y="411196"/>
                  <a:pt x="472863" y="412741"/>
                  <a:pt x="476239" y="412741"/>
                </a:cubicBezTo>
                <a:lnTo>
                  <a:pt x="515969" y="412741"/>
                </a:lnTo>
                <a:cubicBezTo>
                  <a:pt x="518304" y="413118"/>
                  <a:pt x="520506" y="411546"/>
                  <a:pt x="520886" y="409229"/>
                </a:cubicBezTo>
                <a:cubicBezTo>
                  <a:pt x="520953" y="408815"/>
                  <a:pt x="520959" y="408393"/>
                  <a:pt x="520902" y="407977"/>
                </a:cubicBezTo>
                <a:lnTo>
                  <a:pt x="520902" y="325428"/>
                </a:lnTo>
                <a:lnTo>
                  <a:pt x="594260" y="325428"/>
                </a:lnTo>
                <a:cubicBezTo>
                  <a:pt x="619608" y="325934"/>
                  <a:pt x="644090" y="316277"/>
                  <a:pt x="662164" y="298642"/>
                </a:cubicBezTo>
                <a:cubicBezTo>
                  <a:pt x="680740" y="280962"/>
                  <a:pt x="690885" y="256298"/>
                  <a:pt x="690079" y="230775"/>
                </a:cubicBezTo>
                <a:close/>
                <a:moveTo>
                  <a:pt x="639313" y="230775"/>
                </a:moveTo>
                <a:cubicBezTo>
                  <a:pt x="640040" y="245554"/>
                  <a:pt x="633803" y="259829"/>
                  <a:pt x="622434" y="269409"/>
                </a:cubicBezTo>
                <a:cubicBezTo>
                  <a:pt x="611578" y="278464"/>
                  <a:pt x="597647" y="283070"/>
                  <a:pt x="583483" y="282287"/>
                </a:cubicBezTo>
                <a:lnTo>
                  <a:pt x="520902" y="282287"/>
                </a:lnTo>
                <a:lnTo>
                  <a:pt x="520902" y="179262"/>
                </a:lnTo>
                <a:lnTo>
                  <a:pt x="584262" y="179262"/>
                </a:lnTo>
                <a:cubicBezTo>
                  <a:pt x="598417" y="178544"/>
                  <a:pt x="612324" y="183142"/>
                  <a:pt x="623213" y="192140"/>
                </a:cubicBezTo>
                <a:cubicBezTo>
                  <a:pt x="634293" y="201871"/>
                  <a:pt x="640232" y="216124"/>
                  <a:pt x="639313" y="230775"/>
                </a:cubicBezTo>
                <a:close/>
              </a:path>
            </a:pathLst>
          </a:custGeom>
          <a:solidFill>
            <a:schemeClr val="accent6"/>
          </a:solidFill>
          <a:ln w="12960" cap="flat">
            <a:noFill/>
            <a:prstDash val="solid"/>
            <a:miter/>
          </a:ln>
        </p:spPr>
        <p:txBody>
          <a:bodyPr rtlCol="0" anchor="ctr"/>
          <a:lstStyle/>
          <a:p>
            <a:endParaRPr lang="nl-NL"/>
          </a:p>
        </p:txBody>
      </p:sp>
      <p:sp>
        <p:nvSpPr>
          <p:cNvPr id="14" name="Text Placeholder 3">
            <a:extLst>
              <a:ext uri="{FF2B5EF4-FFF2-40B4-BE49-F238E27FC236}">
                <a16:creationId xmlns:a16="http://schemas.microsoft.com/office/drawing/2014/main" id="{B489E561-582C-D706-14BD-51C89CFA679A}"/>
              </a:ext>
            </a:extLst>
          </p:cNvPr>
          <p:cNvSpPr>
            <a:spLocks noGrp="1"/>
          </p:cNvSpPr>
          <p:nvPr>
            <p:ph type="body" sz="half" idx="24" hasCustomPrompt="1"/>
          </p:nvPr>
        </p:nvSpPr>
        <p:spPr>
          <a:xfrm>
            <a:off x="792000" y="1800000"/>
            <a:ext cx="3456000" cy="792000"/>
          </a:xfrm>
        </p:spPr>
        <p:txBody>
          <a:bodyPr anchor="b" anchorCtr="0"/>
          <a:lstStyle>
            <a:lvl1pPr marL="0" indent="0">
              <a:lnSpc>
                <a:spcPct val="95000"/>
              </a:lnSpc>
              <a:buNone/>
              <a:defRPr sz="2800">
                <a:solidFill>
                  <a:schemeClr val="accent6"/>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Tree>
    <p:extLst>
      <p:ext uri="{BB962C8B-B14F-4D97-AF65-F5344CB8AC3E}">
        <p14:creationId xmlns:p14="http://schemas.microsoft.com/office/powerpoint/2010/main" val="7495499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ee portretten">
    <p:spTree>
      <p:nvGrpSpPr>
        <p:cNvPr id="1" name=""/>
        <p:cNvGrpSpPr/>
        <p:nvPr/>
      </p:nvGrpSpPr>
      <p:grpSpPr>
        <a:xfrm>
          <a:off x="0" y="0"/>
          <a:ext cx="0" cy="0"/>
          <a:chOff x="0" y="0"/>
          <a:chExt cx="0" cy="0"/>
        </a:xfrm>
      </p:grpSpPr>
      <p:sp>
        <p:nvSpPr>
          <p:cNvPr id="15" name="Titel 14">
            <a:extLst>
              <a:ext uri="{FF2B5EF4-FFF2-40B4-BE49-F238E27FC236}">
                <a16:creationId xmlns:a16="http://schemas.microsoft.com/office/drawing/2014/main" id="{7527A86D-7869-5592-B819-86A99CC1AC1E}"/>
              </a:ext>
            </a:extLst>
          </p:cNvPr>
          <p:cNvSpPr>
            <a:spLocks noGrp="1"/>
          </p:cNvSpPr>
          <p:nvPr>
            <p:ph type="title" hasCustomPrompt="1"/>
          </p:nvPr>
        </p:nvSpPr>
        <p:spPr>
          <a:xfrm>
            <a:off x="233999" y="233720"/>
            <a:ext cx="5976427" cy="2267092"/>
          </a:xfrm>
          <a:custGeom>
            <a:avLst/>
            <a:gdLst>
              <a:gd name="connsiteX0" fmla="*/ 333563 w 5976427"/>
              <a:gd name="connsiteY0" fmla="*/ 0 h 2267092"/>
              <a:gd name="connsiteX1" fmla="*/ 5643052 w 5976427"/>
              <a:gd name="connsiteY1" fmla="*/ 0 h 2267092"/>
              <a:gd name="connsiteX2" fmla="*/ 5976427 w 5976427"/>
              <a:gd name="connsiteY2" fmla="*/ 333433 h 2267092"/>
              <a:gd name="connsiteX3" fmla="*/ 5976427 w 5976427"/>
              <a:gd name="connsiteY3" fmla="*/ 1933278 h 2267092"/>
              <a:gd name="connsiteX4" fmla="*/ 5643052 w 5976427"/>
              <a:gd name="connsiteY4" fmla="*/ 2266712 h 2267092"/>
              <a:gd name="connsiteX5" fmla="*/ 3943779 w 5976427"/>
              <a:gd name="connsiteY5" fmla="*/ 2266712 h 2267092"/>
              <a:gd name="connsiteX6" fmla="*/ 3940010 w 5976427"/>
              <a:gd name="connsiteY6" fmla="*/ 2267092 h 2267092"/>
              <a:gd name="connsiteX7" fmla="*/ 3932809 w 5976427"/>
              <a:gd name="connsiteY7" fmla="*/ 2267092 h 2267092"/>
              <a:gd name="connsiteX8" fmla="*/ 340576 w 5976427"/>
              <a:gd name="connsiteY8" fmla="*/ 2267092 h 2267092"/>
              <a:gd name="connsiteX9" fmla="*/ 333375 w 5976427"/>
              <a:gd name="connsiteY9" fmla="*/ 2267092 h 2267092"/>
              <a:gd name="connsiteX10" fmla="*/ 0 w 5976427"/>
              <a:gd name="connsiteY10" fmla="*/ 1933658 h 2267092"/>
              <a:gd name="connsiteX11" fmla="*/ 0 w 5976427"/>
              <a:gd name="connsiteY11" fmla="*/ 333813 h 2267092"/>
              <a:gd name="connsiteX12" fmla="*/ 26198 w 5976427"/>
              <a:gd name="connsiteY12" fmla="*/ 204026 h 2267092"/>
              <a:gd name="connsiteX13" fmla="*/ 26376 w 5976427"/>
              <a:gd name="connsiteY13" fmla="*/ 203699 h 2267092"/>
              <a:gd name="connsiteX14" fmla="*/ 26386 w 5976427"/>
              <a:gd name="connsiteY14" fmla="*/ 203646 h 2267092"/>
              <a:gd name="connsiteX15" fmla="*/ 333563 w 5976427"/>
              <a:gd name="connsiteY15" fmla="*/ 0 h 2267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76427" h="2267092">
                <a:moveTo>
                  <a:pt x="333563" y="0"/>
                </a:moveTo>
                <a:lnTo>
                  <a:pt x="5643052" y="0"/>
                </a:lnTo>
                <a:cubicBezTo>
                  <a:pt x="5827170" y="0"/>
                  <a:pt x="5976427" y="149283"/>
                  <a:pt x="5976427" y="333433"/>
                </a:cubicBezTo>
                <a:lnTo>
                  <a:pt x="5976427" y="1933278"/>
                </a:lnTo>
                <a:cubicBezTo>
                  <a:pt x="5976427" y="2117428"/>
                  <a:pt x="5827170" y="2266712"/>
                  <a:pt x="5643052" y="2266712"/>
                </a:cubicBezTo>
                <a:lnTo>
                  <a:pt x="3943779" y="2266712"/>
                </a:lnTo>
                <a:lnTo>
                  <a:pt x="3940010" y="2267092"/>
                </a:lnTo>
                <a:lnTo>
                  <a:pt x="3932809" y="2267092"/>
                </a:lnTo>
                <a:lnTo>
                  <a:pt x="340576" y="2267092"/>
                </a:lnTo>
                <a:lnTo>
                  <a:pt x="333375" y="2267092"/>
                </a:lnTo>
                <a:cubicBezTo>
                  <a:pt x="149257" y="2267092"/>
                  <a:pt x="0" y="2117809"/>
                  <a:pt x="0" y="1933658"/>
                </a:cubicBezTo>
                <a:lnTo>
                  <a:pt x="0" y="333813"/>
                </a:lnTo>
                <a:cubicBezTo>
                  <a:pt x="0" y="287776"/>
                  <a:pt x="9329" y="243917"/>
                  <a:pt x="26198" y="204026"/>
                </a:cubicBezTo>
                <a:lnTo>
                  <a:pt x="26376" y="203699"/>
                </a:lnTo>
                <a:lnTo>
                  <a:pt x="26386" y="203646"/>
                </a:lnTo>
                <a:cubicBezTo>
                  <a:pt x="76995" y="83972"/>
                  <a:pt x="195475" y="0"/>
                  <a:pt x="333563" y="0"/>
                </a:cubicBezTo>
                <a:close/>
              </a:path>
            </a:pathLst>
          </a:custGeom>
          <a:solidFill>
            <a:schemeClr val="tx2"/>
          </a:solidFill>
        </p:spPr>
        <p:txBody>
          <a:bodyPr wrap="square" lIns="413998" tIns="503999" rIns="180000" anchor="t" anchorCtr="0">
            <a:noAutofit/>
          </a:bodyPr>
          <a:lstStyle>
            <a:lvl1pPr>
              <a:lnSpc>
                <a:spcPct val="87000"/>
              </a:lnSpc>
              <a:defRPr sz="4400">
                <a:solidFill>
                  <a:schemeClr val="tx1"/>
                </a:solidFill>
              </a:defRPr>
            </a:lvl1pPr>
          </a:lstStyle>
          <a:p>
            <a:r>
              <a:rPr lang="nl-NL"/>
              <a:t>Voornaam</a:t>
            </a:r>
            <a:br>
              <a:rPr lang="nl-NL"/>
            </a:br>
            <a:r>
              <a:rPr lang="nl-NL"/>
              <a:t>Achternaam</a:t>
            </a:r>
            <a:endParaRPr lang="en-US"/>
          </a:p>
        </p:txBody>
      </p:sp>
      <p:sp>
        <p:nvSpPr>
          <p:cNvPr id="6" name="Tijdelijke aanduiding voor tekst 5">
            <a:extLst>
              <a:ext uri="{FF2B5EF4-FFF2-40B4-BE49-F238E27FC236}">
                <a16:creationId xmlns:a16="http://schemas.microsoft.com/office/drawing/2014/main" id="{9C06ADC1-70CC-5D27-9C00-5EE46D951866}"/>
              </a:ext>
            </a:extLst>
          </p:cNvPr>
          <p:cNvSpPr>
            <a:spLocks noGrp="1"/>
          </p:cNvSpPr>
          <p:nvPr>
            <p:ph type="body" sz="half" idx="24" hasCustomPrompt="1"/>
          </p:nvPr>
        </p:nvSpPr>
        <p:spPr>
          <a:xfrm>
            <a:off x="233999" y="2651434"/>
            <a:ext cx="5976427" cy="2266712"/>
          </a:xfrm>
          <a:custGeom>
            <a:avLst/>
            <a:gdLst>
              <a:gd name="connsiteX0" fmla="*/ 333375 w 5976427"/>
              <a:gd name="connsiteY0" fmla="*/ 0 h 2266712"/>
              <a:gd name="connsiteX1" fmla="*/ 2043618 w 5976427"/>
              <a:gd name="connsiteY1" fmla="*/ 0 h 2266712"/>
              <a:gd name="connsiteX2" fmla="*/ 3932809 w 5976427"/>
              <a:gd name="connsiteY2" fmla="*/ 0 h 2266712"/>
              <a:gd name="connsiteX3" fmla="*/ 5643052 w 5976427"/>
              <a:gd name="connsiteY3" fmla="*/ 0 h 2266712"/>
              <a:gd name="connsiteX4" fmla="*/ 5976427 w 5976427"/>
              <a:gd name="connsiteY4" fmla="*/ 333433 h 2266712"/>
              <a:gd name="connsiteX5" fmla="*/ 5976427 w 5976427"/>
              <a:gd name="connsiteY5" fmla="*/ 1933278 h 2266712"/>
              <a:gd name="connsiteX6" fmla="*/ 5643052 w 5976427"/>
              <a:gd name="connsiteY6" fmla="*/ 2266712 h 2266712"/>
              <a:gd name="connsiteX7" fmla="*/ 3932809 w 5976427"/>
              <a:gd name="connsiteY7" fmla="*/ 2266712 h 2266712"/>
              <a:gd name="connsiteX8" fmla="*/ 2043618 w 5976427"/>
              <a:gd name="connsiteY8" fmla="*/ 2266712 h 2266712"/>
              <a:gd name="connsiteX9" fmla="*/ 333375 w 5976427"/>
              <a:gd name="connsiteY9" fmla="*/ 2266712 h 2266712"/>
              <a:gd name="connsiteX10" fmla="*/ 0 w 5976427"/>
              <a:gd name="connsiteY10" fmla="*/ 1933278 h 2266712"/>
              <a:gd name="connsiteX11" fmla="*/ 0 w 5976427"/>
              <a:gd name="connsiteY11" fmla="*/ 333433 h 2266712"/>
              <a:gd name="connsiteX12" fmla="*/ 333375 w 5976427"/>
              <a:gd name="connsiteY12" fmla="*/ 0 h 22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76427" h="2266712">
                <a:moveTo>
                  <a:pt x="333375" y="0"/>
                </a:moveTo>
                <a:lnTo>
                  <a:pt x="2043618" y="0"/>
                </a:lnTo>
                <a:lnTo>
                  <a:pt x="3932809" y="0"/>
                </a:lnTo>
                <a:lnTo>
                  <a:pt x="5643052" y="0"/>
                </a:lnTo>
                <a:cubicBezTo>
                  <a:pt x="5827170" y="0"/>
                  <a:pt x="5976427" y="149283"/>
                  <a:pt x="5976427" y="333433"/>
                </a:cubicBezTo>
                <a:lnTo>
                  <a:pt x="5976427" y="1933278"/>
                </a:lnTo>
                <a:cubicBezTo>
                  <a:pt x="5976427" y="2117429"/>
                  <a:pt x="5827170" y="2266712"/>
                  <a:pt x="5643052" y="2266712"/>
                </a:cubicBezTo>
                <a:lnTo>
                  <a:pt x="3932809" y="2266712"/>
                </a:lnTo>
                <a:lnTo>
                  <a:pt x="2043618" y="2266712"/>
                </a:lnTo>
                <a:lnTo>
                  <a:pt x="333375" y="2266712"/>
                </a:lnTo>
                <a:cubicBezTo>
                  <a:pt x="149257" y="2266712"/>
                  <a:pt x="0" y="2117429"/>
                  <a:pt x="0" y="1933278"/>
                </a:cubicBezTo>
                <a:lnTo>
                  <a:pt x="0" y="333433"/>
                </a:lnTo>
                <a:cubicBezTo>
                  <a:pt x="0" y="149283"/>
                  <a:pt x="149257" y="0"/>
                  <a:pt x="333375" y="0"/>
                </a:cubicBezTo>
                <a:close/>
              </a:path>
            </a:pathLst>
          </a:custGeom>
          <a:solidFill>
            <a:schemeClr val="accent6"/>
          </a:solidFill>
        </p:spPr>
        <p:txBody>
          <a:bodyPr wrap="square" lIns="413998" tIns="503998" rIns="180000" anchor="t" anchorCtr="0">
            <a:noAutofit/>
          </a:bodyPr>
          <a:lstStyle>
            <a:lvl1pPr marL="0" indent="0" algn="l">
              <a:lnSpc>
                <a:spcPct val="87000"/>
              </a:lnSpc>
              <a:buNone/>
              <a:defRPr sz="44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Voornaam</a:t>
            </a:r>
            <a:br>
              <a:rPr lang="nl-NL"/>
            </a:br>
            <a:r>
              <a:rPr lang="nl-NL"/>
              <a:t>Achternaam</a:t>
            </a:r>
          </a:p>
        </p:txBody>
      </p:sp>
      <p:sp>
        <p:nvSpPr>
          <p:cNvPr id="3" name="Date Placeholder 2"/>
          <p:cNvSpPr>
            <a:spLocks noGrp="1"/>
          </p:cNvSpPr>
          <p:nvPr>
            <p:ph type="dt" sz="half" idx="10"/>
          </p:nvPr>
        </p:nvSpPr>
        <p:spPr>
          <a:xfrm rot="16200000">
            <a:off x="8280000" y="2466000"/>
            <a:ext cx="2984399" cy="180000"/>
          </a:xfrm>
        </p:spPr>
        <p:txBody>
          <a:bodyPr/>
          <a:lstStyle>
            <a:lvl1pPr>
              <a:defRPr>
                <a:solidFill>
                  <a:srgbClr val="ECECEC"/>
                </a:solidFill>
              </a:defRPr>
            </a:lvl1pPr>
          </a:lstStyle>
          <a:p>
            <a:fld id="{4929926B-3126-E446-9C4D-3CDD5194BF3F}" type="datetime4">
              <a:rPr lang="nl-NL" smtClean="0"/>
              <a:pPr/>
              <a:t>23 oktober 2026</a:t>
            </a:fld>
            <a:endParaRPr lang="nl-NL"/>
          </a:p>
        </p:txBody>
      </p:sp>
      <p:sp>
        <p:nvSpPr>
          <p:cNvPr id="4" name="Footer Placeholder 3"/>
          <p:cNvSpPr>
            <a:spLocks noGrp="1"/>
          </p:cNvSpPr>
          <p:nvPr>
            <p:ph type="ftr" sz="quarter" idx="11"/>
          </p:nvPr>
        </p:nvSpPr>
        <p:spPr>
          <a:xfrm>
            <a:off x="324000" y="5760000"/>
            <a:ext cx="3086100" cy="180000"/>
          </a:xfrm>
        </p:spPr>
        <p:txBody>
          <a:bodyPr/>
          <a:lstStyle>
            <a:lvl1pPr>
              <a:defRPr>
                <a:solidFill>
                  <a:srgbClr val="ECECEC"/>
                </a:solidFill>
              </a:defRPr>
            </a:lvl1pPr>
          </a:lstStyle>
          <a:p>
            <a:r>
              <a:rPr lang="nl-NL"/>
              <a:t>Titel van de presentatie &gt; pas aan via &gt; Functie Koptekst en voettekst</a:t>
            </a:r>
            <a:endParaRPr lang="nl-NL">
              <a:solidFill>
                <a:srgbClr val="ECECEC"/>
              </a:solidFill>
            </a:endParaRPr>
          </a:p>
        </p:txBody>
      </p:sp>
      <p:sp>
        <p:nvSpPr>
          <p:cNvPr id="5" name="Slide Number Placeholder 4"/>
          <p:cNvSpPr>
            <a:spLocks noGrp="1"/>
          </p:cNvSpPr>
          <p:nvPr>
            <p:ph type="sldNum" sz="quarter" idx="12"/>
          </p:nvPr>
        </p:nvSpPr>
        <p:spPr>
          <a:xfrm>
            <a:off x="8100000" y="5760000"/>
            <a:ext cx="720000" cy="288000"/>
          </a:xfrm>
        </p:spPr>
        <p:txBody>
          <a:bodyPr/>
          <a:lstStyle>
            <a:lvl1pPr>
              <a:defRPr>
                <a:solidFill>
                  <a:srgbClr val="ECECEC"/>
                </a:solidFill>
              </a:defRPr>
            </a:lvl1pPr>
          </a:lstStyle>
          <a:p>
            <a:fld id="{14F1411D-0280-154F-AEAC-4C20B7AA46B2}" type="slidenum">
              <a:rPr lang="nl-NL" smtClean="0"/>
              <a:pPr/>
              <a:t>‹nr.›</a:t>
            </a:fld>
            <a:endParaRPr lang="nl-NL"/>
          </a:p>
        </p:txBody>
      </p:sp>
      <p:sp>
        <p:nvSpPr>
          <p:cNvPr id="26" name="Text Placeholder 3">
            <a:extLst>
              <a:ext uri="{FF2B5EF4-FFF2-40B4-BE49-F238E27FC236}">
                <a16:creationId xmlns:a16="http://schemas.microsoft.com/office/drawing/2014/main" id="{0256A4E4-2635-D117-C587-4A6FD66CA67B}"/>
              </a:ext>
            </a:extLst>
          </p:cNvPr>
          <p:cNvSpPr>
            <a:spLocks noGrp="1"/>
          </p:cNvSpPr>
          <p:nvPr>
            <p:ph type="body" sz="half" idx="13" hasCustomPrompt="1"/>
          </p:nvPr>
        </p:nvSpPr>
        <p:spPr>
          <a:xfrm>
            <a:off x="648000" y="1980001"/>
            <a:ext cx="3671999" cy="251999"/>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functie te bewerken</a:t>
            </a:r>
          </a:p>
        </p:txBody>
      </p:sp>
      <p:sp>
        <p:nvSpPr>
          <p:cNvPr id="30" name="Tijdelijke aanduiding voor afbeelding 29">
            <a:extLst>
              <a:ext uri="{FF2B5EF4-FFF2-40B4-BE49-F238E27FC236}">
                <a16:creationId xmlns:a16="http://schemas.microsoft.com/office/drawing/2014/main" id="{B30C4FBA-11A0-18FF-4195-10BC055DA4A2}"/>
              </a:ext>
            </a:extLst>
          </p:cNvPr>
          <p:cNvSpPr>
            <a:spLocks noGrp="1"/>
          </p:cNvSpPr>
          <p:nvPr>
            <p:ph type="pic" idx="15"/>
          </p:nvPr>
        </p:nvSpPr>
        <p:spPr>
          <a:xfrm>
            <a:off x="6354316" y="233720"/>
            <a:ext cx="2556002" cy="2266712"/>
          </a:xfrm>
          <a:custGeom>
            <a:avLst/>
            <a:gdLst>
              <a:gd name="connsiteX0" fmla="*/ 333375 w 2556002"/>
              <a:gd name="connsiteY0" fmla="*/ 0 h 2266712"/>
              <a:gd name="connsiteX1" fmla="*/ 2222627 w 2556002"/>
              <a:gd name="connsiteY1" fmla="*/ 0 h 2266712"/>
              <a:gd name="connsiteX2" fmla="*/ 2556002 w 2556002"/>
              <a:gd name="connsiteY2" fmla="*/ 333433 h 2266712"/>
              <a:gd name="connsiteX3" fmla="*/ 2556002 w 2556002"/>
              <a:gd name="connsiteY3" fmla="*/ 1933278 h 2266712"/>
              <a:gd name="connsiteX4" fmla="*/ 2222627 w 2556002"/>
              <a:gd name="connsiteY4" fmla="*/ 2266712 h 2266712"/>
              <a:gd name="connsiteX5" fmla="*/ 333375 w 2556002"/>
              <a:gd name="connsiteY5" fmla="*/ 2266712 h 2266712"/>
              <a:gd name="connsiteX6" fmla="*/ 0 w 2556002"/>
              <a:gd name="connsiteY6" fmla="*/ 1933278 h 2266712"/>
              <a:gd name="connsiteX7" fmla="*/ 0 w 2556002"/>
              <a:gd name="connsiteY7" fmla="*/ 333433 h 2266712"/>
              <a:gd name="connsiteX8" fmla="*/ 333375 w 2556002"/>
              <a:gd name="connsiteY8" fmla="*/ 0 h 22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6002" h="2266712">
                <a:moveTo>
                  <a:pt x="333375" y="0"/>
                </a:moveTo>
                <a:lnTo>
                  <a:pt x="2222627" y="0"/>
                </a:lnTo>
                <a:cubicBezTo>
                  <a:pt x="2406651" y="0"/>
                  <a:pt x="2556002" y="149378"/>
                  <a:pt x="2556002" y="333433"/>
                </a:cubicBezTo>
                <a:lnTo>
                  <a:pt x="2556002" y="1933278"/>
                </a:lnTo>
                <a:cubicBezTo>
                  <a:pt x="2556002" y="2117334"/>
                  <a:pt x="2406651" y="2266712"/>
                  <a:pt x="2222627" y="2266712"/>
                </a:cubicBezTo>
                <a:lnTo>
                  <a:pt x="333375" y="2266712"/>
                </a:lnTo>
                <a:cubicBezTo>
                  <a:pt x="149352" y="2266712"/>
                  <a:pt x="0" y="2117334"/>
                  <a:pt x="0" y="1933278"/>
                </a:cubicBezTo>
                <a:lnTo>
                  <a:pt x="0" y="333433"/>
                </a:lnTo>
                <a:cubicBezTo>
                  <a:pt x="0" y="149378"/>
                  <a:pt x="149352" y="0"/>
                  <a:pt x="333375" y="0"/>
                </a:cubicBezTo>
                <a:close/>
              </a:path>
            </a:pathLst>
          </a:custGeom>
          <a:solidFill>
            <a:schemeClr val="bg1">
              <a:lumMod val="85000"/>
            </a:schemeClr>
          </a:solidFill>
        </p:spPr>
        <p:txBody>
          <a:bodyPr wrap="square" lIns="144000" tIns="216000" rIns="144000" anchor="t">
            <a:noAutofit/>
          </a:bodyPr>
          <a:lstStyle>
            <a:lvl1pPr marL="0" indent="0" algn="ctr">
              <a:lnSpc>
                <a:spcPct val="110000"/>
              </a:lnSpc>
              <a:spcBef>
                <a:spcPts val="0"/>
              </a:spcBef>
              <a:buNone/>
              <a:defRPr sz="12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noProof="0"/>
              <a:t>Klik op het pictogram als u een afbeelding wilt toevoegen</a:t>
            </a:r>
          </a:p>
        </p:txBody>
      </p:sp>
      <p:sp>
        <p:nvSpPr>
          <p:cNvPr id="29" name="Tijdelijke aanduiding voor afbeelding 28">
            <a:extLst>
              <a:ext uri="{FF2B5EF4-FFF2-40B4-BE49-F238E27FC236}">
                <a16:creationId xmlns:a16="http://schemas.microsoft.com/office/drawing/2014/main" id="{4DDA74D5-A095-1772-FEC0-DF7F34B72225}"/>
              </a:ext>
            </a:extLst>
          </p:cNvPr>
          <p:cNvSpPr>
            <a:spLocks noGrp="1"/>
          </p:cNvSpPr>
          <p:nvPr>
            <p:ph type="pic" idx="16"/>
          </p:nvPr>
        </p:nvSpPr>
        <p:spPr>
          <a:xfrm>
            <a:off x="6354190" y="2644729"/>
            <a:ext cx="2556003" cy="2266712"/>
          </a:xfrm>
          <a:custGeom>
            <a:avLst/>
            <a:gdLst>
              <a:gd name="connsiteX0" fmla="*/ 333375 w 2556003"/>
              <a:gd name="connsiteY0" fmla="*/ 0 h 2266712"/>
              <a:gd name="connsiteX1" fmla="*/ 2222628 w 2556003"/>
              <a:gd name="connsiteY1" fmla="*/ 0 h 2266712"/>
              <a:gd name="connsiteX2" fmla="*/ 2556003 w 2556003"/>
              <a:gd name="connsiteY2" fmla="*/ 333433 h 2266712"/>
              <a:gd name="connsiteX3" fmla="*/ 2556003 w 2556003"/>
              <a:gd name="connsiteY3" fmla="*/ 1933278 h 2266712"/>
              <a:gd name="connsiteX4" fmla="*/ 2222628 w 2556003"/>
              <a:gd name="connsiteY4" fmla="*/ 2266712 h 2266712"/>
              <a:gd name="connsiteX5" fmla="*/ 333375 w 2556003"/>
              <a:gd name="connsiteY5" fmla="*/ 2266712 h 2266712"/>
              <a:gd name="connsiteX6" fmla="*/ 0 w 2556003"/>
              <a:gd name="connsiteY6" fmla="*/ 1933278 h 2266712"/>
              <a:gd name="connsiteX7" fmla="*/ 0 w 2556003"/>
              <a:gd name="connsiteY7" fmla="*/ 333433 h 2266712"/>
              <a:gd name="connsiteX8" fmla="*/ 333375 w 2556003"/>
              <a:gd name="connsiteY8" fmla="*/ 0 h 22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6003" h="2266712">
                <a:moveTo>
                  <a:pt x="333375" y="0"/>
                </a:moveTo>
                <a:lnTo>
                  <a:pt x="2222628" y="0"/>
                </a:lnTo>
                <a:cubicBezTo>
                  <a:pt x="2406651" y="0"/>
                  <a:pt x="2556003" y="149378"/>
                  <a:pt x="2556003" y="333433"/>
                </a:cubicBezTo>
                <a:lnTo>
                  <a:pt x="2556003" y="1933278"/>
                </a:lnTo>
                <a:cubicBezTo>
                  <a:pt x="2556003" y="2117333"/>
                  <a:pt x="2406651" y="2266712"/>
                  <a:pt x="2222628" y="2266712"/>
                </a:cubicBezTo>
                <a:lnTo>
                  <a:pt x="333375" y="2266712"/>
                </a:lnTo>
                <a:cubicBezTo>
                  <a:pt x="149353" y="2266712"/>
                  <a:pt x="0" y="2117333"/>
                  <a:pt x="0" y="1933278"/>
                </a:cubicBezTo>
                <a:lnTo>
                  <a:pt x="0" y="333433"/>
                </a:lnTo>
                <a:cubicBezTo>
                  <a:pt x="0" y="149378"/>
                  <a:pt x="149353" y="0"/>
                  <a:pt x="333375" y="0"/>
                </a:cubicBezTo>
                <a:close/>
              </a:path>
            </a:pathLst>
          </a:custGeom>
          <a:solidFill>
            <a:schemeClr val="bg1">
              <a:lumMod val="85000"/>
            </a:schemeClr>
          </a:solidFill>
        </p:spPr>
        <p:txBody>
          <a:bodyPr wrap="square" lIns="144000" tIns="216000" rIns="144000" anchor="t">
            <a:noAutofit/>
          </a:bodyPr>
          <a:lstStyle>
            <a:lvl1pPr marL="0" indent="0" algn="ctr">
              <a:lnSpc>
                <a:spcPct val="110000"/>
              </a:lnSpc>
              <a:spcBef>
                <a:spcPts val="0"/>
              </a:spcBef>
              <a:buNone/>
              <a:defRPr sz="12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noProof="0"/>
              <a:t>Klik op het pictogram als u een afbeelding wilt toevoegen</a:t>
            </a:r>
          </a:p>
        </p:txBody>
      </p:sp>
      <p:sp>
        <p:nvSpPr>
          <p:cNvPr id="31" name="Text Placeholder 3">
            <a:extLst>
              <a:ext uri="{FF2B5EF4-FFF2-40B4-BE49-F238E27FC236}">
                <a16:creationId xmlns:a16="http://schemas.microsoft.com/office/drawing/2014/main" id="{34817D07-E2E0-2C45-95E0-8FABBB04EB65}"/>
              </a:ext>
            </a:extLst>
          </p:cNvPr>
          <p:cNvSpPr>
            <a:spLocks noGrp="1"/>
          </p:cNvSpPr>
          <p:nvPr>
            <p:ph type="body" sz="half" idx="17" hasCustomPrompt="1"/>
          </p:nvPr>
        </p:nvSpPr>
        <p:spPr>
          <a:xfrm>
            <a:off x="648000" y="4389349"/>
            <a:ext cx="3671999" cy="251999"/>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functie te bewerken</a:t>
            </a:r>
          </a:p>
        </p:txBody>
      </p:sp>
    </p:spTree>
    <p:extLst>
      <p:ext uri="{BB962C8B-B14F-4D97-AF65-F5344CB8AC3E}">
        <p14:creationId xmlns:p14="http://schemas.microsoft.com/office/powerpoint/2010/main" val="3332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ee kaders met afbeelding">
    <p:bg>
      <p:bgPr>
        <a:solidFill>
          <a:schemeClr val="bg1"/>
        </a:solidFill>
        <a:effectLst/>
      </p:bgPr>
    </p:bg>
    <p:spTree>
      <p:nvGrpSpPr>
        <p:cNvPr id="1" name=""/>
        <p:cNvGrpSpPr/>
        <p:nvPr/>
      </p:nvGrpSpPr>
      <p:grpSpPr>
        <a:xfrm>
          <a:off x="0" y="0"/>
          <a:ext cx="0" cy="0"/>
          <a:chOff x="0" y="0"/>
          <a:chExt cx="0" cy="0"/>
        </a:xfrm>
      </p:grpSpPr>
      <p:sp>
        <p:nvSpPr>
          <p:cNvPr id="21" name="Titel 20">
            <a:extLst>
              <a:ext uri="{FF2B5EF4-FFF2-40B4-BE49-F238E27FC236}">
                <a16:creationId xmlns:a16="http://schemas.microsoft.com/office/drawing/2014/main" id="{71DF1224-E4AF-FC38-41A6-67050B3447B3}"/>
              </a:ext>
            </a:extLst>
          </p:cNvPr>
          <p:cNvSpPr>
            <a:spLocks noGrp="1"/>
          </p:cNvSpPr>
          <p:nvPr>
            <p:ph type="title" hasCustomPrompt="1"/>
          </p:nvPr>
        </p:nvSpPr>
        <p:spPr>
          <a:xfrm>
            <a:off x="144000" y="125549"/>
            <a:ext cx="4345055" cy="2367750"/>
          </a:xfrm>
          <a:custGeom>
            <a:avLst/>
            <a:gdLst>
              <a:gd name="csX0" fmla="*/ 333563 w 4345055"/>
              <a:gd name="csY0" fmla="*/ 0 h 2367750"/>
              <a:gd name="csX1" fmla="*/ 3284103 w 4345055"/>
              <a:gd name="csY1" fmla="*/ 0 h 2367750"/>
              <a:gd name="csX2" fmla="*/ 3284103 w 4345055"/>
              <a:gd name="csY2" fmla="*/ 450 h 2367750"/>
              <a:gd name="csX3" fmla="*/ 4011680 w 4345055"/>
              <a:gd name="csY3" fmla="*/ 450 h 2367750"/>
              <a:gd name="csX4" fmla="*/ 4345055 w 4345055"/>
              <a:gd name="csY4" fmla="*/ 333883 h 2367750"/>
              <a:gd name="csX5" fmla="*/ 4345055 w 4345055"/>
              <a:gd name="csY5" fmla="*/ 434091 h 2367750"/>
              <a:gd name="csX6" fmla="*/ 4345055 w 4345055"/>
              <a:gd name="csY6" fmla="*/ 1933728 h 2367750"/>
              <a:gd name="csX7" fmla="*/ 4345055 w 4345055"/>
              <a:gd name="csY7" fmla="*/ 2033936 h 2367750"/>
              <a:gd name="csX8" fmla="*/ 4011680 w 4345055"/>
              <a:gd name="csY8" fmla="*/ 2367370 h 2367750"/>
              <a:gd name="csX9" fmla="*/ 2312407 w 4345055"/>
              <a:gd name="csY9" fmla="*/ 2367370 h 2367750"/>
              <a:gd name="csX10" fmla="*/ 2308638 w 4345055"/>
              <a:gd name="csY10" fmla="*/ 2367750 h 2367750"/>
              <a:gd name="csX11" fmla="*/ 2301437 w 4345055"/>
              <a:gd name="csY11" fmla="*/ 2367750 h 2367750"/>
              <a:gd name="csX12" fmla="*/ 1111090 w 4345055"/>
              <a:gd name="csY12" fmla="*/ 2367750 h 2367750"/>
              <a:gd name="csX13" fmla="*/ 1111090 w 4345055"/>
              <a:gd name="csY13" fmla="*/ 2367300 h 2367750"/>
              <a:gd name="csX14" fmla="*/ 340576 w 4345055"/>
              <a:gd name="csY14" fmla="*/ 2367300 h 2367750"/>
              <a:gd name="csX15" fmla="*/ 333375 w 4345055"/>
              <a:gd name="csY15" fmla="*/ 2367300 h 2367750"/>
              <a:gd name="csX16" fmla="*/ 0 w 4345055"/>
              <a:gd name="csY16" fmla="*/ 2033866 h 2367750"/>
              <a:gd name="csX17" fmla="*/ 0 w 4345055"/>
              <a:gd name="csY17" fmla="*/ 1933658 h 2367750"/>
              <a:gd name="csX18" fmla="*/ 0 w 4345055"/>
              <a:gd name="csY18" fmla="*/ 434021 h 2367750"/>
              <a:gd name="csX19" fmla="*/ 0 w 4345055"/>
              <a:gd name="csY19" fmla="*/ 333813 h 2367750"/>
              <a:gd name="csX20" fmla="*/ 26198 w 4345055"/>
              <a:gd name="csY20" fmla="*/ 204026 h 2367750"/>
              <a:gd name="csX21" fmla="*/ 26376 w 4345055"/>
              <a:gd name="csY21" fmla="*/ 203699 h 2367750"/>
              <a:gd name="csX22" fmla="*/ 26386 w 4345055"/>
              <a:gd name="csY22" fmla="*/ 203646 h 2367750"/>
              <a:gd name="csX23" fmla="*/ 333563 w 4345055"/>
              <a:gd name="csY23" fmla="*/ 0 h 23677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345055" h="2367750">
                <a:moveTo>
                  <a:pt x="333563" y="0"/>
                </a:moveTo>
                <a:lnTo>
                  <a:pt x="3284103" y="0"/>
                </a:lnTo>
                <a:lnTo>
                  <a:pt x="3284103" y="450"/>
                </a:lnTo>
                <a:lnTo>
                  <a:pt x="4011680" y="450"/>
                </a:lnTo>
                <a:cubicBezTo>
                  <a:pt x="4195798" y="450"/>
                  <a:pt x="4345055" y="149733"/>
                  <a:pt x="4345055" y="333883"/>
                </a:cubicBezTo>
                <a:lnTo>
                  <a:pt x="4345055" y="434091"/>
                </a:lnTo>
                <a:lnTo>
                  <a:pt x="4345055" y="1933728"/>
                </a:lnTo>
                <a:lnTo>
                  <a:pt x="4345055" y="2033936"/>
                </a:lnTo>
                <a:cubicBezTo>
                  <a:pt x="4345055" y="2218086"/>
                  <a:pt x="4195798" y="2367370"/>
                  <a:pt x="4011680" y="2367370"/>
                </a:cubicBezTo>
                <a:lnTo>
                  <a:pt x="2312407" y="2367370"/>
                </a:lnTo>
                <a:lnTo>
                  <a:pt x="2308638" y="2367750"/>
                </a:lnTo>
                <a:lnTo>
                  <a:pt x="2301437" y="2367750"/>
                </a:lnTo>
                <a:lnTo>
                  <a:pt x="1111090" y="2367750"/>
                </a:lnTo>
                <a:lnTo>
                  <a:pt x="1111090" y="2367300"/>
                </a:lnTo>
                <a:lnTo>
                  <a:pt x="340576" y="2367300"/>
                </a:lnTo>
                <a:lnTo>
                  <a:pt x="333375" y="2367300"/>
                </a:lnTo>
                <a:cubicBezTo>
                  <a:pt x="149257" y="2367300"/>
                  <a:pt x="0" y="2218017"/>
                  <a:pt x="0" y="2033866"/>
                </a:cubicBezTo>
                <a:lnTo>
                  <a:pt x="0" y="1933658"/>
                </a:lnTo>
                <a:lnTo>
                  <a:pt x="0" y="434021"/>
                </a:lnTo>
                <a:lnTo>
                  <a:pt x="0" y="333813"/>
                </a:lnTo>
                <a:cubicBezTo>
                  <a:pt x="0" y="287776"/>
                  <a:pt x="9329" y="243917"/>
                  <a:pt x="26198" y="204026"/>
                </a:cubicBezTo>
                <a:lnTo>
                  <a:pt x="26376" y="203699"/>
                </a:lnTo>
                <a:lnTo>
                  <a:pt x="26386" y="203646"/>
                </a:lnTo>
                <a:cubicBezTo>
                  <a:pt x="76995" y="83972"/>
                  <a:pt x="195475" y="0"/>
                  <a:pt x="333563" y="0"/>
                </a:cubicBezTo>
                <a:close/>
              </a:path>
            </a:pathLst>
          </a:custGeom>
          <a:solidFill>
            <a:schemeClr val="accent3"/>
          </a:solidFill>
        </p:spPr>
        <p:txBody>
          <a:bodyPr wrap="square" lIns="324000" tIns="324000" rIns="180000" anchor="t" anchorCtr="0">
            <a:noAutofit/>
          </a:bodyPr>
          <a:lstStyle>
            <a:lvl1pPr>
              <a:lnSpc>
                <a:spcPct val="90000"/>
              </a:lnSpc>
              <a:defRPr sz="3600">
                <a:solidFill>
                  <a:schemeClr val="tx1"/>
                </a:solidFill>
              </a:defRPr>
            </a:lvl1pPr>
          </a:lstStyle>
          <a:p>
            <a:r>
              <a:rPr lang="nl-NL"/>
              <a:t>Klik om te bewerken</a:t>
            </a:r>
            <a:endParaRPr lang="en-US"/>
          </a:p>
        </p:txBody>
      </p:sp>
      <p:sp>
        <p:nvSpPr>
          <p:cNvPr id="6" name="Picture Placeholder 2">
            <a:extLst>
              <a:ext uri="{FF2B5EF4-FFF2-40B4-BE49-F238E27FC236}">
                <a16:creationId xmlns:a16="http://schemas.microsoft.com/office/drawing/2014/main" id="{30BF073B-4A8B-4542-D61B-F889F2DD5B66}"/>
              </a:ext>
            </a:extLst>
          </p:cNvPr>
          <p:cNvSpPr>
            <a:spLocks noGrp="1"/>
          </p:cNvSpPr>
          <p:nvPr>
            <p:ph type="pic" idx="13" hasCustomPrompt="1"/>
          </p:nvPr>
        </p:nvSpPr>
        <p:spPr>
          <a:xfrm>
            <a:off x="4644003" y="125550"/>
            <a:ext cx="4374000" cy="4892400"/>
          </a:xfrm>
          <a:prstGeom prst="roundRect">
            <a:avLst>
              <a:gd name="adj" fmla="val 7607"/>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30" name="Tijdelijke aanduiding voor tekst 29">
            <a:extLst>
              <a:ext uri="{FF2B5EF4-FFF2-40B4-BE49-F238E27FC236}">
                <a16:creationId xmlns:a16="http://schemas.microsoft.com/office/drawing/2014/main" id="{AB8EC8F1-59BA-5EF8-2992-CA01556D3D95}"/>
              </a:ext>
            </a:extLst>
          </p:cNvPr>
          <p:cNvSpPr>
            <a:spLocks noGrp="1"/>
          </p:cNvSpPr>
          <p:nvPr>
            <p:ph type="body" sz="half" idx="24" hasCustomPrompt="1"/>
          </p:nvPr>
        </p:nvSpPr>
        <p:spPr>
          <a:xfrm>
            <a:off x="126000" y="2650200"/>
            <a:ext cx="4345055" cy="2367750"/>
          </a:xfrm>
          <a:custGeom>
            <a:avLst/>
            <a:gdLst>
              <a:gd name="csX0" fmla="*/ 333563 w 4345055"/>
              <a:gd name="csY0" fmla="*/ 0 h 2367750"/>
              <a:gd name="csX1" fmla="*/ 3284103 w 4345055"/>
              <a:gd name="csY1" fmla="*/ 0 h 2367750"/>
              <a:gd name="csX2" fmla="*/ 3284103 w 4345055"/>
              <a:gd name="csY2" fmla="*/ 450 h 2367750"/>
              <a:gd name="csX3" fmla="*/ 4011680 w 4345055"/>
              <a:gd name="csY3" fmla="*/ 450 h 2367750"/>
              <a:gd name="csX4" fmla="*/ 4345055 w 4345055"/>
              <a:gd name="csY4" fmla="*/ 333883 h 2367750"/>
              <a:gd name="csX5" fmla="*/ 4345055 w 4345055"/>
              <a:gd name="csY5" fmla="*/ 434091 h 2367750"/>
              <a:gd name="csX6" fmla="*/ 4345055 w 4345055"/>
              <a:gd name="csY6" fmla="*/ 1933728 h 2367750"/>
              <a:gd name="csX7" fmla="*/ 4345055 w 4345055"/>
              <a:gd name="csY7" fmla="*/ 2033936 h 2367750"/>
              <a:gd name="csX8" fmla="*/ 4011680 w 4345055"/>
              <a:gd name="csY8" fmla="*/ 2367370 h 2367750"/>
              <a:gd name="csX9" fmla="*/ 2312407 w 4345055"/>
              <a:gd name="csY9" fmla="*/ 2367370 h 2367750"/>
              <a:gd name="csX10" fmla="*/ 2308638 w 4345055"/>
              <a:gd name="csY10" fmla="*/ 2367750 h 2367750"/>
              <a:gd name="csX11" fmla="*/ 2301437 w 4345055"/>
              <a:gd name="csY11" fmla="*/ 2367750 h 2367750"/>
              <a:gd name="csX12" fmla="*/ 1111090 w 4345055"/>
              <a:gd name="csY12" fmla="*/ 2367750 h 2367750"/>
              <a:gd name="csX13" fmla="*/ 1111090 w 4345055"/>
              <a:gd name="csY13" fmla="*/ 2367300 h 2367750"/>
              <a:gd name="csX14" fmla="*/ 340576 w 4345055"/>
              <a:gd name="csY14" fmla="*/ 2367300 h 2367750"/>
              <a:gd name="csX15" fmla="*/ 333375 w 4345055"/>
              <a:gd name="csY15" fmla="*/ 2367300 h 2367750"/>
              <a:gd name="csX16" fmla="*/ 0 w 4345055"/>
              <a:gd name="csY16" fmla="*/ 2033866 h 2367750"/>
              <a:gd name="csX17" fmla="*/ 0 w 4345055"/>
              <a:gd name="csY17" fmla="*/ 1933658 h 2367750"/>
              <a:gd name="csX18" fmla="*/ 0 w 4345055"/>
              <a:gd name="csY18" fmla="*/ 434021 h 2367750"/>
              <a:gd name="csX19" fmla="*/ 0 w 4345055"/>
              <a:gd name="csY19" fmla="*/ 333813 h 2367750"/>
              <a:gd name="csX20" fmla="*/ 26198 w 4345055"/>
              <a:gd name="csY20" fmla="*/ 204026 h 2367750"/>
              <a:gd name="csX21" fmla="*/ 26376 w 4345055"/>
              <a:gd name="csY21" fmla="*/ 203699 h 2367750"/>
              <a:gd name="csX22" fmla="*/ 26386 w 4345055"/>
              <a:gd name="csY22" fmla="*/ 203646 h 2367750"/>
              <a:gd name="csX23" fmla="*/ 333563 w 4345055"/>
              <a:gd name="csY23" fmla="*/ 0 h 23677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345055" h="2367750">
                <a:moveTo>
                  <a:pt x="333563" y="0"/>
                </a:moveTo>
                <a:lnTo>
                  <a:pt x="3284103" y="0"/>
                </a:lnTo>
                <a:lnTo>
                  <a:pt x="3284103" y="450"/>
                </a:lnTo>
                <a:lnTo>
                  <a:pt x="4011680" y="450"/>
                </a:lnTo>
                <a:cubicBezTo>
                  <a:pt x="4195798" y="450"/>
                  <a:pt x="4345055" y="149733"/>
                  <a:pt x="4345055" y="333883"/>
                </a:cubicBezTo>
                <a:lnTo>
                  <a:pt x="4345055" y="434091"/>
                </a:lnTo>
                <a:lnTo>
                  <a:pt x="4345055" y="1933728"/>
                </a:lnTo>
                <a:lnTo>
                  <a:pt x="4345055" y="2033936"/>
                </a:lnTo>
                <a:cubicBezTo>
                  <a:pt x="4345055" y="2218086"/>
                  <a:pt x="4195798" y="2367370"/>
                  <a:pt x="4011680" y="2367370"/>
                </a:cubicBezTo>
                <a:lnTo>
                  <a:pt x="2312407" y="2367370"/>
                </a:lnTo>
                <a:lnTo>
                  <a:pt x="2308638" y="2367750"/>
                </a:lnTo>
                <a:lnTo>
                  <a:pt x="2301437" y="2367750"/>
                </a:lnTo>
                <a:lnTo>
                  <a:pt x="1111090" y="2367750"/>
                </a:lnTo>
                <a:lnTo>
                  <a:pt x="1111090" y="2367300"/>
                </a:lnTo>
                <a:lnTo>
                  <a:pt x="340576" y="2367300"/>
                </a:lnTo>
                <a:lnTo>
                  <a:pt x="333375" y="2367300"/>
                </a:lnTo>
                <a:cubicBezTo>
                  <a:pt x="149257" y="2367300"/>
                  <a:pt x="0" y="2218017"/>
                  <a:pt x="0" y="2033866"/>
                </a:cubicBezTo>
                <a:lnTo>
                  <a:pt x="0" y="1933658"/>
                </a:lnTo>
                <a:lnTo>
                  <a:pt x="0" y="434021"/>
                </a:lnTo>
                <a:lnTo>
                  <a:pt x="0" y="333813"/>
                </a:lnTo>
                <a:cubicBezTo>
                  <a:pt x="0" y="287776"/>
                  <a:pt x="9329" y="243917"/>
                  <a:pt x="26198" y="204026"/>
                </a:cubicBezTo>
                <a:lnTo>
                  <a:pt x="26376" y="203699"/>
                </a:lnTo>
                <a:lnTo>
                  <a:pt x="26386" y="203646"/>
                </a:lnTo>
                <a:cubicBezTo>
                  <a:pt x="76995" y="83972"/>
                  <a:pt x="195475" y="0"/>
                  <a:pt x="333563" y="0"/>
                </a:cubicBezTo>
                <a:close/>
              </a:path>
            </a:pathLst>
          </a:custGeom>
          <a:solidFill>
            <a:schemeClr val="accent3"/>
          </a:solidFill>
        </p:spPr>
        <p:txBody>
          <a:bodyPr wrap="square" lIns="324000" tIns="324000" rIns="180000" anchor="t" anchorCtr="0">
            <a:noAutofit/>
          </a:bodyPr>
          <a:lstStyle>
            <a:lvl1pPr marL="0" indent="0" algn="l">
              <a:lnSpc>
                <a:spcPct val="90000"/>
              </a:lnSpc>
              <a:buNone/>
              <a:defRPr sz="36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
        <p:nvSpPr>
          <p:cNvPr id="2" name="Date Placeholder 1"/>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3" name="Footer Placeholder 2"/>
          <p:cNvSpPr>
            <a:spLocks noGrp="1"/>
          </p:cNvSpPr>
          <p:nvPr>
            <p:ph type="ftr" sz="quarter" idx="11"/>
          </p:nvPr>
        </p:nvSpPr>
        <p:spPr>
          <a:xfrm>
            <a:off x="324000" y="5760000"/>
            <a:ext cx="3086100" cy="180000"/>
          </a:xfrm>
        </p:spPr>
        <p:txBody>
          <a:bodyPr/>
          <a:lstStyle>
            <a:lvl1pPr>
              <a:defRPr>
                <a:solidFill>
                  <a:srgbClr val="ECECEC"/>
                </a:solidFill>
              </a:defRPr>
            </a:lvl1pPr>
          </a:lstStyle>
          <a:p>
            <a:endParaRPr lang="nl-NL">
              <a:solidFill>
                <a:srgbClr val="ECECEC"/>
              </a:solidFill>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7" name="Text Placeholder 3">
            <a:extLst>
              <a:ext uri="{FF2B5EF4-FFF2-40B4-BE49-F238E27FC236}">
                <a16:creationId xmlns:a16="http://schemas.microsoft.com/office/drawing/2014/main" id="{E9335862-3C74-A55D-DFAD-8646954F88F0}"/>
              </a:ext>
            </a:extLst>
          </p:cNvPr>
          <p:cNvSpPr>
            <a:spLocks noGrp="1"/>
          </p:cNvSpPr>
          <p:nvPr>
            <p:ph type="body" sz="half" idx="14" hasCustomPrompt="1"/>
          </p:nvPr>
        </p:nvSpPr>
        <p:spPr>
          <a:xfrm>
            <a:off x="450000" y="1548000"/>
            <a:ext cx="3671999" cy="251999"/>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31" name="Text Placeholder 3">
            <a:extLst>
              <a:ext uri="{FF2B5EF4-FFF2-40B4-BE49-F238E27FC236}">
                <a16:creationId xmlns:a16="http://schemas.microsoft.com/office/drawing/2014/main" id="{EEA8B5B7-31B5-67A0-9CB5-BE1D3483911B}"/>
              </a:ext>
            </a:extLst>
          </p:cNvPr>
          <p:cNvSpPr>
            <a:spLocks noGrp="1"/>
          </p:cNvSpPr>
          <p:nvPr>
            <p:ph type="body" sz="half" idx="25" hasCustomPrompt="1"/>
          </p:nvPr>
        </p:nvSpPr>
        <p:spPr>
          <a:xfrm>
            <a:off x="450000" y="4032000"/>
            <a:ext cx="3671999" cy="251999"/>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Tree>
    <p:extLst>
      <p:ext uri="{BB962C8B-B14F-4D97-AF65-F5344CB8AC3E}">
        <p14:creationId xmlns:p14="http://schemas.microsoft.com/office/powerpoint/2010/main" val="41512511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rie kaders met afbeelding">
    <p:bg>
      <p:bgPr>
        <a:solidFill>
          <a:schemeClr val="bg1"/>
        </a:solidFill>
        <a:effectLst/>
      </p:bgPr>
    </p:bg>
    <p:spTree>
      <p:nvGrpSpPr>
        <p:cNvPr id="1" name=""/>
        <p:cNvGrpSpPr/>
        <p:nvPr/>
      </p:nvGrpSpPr>
      <p:grpSpPr>
        <a:xfrm>
          <a:off x="0" y="0"/>
          <a:ext cx="0" cy="0"/>
          <a:chOff x="0" y="0"/>
          <a:chExt cx="0" cy="0"/>
        </a:xfrm>
      </p:grpSpPr>
      <p:sp>
        <p:nvSpPr>
          <p:cNvPr id="24" name="Tijdelijke aanduiding voor tekst 23">
            <a:extLst>
              <a:ext uri="{FF2B5EF4-FFF2-40B4-BE49-F238E27FC236}">
                <a16:creationId xmlns:a16="http://schemas.microsoft.com/office/drawing/2014/main" id="{3159C925-C1D2-D8B2-8199-B7B96A68EABA}"/>
              </a:ext>
            </a:extLst>
          </p:cNvPr>
          <p:cNvSpPr>
            <a:spLocks noGrp="1"/>
          </p:cNvSpPr>
          <p:nvPr>
            <p:ph type="body" sz="half" idx="26" hasCustomPrompt="1"/>
          </p:nvPr>
        </p:nvSpPr>
        <p:spPr>
          <a:xfrm>
            <a:off x="126001" y="126000"/>
            <a:ext cx="2844000" cy="4897743"/>
          </a:xfrm>
          <a:custGeom>
            <a:avLst/>
            <a:gdLst>
              <a:gd name="csX0" fmla="*/ 903282 w 2844000"/>
              <a:gd name="csY0" fmla="*/ 0 h 4897743"/>
              <a:gd name="csX1" fmla="*/ 1857455 w 2844000"/>
              <a:gd name="csY1" fmla="*/ 0 h 4897743"/>
              <a:gd name="csX2" fmla="*/ 1857455 w 2844000"/>
              <a:gd name="csY2" fmla="*/ 419 h 4897743"/>
              <a:gd name="csX3" fmla="*/ 2534006 w 2844000"/>
              <a:gd name="csY3" fmla="*/ 419 h 4897743"/>
              <a:gd name="csX4" fmla="*/ 2844000 w 2844000"/>
              <a:gd name="csY4" fmla="*/ 310468 h 4897743"/>
              <a:gd name="csX5" fmla="*/ 2844000 w 2844000"/>
              <a:gd name="csY5" fmla="*/ 403648 h 4897743"/>
              <a:gd name="csX6" fmla="*/ 2844000 w 2844000"/>
              <a:gd name="csY6" fmla="*/ 1679792 h 4897743"/>
              <a:gd name="csX7" fmla="*/ 2844000 w 2844000"/>
              <a:gd name="csY7" fmla="*/ 1798113 h 4897743"/>
              <a:gd name="csX8" fmla="*/ 2844000 w 2844000"/>
              <a:gd name="csY8" fmla="*/ 1891293 h 4897743"/>
              <a:gd name="csX9" fmla="*/ 2844000 w 2844000"/>
              <a:gd name="csY9" fmla="*/ 3000615 h 4897743"/>
              <a:gd name="csX10" fmla="*/ 2844000 w 2844000"/>
              <a:gd name="csY10" fmla="*/ 3093795 h 4897743"/>
              <a:gd name="csX11" fmla="*/ 2844000 w 2844000"/>
              <a:gd name="csY11" fmla="*/ 3396143 h 4897743"/>
              <a:gd name="csX12" fmla="*/ 2844000 w 2844000"/>
              <a:gd name="csY12" fmla="*/ 4488260 h 4897743"/>
              <a:gd name="csX13" fmla="*/ 2844000 w 2844000"/>
              <a:gd name="csY13" fmla="*/ 4581440 h 4897743"/>
              <a:gd name="csX14" fmla="*/ 2534006 w 2844000"/>
              <a:gd name="csY14" fmla="*/ 4891490 h 4897743"/>
              <a:gd name="csX15" fmla="*/ 2200887 w 2844000"/>
              <a:gd name="csY15" fmla="*/ 4891490 h 4897743"/>
              <a:gd name="csX16" fmla="*/ 2200887 w 2844000"/>
              <a:gd name="csY16" fmla="*/ 4897390 h 4897743"/>
              <a:gd name="csX17" fmla="*/ 2150339 w 2844000"/>
              <a:gd name="csY17" fmla="*/ 4897390 h 4897743"/>
              <a:gd name="csX18" fmla="*/ 2146834 w 2844000"/>
              <a:gd name="csY18" fmla="*/ 4897743 h 4897743"/>
              <a:gd name="csX19" fmla="*/ 2140138 w 2844000"/>
              <a:gd name="csY19" fmla="*/ 4897743 h 4897743"/>
              <a:gd name="csX20" fmla="*/ 1033218 w 2844000"/>
              <a:gd name="csY20" fmla="*/ 4897743 h 4897743"/>
              <a:gd name="csX21" fmla="*/ 1033218 w 2844000"/>
              <a:gd name="csY21" fmla="*/ 4897325 h 4897743"/>
              <a:gd name="csX22" fmla="*/ 316706 w 2844000"/>
              <a:gd name="csY22" fmla="*/ 4897325 h 4897743"/>
              <a:gd name="csX23" fmla="*/ 310010 w 2844000"/>
              <a:gd name="csY23" fmla="*/ 4897325 h 4897743"/>
              <a:gd name="csX24" fmla="*/ 0 w 2844000"/>
              <a:gd name="csY24" fmla="*/ 4587260 h 4897743"/>
              <a:gd name="csX25" fmla="*/ 0 w 2844000"/>
              <a:gd name="csY25" fmla="*/ 4494075 h 4897743"/>
              <a:gd name="csX26" fmla="*/ 0 w 2844000"/>
              <a:gd name="csY26" fmla="*/ 3099542 h 4897743"/>
              <a:gd name="csX27" fmla="*/ 0 w 2844000"/>
              <a:gd name="csY27" fmla="*/ 3006358 h 4897743"/>
              <a:gd name="csX28" fmla="*/ 0 w 2844000"/>
              <a:gd name="csY28" fmla="*/ 3006358 h 4897743"/>
              <a:gd name="csX29" fmla="*/ 0 w 2844000"/>
              <a:gd name="csY29" fmla="*/ 1897113 h 4897743"/>
              <a:gd name="csX30" fmla="*/ 0 w 2844000"/>
              <a:gd name="csY30" fmla="*/ 1803928 h 4897743"/>
              <a:gd name="csX31" fmla="*/ 0 w 2844000"/>
              <a:gd name="csY31" fmla="*/ 1679792 h 4897743"/>
              <a:gd name="csX32" fmla="*/ 0 w 2844000"/>
              <a:gd name="csY32" fmla="*/ 409395 h 4897743"/>
              <a:gd name="csX33" fmla="*/ 0 w 2844000"/>
              <a:gd name="csY33" fmla="*/ 316211 h 4897743"/>
              <a:gd name="csX34" fmla="*/ 24362 w 2844000"/>
              <a:gd name="csY34" fmla="*/ 195520 h 4897743"/>
              <a:gd name="csX35" fmla="*/ 24528 w 2844000"/>
              <a:gd name="csY35" fmla="*/ 195216 h 4897743"/>
              <a:gd name="csX36" fmla="*/ 24537 w 2844000"/>
              <a:gd name="csY36" fmla="*/ 195166 h 4897743"/>
              <a:gd name="csX37" fmla="*/ 310184 w 2844000"/>
              <a:gd name="csY37" fmla="*/ 5793 h 4897743"/>
              <a:gd name="csX38" fmla="*/ 903282 w 2844000"/>
              <a:gd name="csY38" fmla="*/ 5793 h 48977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2844000" h="4897743">
                <a:moveTo>
                  <a:pt x="903282" y="0"/>
                </a:moveTo>
                <a:lnTo>
                  <a:pt x="1857455" y="0"/>
                </a:lnTo>
                <a:lnTo>
                  <a:pt x="1857455" y="419"/>
                </a:lnTo>
                <a:lnTo>
                  <a:pt x="2534006" y="419"/>
                </a:lnTo>
                <a:cubicBezTo>
                  <a:pt x="2705211" y="419"/>
                  <a:pt x="2844000" y="139233"/>
                  <a:pt x="2844000" y="310468"/>
                </a:cubicBezTo>
                <a:lnTo>
                  <a:pt x="2844000" y="403648"/>
                </a:lnTo>
                <a:lnTo>
                  <a:pt x="2844000" y="1679792"/>
                </a:lnTo>
                <a:lnTo>
                  <a:pt x="2844000" y="1798113"/>
                </a:lnTo>
                <a:lnTo>
                  <a:pt x="2844000" y="1891293"/>
                </a:lnTo>
                <a:lnTo>
                  <a:pt x="2844000" y="3000615"/>
                </a:lnTo>
                <a:lnTo>
                  <a:pt x="2844000" y="3093795"/>
                </a:lnTo>
                <a:lnTo>
                  <a:pt x="2844000" y="3396143"/>
                </a:lnTo>
                <a:lnTo>
                  <a:pt x="2844000" y="4488260"/>
                </a:lnTo>
                <a:lnTo>
                  <a:pt x="2844000" y="4581440"/>
                </a:lnTo>
                <a:cubicBezTo>
                  <a:pt x="2844000" y="4752676"/>
                  <a:pt x="2705211" y="4891490"/>
                  <a:pt x="2534006" y="4891490"/>
                </a:cubicBezTo>
                <a:lnTo>
                  <a:pt x="2200887" y="4891490"/>
                </a:lnTo>
                <a:lnTo>
                  <a:pt x="2200887" y="4897390"/>
                </a:lnTo>
                <a:lnTo>
                  <a:pt x="2150339" y="4897390"/>
                </a:lnTo>
                <a:lnTo>
                  <a:pt x="2146834" y="4897743"/>
                </a:lnTo>
                <a:lnTo>
                  <a:pt x="2140138" y="4897743"/>
                </a:lnTo>
                <a:lnTo>
                  <a:pt x="1033218" y="4897743"/>
                </a:lnTo>
                <a:lnTo>
                  <a:pt x="1033218" y="4897325"/>
                </a:lnTo>
                <a:lnTo>
                  <a:pt x="316706" y="4897325"/>
                </a:lnTo>
                <a:lnTo>
                  <a:pt x="310010" y="4897325"/>
                </a:lnTo>
                <a:cubicBezTo>
                  <a:pt x="138796" y="4897325"/>
                  <a:pt x="0" y="4758505"/>
                  <a:pt x="0" y="4587260"/>
                </a:cubicBezTo>
                <a:lnTo>
                  <a:pt x="0" y="4494075"/>
                </a:lnTo>
                <a:lnTo>
                  <a:pt x="0" y="3099542"/>
                </a:lnTo>
                <a:lnTo>
                  <a:pt x="0" y="3006358"/>
                </a:lnTo>
                <a:lnTo>
                  <a:pt x="0" y="3006358"/>
                </a:lnTo>
                <a:lnTo>
                  <a:pt x="0" y="1897113"/>
                </a:lnTo>
                <a:lnTo>
                  <a:pt x="0" y="1803928"/>
                </a:lnTo>
                <a:lnTo>
                  <a:pt x="0" y="1679792"/>
                </a:lnTo>
                <a:lnTo>
                  <a:pt x="0" y="409395"/>
                </a:lnTo>
                <a:lnTo>
                  <a:pt x="0" y="316211"/>
                </a:lnTo>
                <a:cubicBezTo>
                  <a:pt x="0" y="273400"/>
                  <a:pt x="8675" y="232615"/>
                  <a:pt x="24362" y="195520"/>
                </a:cubicBezTo>
                <a:lnTo>
                  <a:pt x="24528" y="195216"/>
                </a:lnTo>
                <a:lnTo>
                  <a:pt x="24537" y="195166"/>
                </a:lnTo>
                <a:cubicBezTo>
                  <a:pt x="71598" y="83880"/>
                  <a:pt x="181775" y="5793"/>
                  <a:pt x="310184" y="5793"/>
                </a:cubicBezTo>
                <a:lnTo>
                  <a:pt x="903282" y="5793"/>
                </a:lnTo>
                <a:close/>
              </a:path>
            </a:pathLst>
          </a:custGeom>
          <a:solidFill>
            <a:schemeClr val="accent3"/>
          </a:solidFill>
        </p:spPr>
        <p:txBody>
          <a:bodyPr wrap="square" lIns="251999" tIns="3096000" rIns="180000" anchor="t" anchorCtr="0">
            <a:noAutofit/>
          </a:bodyPr>
          <a:lstStyle>
            <a:lvl1pPr marL="0" indent="0" algn="l">
              <a:lnSpc>
                <a:spcPct val="95000"/>
              </a:lnSpc>
              <a:buNone/>
              <a:defRPr sz="22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
        <p:nvSpPr>
          <p:cNvPr id="6" name="Picture Placeholder 2">
            <a:extLst>
              <a:ext uri="{FF2B5EF4-FFF2-40B4-BE49-F238E27FC236}">
                <a16:creationId xmlns:a16="http://schemas.microsoft.com/office/drawing/2014/main" id="{30BF073B-4A8B-4542-D61B-F889F2DD5B66}"/>
              </a:ext>
            </a:extLst>
          </p:cNvPr>
          <p:cNvSpPr>
            <a:spLocks noGrp="1"/>
          </p:cNvSpPr>
          <p:nvPr>
            <p:ph type="pic" idx="13"/>
          </p:nvPr>
        </p:nvSpPr>
        <p:spPr>
          <a:xfrm>
            <a:off x="378000" y="378000"/>
            <a:ext cx="2376000" cy="2376000"/>
          </a:xfrm>
          <a:prstGeom prst="roundRect">
            <a:avLst>
              <a:gd name="adj" fmla="val 6632"/>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 name="Date Placeholder 1"/>
          <p:cNvSpPr>
            <a:spLocks noGrp="1"/>
          </p:cNvSpPr>
          <p:nvPr>
            <p:ph type="dt" sz="half" idx="10"/>
          </p:nvPr>
        </p:nvSpPr>
        <p:spPr>
          <a:xfrm rot="16200000">
            <a:off x="8280000" y="2466000"/>
            <a:ext cx="2984399" cy="180000"/>
          </a:xfrm>
        </p:spPr>
        <p:txBody>
          <a:bodyPr/>
          <a:lstStyle>
            <a:lvl1pPr>
              <a:defRPr>
                <a:solidFill>
                  <a:srgbClr val="ECECEC"/>
                </a:solidFill>
              </a:defRPr>
            </a:lvl1pPr>
          </a:lstStyle>
          <a:p>
            <a:r>
              <a:rPr lang="nl-NL"/>
              <a:t>Teamfit is een werkwijze van JOGG</a:t>
            </a:r>
          </a:p>
        </p:txBody>
      </p:sp>
      <p:sp>
        <p:nvSpPr>
          <p:cNvPr id="3" name="Footer Placeholder 2"/>
          <p:cNvSpPr>
            <a:spLocks noGrp="1"/>
          </p:cNvSpPr>
          <p:nvPr>
            <p:ph type="ftr" sz="quarter" idx="11"/>
          </p:nvPr>
        </p:nvSpPr>
        <p:spPr>
          <a:xfrm>
            <a:off x="324000" y="5760000"/>
            <a:ext cx="3086100" cy="180000"/>
          </a:xfrm>
        </p:spPr>
        <p:txBody>
          <a:bodyPr/>
          <a:lstStyle>
            <a:lvl1pPr>
              <a:defRPr>
                <a:solidFill>
                  <a:srgbClr val="ECECEC"/>
                </a:solidFill>
              </a:defRPr>
            </a:lvl1pPr>
          </a:lstStyle>
          <a:p>
            <a:endParaRPr lang="nl-NL">
              <a:solidFill>
                <a:srgbClr val="ECECEC"/>
              </a:solidFill>
            </a:endParaRPr>
          </a:p>
        </p:txBody>
      </p:sp>
      <p:sp>
        <p:nvSpPr>
          <p:cNvPr id="4" name="Slide Number Placeholder 3"/>
          <p:cNvSpPr>
            <a:spLocks noGrp="1"/>
          </p:cNvSpPr>
          <p:nvPr>
            <p:ph type="sldNum" sz="quarter" idx="12"/>
          </p:nvPr>
        </p:nvSpPr>
        <p:spPr>
          <a:xfrm>
            <a:off x="8100000" y="5760000"/>
            <a:ext cx="720000" cy="288000"/>
          </a:xfrm>
        </p:spPr>
        <p:txBody>
          <a:bodyPr/>
          <a:lstStyle>
            <a:lvl1pPr>
              <a:defRPr>
                <a:solidFill>
                  <a:srgbClr val="ECECEC"/>
                </a:solidFill>
              </a:defRPr>
            </a:lvl1pPr>
          </a:lstStyle>
          <a:p>
            <a:fld id="{14F1411D-0280-154F-AEAC-4C20B7AA46B2}" type="slidenum">
              <a:rPr lang="nl-NL" smtClean="0"/>
              <a:pPr/>
              <a:t>‹nr.›</a:t>
            </a:fld>
            <a:endParaRPr lang="nl-NL"/>
          </a:p>
        </p:txBody>
      </p:sp>
      <p:sp>
        <p:nvSpPr>
          <p:cNvPr id="31" name="Text Placeholder 3">
            <a:extLst>
              <a:ext uri="{FF2B5EF4-FFF2-40B4-BE49-F238E27FC236}">
                <a16:creationId xmlns:a16="http://schemas.microsoft.com/office/drawing/2014/main" id="{EEA8B5B7-31B5-67A0-9CB5-BE1D3483911B}"/>
              </a:ext>
            </a:extLst>
          </p:cNvPr>
          <p:cNvSpPr>
            <a:spLocks noGrp="1"/>
          </p:cNvSpPr>
          <p:nvPr>
            <p:ph type="body" sz="half" idx="25" hasCustomPrompt="1"/>
          </p:nvPr>
        </p:nvSpPr>
        <p:spPr>
          <a:xfrm>
            <a:off x="414001" y="2916000"/>
            <a:ext cx="2341726" cy="251999"/>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27" name="Tijdelijke aanduiding voor tekst 26">
            <a:extLst>
              <a:ext uri="{FF2B5EF4-FFF2-40B4-BE49-F238E27FC236}">
                <a16:creationId xmlns:a16="http://schemas.microsoft.com/office/drawing/2014/main" id="{98BEB1D5-A322-D761-D04B-ACD9254A6FB5}"/>
              </a:ext>
            </a:extLst>
          </p:cNvPr>
          <p:cNvSpPr>
            <a:spLocks noGrp="1"/>
          </p:cNvSpPr>
          <p:nvPr>
            <p:ph type="body" sz="half" idx="28" hasCustomPrompt="1"/>
          </p:nvPr>
        </p:nvSpPr>
        <p:spPr>
          <a:xfrm>
            <a:off x="3151698" y="126000"/>
            <a:ext cx="2844000" cy="4897743"/>
          </a:xfrm>
          <a:custGeom>
            <a:avLst/>
            <a:gdLst>
              <a:gd name="csX0" fmla="*/ 903282 w 2844000"/>
              <a:gd name="csY0" fmla="*/ 0 h 4897743"/>
              <a:gd name="csX1" fmla="*/ 1857455 w 2844000"/>
              <a:gd name="csY1" fmla="*/ 0 h 4897743"/>
              <a:gd name="csX2" fmla="*/ 1857455 w 2844000"/>
              <a:gd name="csY2" fmla="*/ 419 h 4897743"/>
              <a:gd name="csX3" fmla="*/ 2534006 w 2844000"/>
              <a:gd name="csY3" fmla="*/ 419 h 4897743"/>
              <a:gd name="csX4" fmla="*/ 2844000 w 2844000"/>
              <a:gd name="csY4" fmla="*/ 310468 h 4897743"/>
              <a:gd name="csX5" fmla="*/ 2844000 w 2844000"/>
              <a:gd name="csY5" fmla="*/ 403648 h 4897743"/>
              <a:gd name="csX6" fmla="*/ 2844000 w 2844000"/>
              <a:gd name="csY6" fmla="*/ 1679792 h 4897743"/>
              <a:gd name="csX7" fmla="*/ 2844000 w 2844000"/>
              <a:gd name="csY7" fmla="*/ 1798113 h 4897743"/>
              <a:gd name="csX8" fmla="*/ 2844000 w 2844000"/>
              <a:gd name="csY8" fmla="*/ 1891293 h 4897743"/>
              <a:gd name="csX9" fmla="*/ 2844000 w 2844000"/>
              <a:gd name="csY9" fmla="*/ 3000615 h 4897743"/>
              <a:gd name="csX10" fmla="*/ 2844000 w 2844000"/>
              <a:gd name="csY10" fmla="*/ 3093795 h 4897743"/>
              <a:gd name="csX11" fmla="*/ 2844000 w 2844000"/>
              <a:gd name="csY11" fmla="*/ 3396143 h 4897743"/>
              <a:gd name="csX12" fmla="*/ 2844000 w 2844000"/>
              <a:gd name="csY12" fmla="*/ 4488260 h 4897743"/>
              <a:gd name="csX13" fmla="*/ 2844000 w 2844000"/>
              <a:gd name="csY13" fmla="*/ 4581440 h 4897743"/>
              <a:gd name="csX14" fmla="*/ 2534006 w 2844000"/>
              <a:gd name="csY14" fmla="*/ 4891490 h 4897743"/>
              <a:gd name="csX15" fmla="*/ 2200887 w 2844000"/>
              <a:gd name="csY15" fmla="*/ 4891490 h 4897743"/>
              <a:gd name="csX16" fmla="*/ 2200887 w 2844000"/>
              <a:gd name="csY16" fmla="*/ 4897390 h 4897743"/>
              <a:gd name="csX17" fmla="*/ 2150339 w 2844000"/>
              <a:gd name="csY17" fmla="*/ 4897390 h 4897743"/>
              <a:gd name="csX18" fmla="*/ 2146834 w 2844000"/>
              <a:gd name="csY18" fmla="*/ 4897743 h 4897743"/>
              <a:gd name="csX19" fmla="*/ 2140138 w 2844000"/>
              <a:gd name="csY19" fmla="*/ 4897743 h 4897743"/>
              <a:gd name="csX20" fmla="*/ 1033218 w 2844000"/>
              <a:gd name="csY20" fmla="*/ 4897743 h 4897743"/>
              <a:gd name="csX21" fmla="*/ 1033218 w 2844000"/>
              <a:gd name="csY21" fmla="*/ 4897325 h 4897743"/>
              <a:gd name="csX22" fmla="*/ 316706 w 2844000"/>
              <a:gd name="csY22" fmla="*/ 4897325 h 4897743"/>
              <a:gd name="csX23" fmla="*/ 310010 w 2844000"/>
              <a:gd name="csY23" fmla="*/ 4897325 h 4897743"/>
              <a:gd name="csX24" fmla="*/ 0 w 2844000"/>
              <a:gd name="csY24" fmla="*/ 4587260 h 4897743"/>
              <a:gd name="csX25" fmla="*/ 0 w 2844000"/>
              <a:gd name="csY25" fmla="*/ 4494075 h 4897743"/>
              <a:gd name="csX26" fmla="*/ 0 w 2844000"/>
              <a:gd name="csY26" fmla="*/ 3099542 h 4897743"/>
              <a:gd name="csX27" fmla="*/ 0 w 2844000"/>
              <a:gd name="csY27" fmla="*/ 3006358 h 4897743"/>
              <a:gd name="csX28" fmla="*/ 0 w 2844000"/>
              <a:gd name="csY28" fmla="*/ 3006358 h 4897743"/>
              <a:gd name="csX29" fmla="*/ 0 w 2844000"/>
              <a:gd name="csY29" fmla="*/ 1897113 h 4897743"/>
              <a:gd name="csX30" fmla="*/ 0 w 2844000"/>
              <a:gd name="csY30" fmla="*/ 1803928 h 4897743"/>
              <a:gd name="csX31" fmla="*/ 0 w 2844000"/>
              <a:gd name="csY31" fmla="*/ 1679792 h 4897743"/>
              <a:gd name="csX32" fmla="*/ 0 w 2844000"/>
              <a:gd name="csY32" fmla="*/ 409395 h 4897743"/>
              <a:gd name="csX33" fmla="*/ 0 w 2844000"/>
              <a:gd name="csY33" fmla="*/ 316211 h 4897743"/>
              <a:gd name="csX34" fmla="*/ 24362 w 2844000"/>
              <a:gd name="csY34" fmla="*/ 195520 h 4897743"/>
              <a:gd name="csX35" fmla="*/ 24528 w 2844000"/>
              <a:gd name="csY35" fmla="*/ 195216 h 4897743"/>
              <a:gd name="csX36" fmla="*/ 24537 w 2844000"/>
              <a:gd name="csY36" fmla="*/ 195166 h 4897743"/>
              <a:gd name="csX37" fmla="*/ 310184 w 2844000"/>
              <a:gd name="csY37" fmla="*/ 5793 h 4897743"/>
              <a:gd name="csX38" fmla="*/ 903282 w 2844000"/>
              <a:gd name="csY38" fmla="*/ 5793 h 48977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2844000" h="4897743">
                <a:moveTo>
                  <a:pt x="903282" y="0"/>
                </a:moveTo>
                <a:lnTo>
                  <a:pt x="1857455" y="0"/>
                </a:lnTo>
                <a:lnTo>
                  <a:pt x="1857455" y="419"/>
                </a:lnTo>
                <a:lnTo>
                  <a:pt x="2534006" y="419"/>
                </a:lnTo>
                <a:cubicBezTo>
                  <a:pt x="2705211" y="419"/>
                  <a:pt x="2844000" y="139233"/>
                  <a:pt x="2844000" y="310468"/>
                </a:cubicBezTo>
                <a:lnTo>
                  <a:pt x="2844000" y="403648"/>
                </a:lnTo>
                <a:lnTo>
                  <a:pt x="2844000" y="1679792"/>
                </a:lnTo>
                <a:lnTo>
                  <a:pt x="2844000" y="1798113"/>
                </a:lnTo>
                <a:lnTo>
                  <a:pt x="2844000" y="1891293"/>
                </a:lnTo>
                <a:lnTo>
                  <a:pt x="2844000" y="3000615"/>
                </a:lnTo>
                <a:lnTo>
                  <a:pt x="2844000" y="3093795"/>
                </a:lnTo>
                <a:lnTo>
                  <a:pt x="2844000" y="3396143"/>
                </a:lnTo>
                <a:lnTo>
                  <a:pt x="2844000" y="4488260"/>
                </a:lnTo>
                <a:lnTo>
                  <a:pt x="2844000" y="4581440"/>
                </a:lnTo>
                <a:cubicBezTo>
                  <a:pt x="2844000" y="4752676"/>
                  <a:pt x="2705211" y="4891490"/>
                  <a:pt x="2534006" y="4891490"/>
                </a:cubicBezTo>
                <a:lnTo>
                  <a:pt x="2200887" y="4891490"/>
                </a:lnTo>
                <a:lnTo>
                  <a:pt x="2200887" y="4897390"/>
                </a:lnTo>
                <a:lnTo>
                  <a:pt x="2150339" y="4897390"/>
                </a:lnTo>
                <a:lnTo>
                  <a:pt x="2146834" y="4897743"/>
                </a:lnTo>
                <a:lnTo>
                  <a:pt x="2140138" y="4897743"/>
                </a:lnTo>
                <a:lnTo>
                  <a:pt x="1033218" y="4897743"/>
                </a:lnTo>
                <a:lnTo>
                  <a:pt x="1033218" y="4897325"/>
                </a:lnTo>
                <a:lnTo>
                  <a:pt x="316706" y="4897325"/>
                </a:lnTo>
                <a:lnTo>
                  <a:pt x="310010" y="4897325"/>
                </a:lnTo>
                <a:cubicBezTo>
                  <a:pt x="138796" y="4897325"/>
                  <a:pt x="0" y="4758505"/>
                  <a:pt x="0" y="4587260"/>
                </a:cubicBezTo>
                <a:lnTo>
                  <a:pt x="0" y="4494075"/>
                </a:lnTo>
                <a:lnTo>
                  <a:pt x="0" y="3099542"/>
                </a:lnTo>
                <a:lnTo>
                  <a:pt x="0" y="3006358"/>
                </a:lnTo>
                <a:lnTo>
                  <a:pt x="0" y="3006358"/>
                </a:lnTo>
                <a:lnTo>
                  <a:pt x="0" y="1897113"/>
                </a:lnTo>
                <a:lnTo>
                  <a:pt x="0" y="1803928"/>
                </a:lnTo>
                <a:lnTo>
                  <a:pt x="0" y="1679792"/>
                </a:lnTo>
                <a:lnTo>
                  <a:pt x="0" y="409395"/>
                </a:lnTo>
                <a:lnTo>
                  <a:pt x="0" y="316211"/>
                </a:lnTo>
                <a:cubicBezTo>
                  <a:pt x="0" y="273400"/>
                  <a:pt x="8675" y="232615"/>
                  <a:pt x="24362" y="195520"/>
                </a:cubicBezTo>
                <a:lnTo>
                  <a:pt x="24528" y="195216"/>
                </a:lnTo>
                <a:lnTo>
                  <a:pt x="24537" y="195166"/>
                </a:lnTo>
                <a:cubicBezTo>
                  <a:pt x="71598" y="83880"/>
                  <a:pt x="181775" y="5793"/>
                  <a:pt x="310184" y="5793"/>
                </a:cubicBezTo>
                <a:lnTo>
                  <a:pt x="903282" y="5793"/>
                </a:lnTo>
                <a:close/>
              </a:path>
            </a:pathLst>
          </a:custGeom>
          <a:solidFill>
            <a:srgbClr val="E8E9E8"/>
          </a:solidFill>
        </p:spPr>
        <p:txBody>
          <a:bodyPr wrap="square" lIns="251999" tIns="3096000" rIns="180000" anchor="t" anchorCtr="0">
            <a:noAutofit/>
          </a:bodyPr>
          <a:lstStyle>
            <a:lvl1pPr marL="0" indent="0" algn="l">
              <a:lnSpc>
                <a:spcPct val="95000"/>
              </a:lnSpc>
              <a:buNone/>
              <a:defRPr sz="22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
        <p:nvSpPr>
          <p:cNvPr id="28" name="Picture Placeholder 2">
            <a:extLst>
              <a:ext uri="{FF2B5EF4-FFF2-40B4-BE49-F238E27FC236}">
                <a16:creationId xmlns:a16="http://schemas.microsoft.com/office/drawing/2014/main" id="{158961E7-6A23-FE5A-13E5-C99CF267AABD}"/>
              </a:ext>
            </a:extLst>
          </p:cNvPr>
          <p:cNvSpPr>
            <a:spLocks noGrp="1"/>
          </p:cNvSpPr>
          <p:nvPr>
            <p:ph type="pic" idx="29"/>
          </p:nvPr>
        </p:nvSpPr>
        <p:spPr>
          <a:xfrm>
            <a:off x="3403697" y="378000"/>
            <a:ext cx="2376000" cy="2376000"/>
          </a:xfrm>
          <a:prstGeom prst="roundRect">
            <a:avLst>
              <a:gd name="adj" fmla="val 6632"/>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9" name="Text Placeholder 3">
            <a:extLst>
              <a:ext uri="{FF2B5EF4-FFF2-40B4-BE49-F238E27FC236}">
                <a16:creationId xmlns:a16="http://schemas.microsoft.com/office/drawing/2014/main" id="{A4F82930-B6E1-773F-B393-C3702AA6EB85}"/>
              </a:ext>
            </a:extLst>
          </p:cNvPr>
          <p:cNvSpPr>
            <a:spLocks noGrp="1"/>
          </p:cNvSpPr>
          <p:nvPr>
            <p:ph type="body" sz="half" idx="30" hasCustomPrompt="1"/>
          </p:nvPr>
        </p:nvSpPr>
        <p:spPr>
          <a:xfrm>
            <a:off x="3439698" y="2916000"/>
            <a:ext cx="2341726" cy="251999"/>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32" name="Tijdelijke aanduiding voor tekst 31">
            <a:extLst>
              <a:ext uri="{FF2B5EF4-FFF2-40B4-BE49-F238E27FC236}">
                <a16:creationId xmlns:a16="http://schemas.microsoft.com/office/drawing/2014/main" id="{B0293B41-CA04-91A5-7037-B9A6BE05C683}"/>
              </a:ext>
            </a:extLst>
          </p:cNvPr>
          <p:cNvSpPr>
            <a:spLocks noGrp="1"/>
          </p:cNvSpPr>
          <p:nvPr>
            <p:ph type="body" sz="half" idx="31" hasCustomPrompt="1"/>
          </p:nvPr>
        </p:nvSpPr>
        <p:spPr>
          <a:xfrm>
            <a:off x="6177395" y="126000"/>
            <a:ext cx="2844000" cy="4897743"/>
          </a:xfrm>
          <a:custGeom>
            <a:avLst/>
            <a:gdLst>
              <a:gd name="csX0" fmla="*/ 903282 w 2844000"/>
              <a:gd name="csY0" fmla="*/ 0 h 4897743"/>
              <a:gd name="csX1" fmla="*/ 1857455 w 2844000"/>
              <a:gd name="csY1" fmla="*/ 0 h 4897743"/>
              <a:gd name="csX2" fmla="*/ 1857455 w 2844000"/>
              <a:gd name="csY2" fmla="*/ 419 h 4897743"/>
              <a:gd name="csX3" fmla="*/ 2534006 w 2844000"/>
              <a:gd name="csY3" fmla="*/ 419 h 4897743"/>
              <a:gd name="csX4" fmla="*/ 2844000 w 2844000"/>
              <a:gd name="csY4" fmla="*/ 310468 h 4897743"/>
              <a:gd name="csX5" fmla="*/ 2844000 w 2844000"/>
              <a:gd name="csY5" fmla="*/ 403648 h 4897743"/>
              <a:gd name="csX6" fmla="*/ 2844000 w 2844000"/>
              <a:gd name="csY6" fmla="*/ 1679792 h 4897743"/>
              <a:gd name="csX7" fmla="*/ 2844000 w 2844000"/>
              <a:gd name="csY7" fmla="*/ 1798113 h 4897743"/>
              <a:gd name="csX8" fmla="*/ 2844000 w 2844000"/>
              <a:gd name="csY8" fmla="*/ 1891293 h 4897743"/>
              <a:gd name="csX9" fmla="*/ 2844000 w 2844000"/>
              <a:gd name="csY9" fmla="*/ 3000615 h 4897743"/>
              <a:gd name="csX10" fmla="*/ 2844000 w 2844000"/>
              <a:gd name="csY10" fmla="*/ 3093795 h 4897743"/>
              <a:gd name="csX11" fmla="*/ 2844000 w 2844000"/>
              <a:gd name="csY11" fmla="*/ 3396143 h 4897743"/>
              <a:gd name="csX12" fmla="*/ 2844000 w 2844000"/>
              <a:gd name="csY12" fmla="*/ 4488260 h 4897743"/>
              <a:gd name="csX13" fmla="*/ 2844000 w 2844000"/>
              <a:gd name="csY13" fmla="*/ 4581440 h 4897743"/>
              <a:gd name="csX14" fmla="*/ 2534006 w 2844000"/>
              <a:gd name="csY14" fmla="*/ 4891490 h 4897743"/>
              <a:gd name="csX15" fmla="*/ 2200887 w 2844000"/>
              <a:gd name="csY15" fmla="*/ 4891490 h 4897743"/>
              <a:gd name="csX16" fmla="*/ 2200887 w 2844000"/>
              <a:gd name="csY16" fmla="*/ 4897390 h 4897743"/>
              <a:gd name="csX17" fmla="*/ 2150339 w 2844000"/>
              <a:gd name="csY17" fmla="*/ 4897390 h 4897743"/>
              <a:gd name="csX18" fmla="*/ 2146834 w 2844000"/>
              <a:gd name="csY18" fmla="*/ 4897743 h 4897743"/>
              <a:gd name="csX19" fmla="*/ 2140138 w 2844000"/>
              <a:gd name="csY19" fmla="*/ 4897743 h 4897743"/>
              <a:gd name="csX20" fmla="*/ 1033218 w 2844000"/>
              <a:gd name="csY20" fmla="*/ 4897743 h 4897743"/>
              <a:gd name="csX21" fmla="*/ 1033218 w 2844000"/>
              <a:gd name="csY21" fmla="*/ 4897325 h 4897743"/>
              <a:gd name="csX22" fmla="*/ 316706 w 2844000"/>
              <a:gd name="csY22" fmla="*/ 4897325 h 4897743"/>
              <a:gd name="csX23" fmla="*/ 310010 w 2844000"/>
              <a:gd name="csY23" fmla="*/ 4897325 h 4897743"/>
              <a:gd name="csX24" fmla="*/ 0 w 2844000"/>
              <a:gd name="csY24" fmla="*/ 4587260 h 4897743"/>
              <a:gd name="csX25" fmla="*/ 0 w 2844000"/>
              <a:gd name="csY25" fmla="*/ 4494075 h 4897743"/>
              <a:gd name="csX26" fmla="*/ 0 w 2844000"/>
              <a:gd name="csY26" fmla="*/ 3099542 h 4897743"/>
              <a:gd name="csX27" fmla="*/ 0 w 2844000"/>
              <a:gd name="csY27" fmla="*/ 3006358 h 4897743"/>
              <a:gd name="csX28" fmla="*/ 0 w 2844000"/>
              <a:gd name="csY28" fmla="*/ 3006358 h 4897743"/>
              <a:gd name="csX29" fmla="*/ 0 w 2844000"/>
              <a:gd name="csY29" fmla="*/ 1897113 h 4897743"/>
              <a:gd name="csX30" fmla="*/ 0 w 2844000"/>
              <a:gd name="csY30" fmla="*/ 1803928 h 4897743"/>
              <a:gd name="csX31" fmla="*/ 0 w 2844000"/>
              <a:gd name="csY31" fmla="*/ 1679792 h 4897743"/>
              <a:gd name="csX32" fmla="*/ 0 w 2844000"/>
              <a:gd name="csY32" fmla="*/ 409395 h 4897743"/>
              <a:gd name="csX33" fmla="*/ 0 w 2844000"/>
              <a:gd name="csY33" fmla="*/ 316211 h 4897743"/>
              <a:gd name="csX34" fmla="*/ 24362 w 2844000"/>
              <a:gd name="csY34" fmla="*/ 195520 h 4897743"/>
              <a:gd name="csX35" fmla="*/ 24528 w 2844000"/>
              <a:gd name="csY35" fmla="*/ 195216 h 4897743"/>
              <a:gd name="csX36" fmla="*/ 24537 w 2844000"/>
              <a:gd name="csY36" fmla="*/ 195166 h 4897743"/>
              <a:gd name="csX37" fmla="*/ 310184 w 2844000"/>
              <a:gd name="csY37" fmla="*/ 5793 h 4897743"/>
              <a:gd name="csX38" fmla="*/ 903282 w 2844000"/>
              <a:gd name="csY38" fmla="*/ 5793 h 48977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2844000" h="4897743">
                <a:moveTo>
                  <a:pt x="903282" y="0"/>
                </a:moveTo>
                <a:lnTo>
                  <a:pt x="1857455" y="0"/>
                </a:lnTo>
                <a:lnTo>
                  <a:pt x="1857455" y="419"/>
                </a:lnTo>
                <a:lnTo>
                  <a:pt x="2534006" y="419"/>
                </a:lnTo>
                <a:cubicBezTo>
                  <a:pt x="2705211" y="419"/>
                  <a:pt x="2844000" y="139233"/>
                  <a:pt x="2844000" y="310468"/>
                </a:cubicBezTo>
                <a:lnTo>
                  <a:pt x="2844000" y="403648"/>
                </a:lnTo>
                <a:lnTo>
                  <a:pt x="2844000" y="1679792"/>
                </a:lnTo>
                <a:lnTo>
                  <a:pt x="2844000" y="1798113"/>
                </a:lnTo>
                <a:lnTo>
                  <a:pt x="2844000" y="1891293"/>
                </a:lnTo>
                <a:lnTo>
                  <a:pt x="2844000" y="3000615"/>
                </a:lnTo>
                <a:lnTo>
                  <a:pt x="2844000" y="3093795"/>
                </a:lnTo>
                <a:lnTo>
                  <a:pt x="2844000" y="3396143"/>
                </a:lnTo>
                <a:lnTo>
                  <a:pt x="2844000" y="4488260"/>
                </a:lnTo>
                <a:lnTo>
                  <a:pt x="2844000" y="4581440"/>
                </a:lnTo>
                <a:cubicBezTo>
                  <a:pt x="2844000" y="4752676"/>
                  <a:pt x="2705211" y="4891490"/>
                  <a:pt x="2534006" y="4891490"/>
                </a:cubicBezTo>
                <a:lnTo>
                  <a:pt x="2200887" y="4891490"/>
                </a:lnTo>
                <a:lnTo>
                  <a:pt x="2200887" y="4897390"/>
                </a:lnTo>
                <a:lnTo>
                  <a:pt x="2150339" y="4897390"/>
                </a:lnTo>
                <a:lnTo>
                  <a:pt x="2146834" y="4897743"/>
                </a:lnTo>
                <a:lnTo>
                  <a:pt x="2140138" y="4897743"/>
                </a:lnTo>
                <a:lnTo>
                  <a:pt x="1033218" y="4897743"/>
                </a:lnTo>
                <a:lnTo>
                  <a:pt x="1033218" y="4897325"/>
                </a:lnTo>
                <a:lnTo>
                  <a:pt x="316706" y="4897325"/>
                </a:lnTo>
                <a:lnTo>
                  <a:pt x="310010" y="4897325"/>
                </a:lnTo>
                <a:cubicBezTo>
                  <a:pt x="138796" y="4897325"/>
                  <a:pt x="0" y="4758505"/>
                  <a:pt x="0" y="4587260"/>
                </a:cubicBezTo>
                <a:lnTo>
                  <a:pt x="0" y="4494075"/>
                </a:lnTo>
                <a:lnTo>
                  <a:pt x="0" y="3099542"/>
                </a:lnTo>
                <a:lnTo>
                  <a:pt x="0" y="3006358"/>
                </a:lnTo>
                <a:lnTo>
                  <a:pt x="0" y="3006358"/>
                </a:lnTo>
                <a:lnTo>
                  <a:pt x="0" y="1897113"/>
                </a:lnTo>
                <a:lnTo>
                  <a:pt x="0" y="1803928"/>
                </a:lnTo>
                <a:lnTo>
                  <a:pt x="0" y="1679792"/>
                </a:lnTo>
                <a:lnTo>
                  <a:pt x="0" y="409395"/>
                </a:lnTo>
                <a:lnTo>
                  <a:pt x="0" y="316211"/>
                </a:lnTo>
                <a:cubicBezTo>
                  <a:pt x="0" y="273400"/>
                  <a:pt x="8675" y="232615"/>
                  <a:pt x="24362" y="195520"/>
                </a:cubicBezTo>
                <a:lnTo>
                  <a:pt x="24528" y="195216"/>
                </a:lnTo>
                <a:lnTo>
                  <a:pt x="24537" y="195166"/>
                </a:lnTo>
                <a:cubicBezTo>
                  <a:pt x="71598" y="83880"/>
                  <a:pt x="181775" y="5793"/>
                  <a:pt x="310184" y="5793"/>
                </a:cubicBezTo>
                <a:lnTo>
                  <a:pt x="903282" y="5793"/>
                </a:lnTo>
                <a:close/>
              </a:path>
            </a:pathLst>
          </a:custGeom>
          <a:solidFill>
            <a:schemeClr val="accent6"/>
          </a:solidFill>
        </p:spPr>
        <p:txBody>
          <a:bodyPr wrap="square" lIns="251999" tIns="3096000" rIns="180000" anchor="t" anchorCtr="0">
            <a:noAutofit/>
          </a:bodyPr>
          <a:lstStyle>
            <a:lvl1pPr marL="0" indent="0" algn="l">
              <a:lnSpc>
                <a:spcPct val="95000"/>
              </a:lnSpc>
              <a:buNone/>
              <a:defRPr sz="22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
        <p:nvSpPr>
          <p:cNvPr id="33" name="Picture Placeholder 2">
            <a:extLst>
              <a:ext uri="{FF2B5EF4-FFF2-40B4-BE49-F238E27FC236}">
                <a16:creationId xmlns:a16="http://schemas.microsoft.com/office/drawing/2014/main" id="{BF7E6EDD-7174-D3E1-471C-5D51250A5B81}"/>
              </a:ext>
            </a:extLst>
          </p:cNvPr>
          <p:cNvSpPr>
            <a:spLocks noGrp="1"/>
          </p:cNvSpPr>
          <p:nvPr>
            <p:ph type="pic" idx="32"/>
          </p:nvPr>
        </p:nvSpPr>
        <p:spPr>
          <a:xfrm>
            <a:off x="6429394" y="378000"/>
            <a:ext cx="2376000" cy="2376000"/>
          </a:xfrm>
          <a:prstGeom prst="roundRect">
            <a:avLst>
              <a:gd name="adj" fmla="val 6632"/>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34" name="Text Placeholder 3">
            <a:extLst>
              <a:ext uri="{FF2B5EF4-FFF2-40B4-BE49-F238E27FC236}">
                <a16:creationId xmlns:a16="http://schemas.microsoft.com/office/drawing/2014/main" id="{226D15AA-2898-141E-DAE2-EE1256380B4D}"/>
              </a:ext>
            </a:extLst>
          </p:cNvPr>
          <p:cNvSpPr>
            <a:spLocks noGrp="1"/>
          </p:cNvSpPr>
          <p:nvPr>
            <p:ph type="body" sz="half" idx="33" hasCustomPrompt="1"/>
          </p:nvPr>
        </p:nvSpPr>
        <p:spPr>
          <a:xfrm>
            <a:off x="6465395" y="2916000"/>
            <a:ext cx="2341726" cy="251999"/>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Tree>
    <p:extLst>
      <p:ext uri="{BB962C8B-B14F-4D97-AF65-F5344CB8AC3E}">
        <p14:creationId xmlns:p14="http://schemas.microsoft.com/office/powerpoint/2010/main" val="2245116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l-NL"/>
              <a:t>Teamfit is een werkwijze van JOGG</a:t>
            </a:r>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5053122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Leeg kleur">
    <p:spTree>
      <p:nvGrpSpPr>
        <p:cNvPr id="1" name=""/>
        <p:cNvGrpSpPr/>
        <p:nvPr/>
      </p:nvGrpSpPr>
      <p:grpSpPr>
        <a:xfrm>
          <a:off x="0" y="0"/>
          <a:ext cx="0" cy="0"/>
          <a:chOff x="0" y="0"/>
          <a:chExt cx="0" cy="0"/>
        </a:xfrm>
      </p:grpSpPr>
      <p:sp>
        <p:nvSpPr>
          <p:cNvPr id="7" name="Afgeronde rechthoek 6">
            <a:extLst>
              <a:ext uri="{FF2B5EF4-FFF2-40B4-BE49-F238E27FC236}">
                <a16:creationId xmlns:a16="http://schemas.microsoft.com/office/drawing/2014/main" id="{86CBAA53-AD68-768E-D359-F147D9CB868D}"/>
              </a:ext>
            </a:extLst>
          </p:cNvPr>
          <p:cNvSpPr/>
          <p:nvPr userDrawn="1"/>
        </p:nvSpPr>
        <p:spPr>
          <a:xfrm>
            <a:off x="12600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Date Placeholder 1"/>
          <p:cNvSpPr>
            <a:spLocks noGrp="1"/>
          </p:cNvSpPr>
          <p:nvPr>
            <p:ph type="dt" sz="half" idx="10"/>
          </p:nvPr>
        </p:nvSpPr>
        <p:spPr/>
        <p:txBody>
          <a:bodyPr/>
          <a:lstStyle>
            <a:lvl1pPr>
              <a:defRPr>
                <a:solidFill>
                  <a:schemeClr val="tx1"/>
                </a:solidFill>
              </a:defRPr>
            </a:lvl1pPr>
          </a:lstStyle>
          <a:p>
            <a:r>
              <a:rPr lang="nl-NL"/>
              <a:t>Teamfit is een werkwijze van JOGG</a:t>
            </a:r>
            <a:endParaRPr lang="nl-NL">
              <a:solidFill>
                <a:schemeClr val="tx1"/>
              </a:solidFill>
            </a:endParaRPr>
          </a:p>
        </p:txBody>
      </p:sp>
      <p:sp>
        <p:nvSpPr>
          <p:cNvPr id="3" name="Footer Placeholder 2"/>
          <p:cNvSpPr>
            <a:spLocks noGrp="1"/>
          </p:cNvSpPr>
          <p:nvPr>
            <p:ph type="ftr" sz="quarter" idx="11"/>
          </p:nvPr>
        </p:nvSpPr>
        <p:spPr/>
        <p:txBody>
          <a:bodyPr/>
          <a:lstStyle>
            <a:lvl1pPr>
              <a:defRPr>
                <a:solidFill>
                  <a:schemeClr val="tx1"/>
                </a:solidFill>
              </a:defRPr>
            </a:lvl1pPr>
          </a:lstStyle>
          <a:p>
            <a:endParaRPr lang="nl-NL">
              <a:solidFill>
                <a:schemeClr val="tx1"/>
              </a:solidFill>
            </a:endParaRPr>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1606041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el met film">
    <p:spTree>
      <p:nvGrpSpPr>
        <p:cNvPr id="1" name=""/>
        <p:cNvGrpSpPr/>
        <p:nvPr/>
      </p:nvGrpSpPr>
      <p:grpSpPr>
        <a:xfrm>
          <a:off x="0" y="0"/>
          <a:ext cx="0" cy="0"/>
          <a:chOff x="0" y="0"/>
          <a:chExt cx="0" cy="0"/>
        </a:xfrm>
      </p:grpSpPr>
      <p:sp>
        <p:nvSpPr>
          <p:cNvPr id="9" name="Tijdelijke aanduiding voor media 8">
            <a:extLst>
              <a:ext uri="{FF2B5EF4-FFF2-40B4-BE49-F238E27FC236}">
                <a16:creationId xmlns:a16="http://schemas.microsoft.com/office/drawing/2014/main" id="{86326069-19B9-AAA3-460A-50B8C518B75D}"/>
              </a:ext>
            </a:extLst>
          </p:cNvPr>
          <p:cNvSpPr>
            <a:spLocks noGrp="1"/>
          </p:cNvSpPr>
          <p:nvPr>
            <p:ph type="media" sz="quarter" idx="13" hasCustomPrompt="1"/>
          </p:nvPr>
        </p:nvSpPr>
        <p:spPr>
          <a:xfrm>
            <a:off x="-1" y="-1"/>
            <a:ext cx="9144000" cy="514350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Lst>
            <a:ahLst/>
            <a:cxnLst>
              <a:cxn ang="0">
                <a:pos x="connsiteX0" y="connsiteY0"/>
              </a:cxn>
              <a:cxn ang="0">
                <a:pos x="connsiteX1" y="connsiteY1"/>
              </a:cxn>
              <a:cxn ang="0">
                <a:pos x="connsiteX2" y="connsiteY2"/>
              </a:cxn>
              <a:cxn ang="0">
                <a:pos x="connsiteX3" y="connsiteY3"/>
              </a:cxn>
            </a:cxnLst>
            <a:rect l="l" t="t" r="r" b="b"/>
            <a:pathLst>
              <a:path w="9144000" h="5143500">
                <a:moveTo>
                  <a:pt x="0" y="0"/>
                </a:moveTo>
                <a:lnTo>
                  <a:pt x="9144000" y="0"/>
                </a:lnTo>
                <a:lnTo>
                  <a:pt x="9144000" y="5143500"/>
                </a:lnTo>
                <a:lnTo>
                  <a:pt x="0" y="5143500"/>
                </a:lnTo>
                <a:close/>
              </a:path>
            </a:pathLst>
          </a:custGeom>
          <a:solidFill>
            <a:schemeClr val="bg1">
              <a:lumMod val="85000"/>
            </a:schemeClr>
          </a:solidFill>
        </p:spPr>
        <p:txBody>
          <a:bodyPr wrap="square" lIns="1800000" tIns="1260000" rIns="1800000">
            <a:noAutofit/>
          </a:bodyPr>
          <a:lstStyle>
            <a:lvl1pPr marL="285750" indent="-285750" algn="ctr">
              <a:lnSpc>
                <a:spcPct val="100000"/>
              </a:lnSpc>
              <a:buFont typeface="Arial" panose="020B0604020202020204" pitchFamily="34" charset="0"/>
              <a:buChar char="•"/>
              <a:defRPr sz="1600">
                <a:solidFill>
                  <a:schemeClr val="tx1">
                    <a:lumMod val="50000"/>
                    <a:lumOff val="50000"/>
                  </a:schemeClr>
                </a:solidFill>
              </a:defRPr>
            </a:lvl1pPr>
          </a:lstStyle>
          <a:p>
            <a:pPr marL="0" marR="0" lvl="0" indent="0" algn="l" defTabSz="685800" rtl="0" eaLnBrk="1" fontAlgn="auto" latinLnBrk="0" hangingPunct="1">
              <a:lnSpc>
                <a:spcPct val="110000"/>
              </a:lnSpc>
              <a:spcBef>
                <a:spcPts val="0"/>
              </a:spcBef>
              <a:spcAft>
                <a:spcPts val="0"/>
              </a:spcAft>
              <a:buClr>
                <a:schemeClr val="accent1"/>
              </a:buClr>
              <a:buSzPct val="130000"/>
              <a:buFontTx/>
              <a:buNone/>
              <a:tabLst/>
              <a:defRPr/>
            </a:pPr>
            <a:r>
              <a:rPr lang="nl-NL"/>
              <a:t>Sleep de afbeelding naar de tijdelijke aanduiding of klik op het pictogram als u een film wilt toevoegen</a:t>
            </a:r>
            <a:endParaRPr lang="en-US"/>
          </a:p>
        </p:txBody>
      </p:sp>
      <p:sp>
        <p:nvSpPr>
          <p:cNvPr id="2" name="Date Placeholder 1"/>
          <p:cNvSpPr>
            <a:spLocks noGrp="1"/>
          </p:cNvSpPr>
          <p:nvPr>
            <p:ph type="dt" sz="half" idx="10"/>
          </p:nvPr>
        </p:nvSpPr>
        <p:spPr/>
        <p:txBody>
          <a:bodyPr/>
          <a:lstStyle/>
          <a:p>
            <a:fld id="{CC636EFB-2533-F548-8285-37FF0865AA95}" type="datetime4">
              <a:rPr lang="nl-NL" smtClean="0"/>
              <a:t>23 oktober 2026</a:t>
            </a:fld>
            <a:endParaRPr lang="nl-NL"/>
          </a:p>
        </p:txBody>
      </p:sp>
      <p:sp>
        <p:nvSpPr>
          <p:cNvPr id="3" name="Footer Placeholder 2"/>
          <p:cNvSpPr>
            <a:spLocks noGrp="1"/>
          </p:cNvSpPr>
          <p:nvPr>
            <p:ph type="ftr" sz="quarter" idx="11"/>
          </p:nvPr>
        </p:nvSpPr>
        <p:spPr/>
        <p:txBody>
          <a:bodyPr/>
          <a:lstStyle/>
          <a:p>
            <a:r>
              <a:rPr lang="nl-NL"/>
              <a:t>Titel van de presentatie &gt; pas aan via &gt; Functie Koptekst en voettekst</a:t>
            </a:r>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
        <p:nvSpPr>
          <p:cNvPr id="8" name="Title 1">
            <a:extLst>
              <a:ext uri="{FF2B5EF4-FFF2-40B4-BE49-F238E27FC236}">
                <a16:creationId xmlns:a16="http://schemas.microsoft.com/office/drawing/2014/main" id="{A9418A31-2909-FA9F-6FE5-334A414079F7}"/>
              </a:ext>
            </a:extLst>
          </p:cNvPr>
          <p:cNvSpPr>
            <a:spLocks noGrp="1"/>
          </p:cNvSpPr>
          <p:nvPr>
            <p:ph type="title" hasCustomPrompt="1"/>
          </p:nvPr>
        </p:nvSpPr>
        <p:spPr>
          <a:xfrm>
            <a:off x="360000" y="432000"/>
            <a:ext cx="7056000" cy="576000"/>
          </a:xfrm>
        </p:spPr>
        <p:txBody>
          <a:bodyPr/>
          <a:lstStyle>
            <a:lvl1pPr>
              <a:defRPr>
                <a:solidFill>
                  <a:schemeClr val="tx1"/>
                </a:solidFill>
              </a:defRPr>
            </a:lvl1pPr>
          </a:lstStyle>
          <a:p>
            <a:r>
              <a:rPr lang="nl-NL" noProof="0"/>
              <a:t>Klik om te bewerken</a:t>
            </a:r>
          </a:p>
        </p:txBody>
      </p:sp>
    </p:spTree>
    <p:extLst>
      <p:ext uri="{BB962C8B-B14F-4D97-AF65-F5344CB8AC3E}">
        <p14:creationId xmlns:p14="http://schemas.microsoft.com/office/powerpoint/2010/main" val="16575644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aart Nederland">
    <p:spTree>
      <p:nvGrpSpPr>
        <p:cNvPr id="1" name=""/>
        <p:cNvGrpSpPr/>
        <p:nvPr/>
      </p:nvGrpSpPr>
      <p:grpSpPr>
        <a:xfrm>
          <a:off x="0" y="0"/>
          <a:ext cx="0" cy="0"/>
          <a:chOff x="0" y="0"/>
          <a:chExt cx="0" cy="0"/>
        </a:xfrm>
      </p:grpSpPr>
      <p:sp>
        <p:nvSpPr>
          <p:cNvPr id="22" name="Afgeronde rechthoek 21">
            <a:extLst>
              <a:ext uri="{FF2B5EF4-FFF2-40B4-BE49-F238E27FC236}">
                <a16:creationId xmlns:a16="http://schemas.microsoft.com/office/drawing/2014/main" id="{066FBC1E-2C18-CD42-B591-38BA57714DD1}"/>
              </a:ext>
            </a:extLst>
          </p:cNvPr>
          <p:cNvSpPr/>
          <p:nvPr userDrawn="1"/>
        </p:nvSpPr>
        <p:spPr>
          <a:xfrm>
            <a:off x="12600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2" name="Date Placeholder 1"/>
          <p:cNvSpPr>
            <a:spLocks noGrp="1"/>
          </p:cNvSpPr>
          <p:nvPr>
            <p:ph type="dt" sz="half" idx="10"/>
          </p:nvPr>
        </p:nvSpPr>
        <p:spPr/>
        <p:txBody>
          <a:bodyPr/>
          <a:lstStyle>
            <a:lvl1pPr>
              <a:defRPr>
                <a:solidFill>
                  <a:schemeClr val="tx1"/>
                </a:solidFill>
              </a:defRPr>
            </a:lvl1pPr>
          </a:lstStyle>
          <a:p>
            <a:r>
              <a:rPr lang="nl-NL"/>
              <a:t>Teamfit is een werkwijze van JOGG</a:t>
            </a:r>
          </a:p>
          <a:p>
            <a:endParaRPr lang="nl-NL"/>
          </a:p>
        </p:txBody>
      </p:sp>
      <p:sp>
        <p:nvSpPr>
          <p:cNvPr id="3" name="Footer Placeholder 2"/>
          <p:cNvSpPr>
            <a:spLocks noGrp="1"/>
          </p:cNvSpPr>
          <p:nvPr>
            <p:ph type="ftr" sz="quarter" idx="11"/>
          </p:nvPr>
        </p:nvSpPr>
        <p:spPr/>
        <p:txBody>
          <a:bodyPr/>
          <a:lstStyle>
            <a:lvl1pPr>
              <a:defRPr>
                <a:solidFill>
                  <a:schemeClr val="tx1"/>
                </a:solidFill>
              </a:defRPr>
            </a:lvl1pPr>
          </a:lstStyle>
          <a:p>
            <a:endParaRPr lang="nl-NL">
              <a:solidFill>
                <a:schemeClr val="tx1"/>
              </a:solidFill>
            </a:endParaRPr>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14F1411D-0280-154F-AEAC-4C20B7AA46B2}" type="slidenum">
              <a:rPr lang="nl-NL" smtClean="0"/>
              <a:pPr/>
              <a:t>‹nr.›</a:t>
            </a:fld>
            <a:endParaRPr lang="nl-NL"/>
          </a:p>
        </p:txBody>
      </p:sp>
      <p:sp>
        <p:nvSpPr>
          <p:cNvPr id="18" name="Text Placeholder 3">
            <a:extLst>
              <a:ext uri="{FF2B5EF4-FFF2-40B4-BE49-F238E27FC236}">
                <a16:creationId xmlns:a16="http://schemas.microsoft.com/office/drawing/2014/main" id="{C8B63174-61AE-2047-9F81-B2540F193FBC}"/>
              </a:ext>
            </a:extLst>
          </p:cNvPr>
          <p:cNvSpPr>
            <a:spLocks noGrp="1"/>
          </p:cNvSpPr>
          <p:nvPr>
            <p:ph type="body" sz="half" idx="28" hasCustomPrompt="1"/>
          </p:nvPr>
        </p:nvSpPr>
        <p:spPr>
          <a:xfrm>
            <a:off x="972000" y="1726905"/>
            <a:ext cx="2413623" cy="864000"/>
          </a:xfrm>
        </p:spPr>
        <p:txBody>
          <a:bodyPr/>
          <a:lstStyle>
            <a:lvl1pPr marL="0" indent="0" algn="ctr">
              <a:lnSpc>
                <a:spcPct val="95000"/>
              </a:lnSpc>
              <a:buNone/>
              <a:defRPr sz="2800">
                <a:solidFill>
                  <a:schemeClr val="tx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Kop</a:t>
            </a:r>
          </a:p>
        </p:txBody>
      </p:sp>
      <p:sp>
        <p:nvSpPr>
          <p:cNvPr id="19" name="Text Placeholder 3">
            <a:extLst>
              <a:ext uri="{FF2B5EF4-FFF2-40B4-BE49-F238E27FC236}">
                <a16:creationId xmlns:a16="http://schemas.microsoft.com/office/drawing/2014/main" id="{9351C5D2-8150-004A-856D-A237926DB830}"/>
              </a:ext>
            </a:extLst>
          </p:cNvPr>
          <p:cNvSpPr>
            <a:spLocks noGrp="1"/>
          </p:cNvSpPr>
          <p:nvPr>
            <p:ph type="body" sz="half" idx="29" hasCustomPrompt="1"/>
          </p:nvPr>
        </p:nvSpPr>
        <p:spPr>
          <a:xfrm>
            <a:off x="970218"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0" name="Text Placeholder 3">
            <a:extLst>
              <a:ext uri="{FF2B5EF4-FFF2-40B4-BE49-F238E27FC236}">
                <a16:creationId xmlns:a16="http://schemas.microsoft.com/office/drawing/2014/main" id="{8D40ECD8-3692-6F47-BC17-A3547D6DEC5E}"/>
              </a:ext>
            </a:extLst>
          </p:cNvPr>
          <p:cNvSpPr>
            <a:spLocks noGrp="1"/>
          </p:cNvSpPr>
          <p:nvPr>
            <p:ph type="body" sz="half" idx="30" hasCustomPrompt="1"/>
          </p:nvPr>
        </p:nvSpPr>
        <p:spPr>
          <a:xfrm>
            <a:off x="1582219"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1" name="Text Placeholder 3">
            <a:extLst>
              <a:ext uri="{FF2B5EF4-FFF2-40B4-BE49-F238E27FC236}">
                <a16:creationId xmlns:a16="http://schemas.microsoft.com/office/drawing/2014/main" id="{6A575E81-86C0-A046-8090-275251BBA984}"/>
              </a:ext>
            </a:extLst>
          </p:cNvPr>
          <p:cNvSpPr>
            <a:spLocks noGrp="1"/>
          </p:cNvSpPr>
          <p:nvPr>
            <p:ph type="body" sz="half" idx="31" hasCustomPrompt="1"/>
          </p:nvPr>
        </p:nvSpPr>
        <p:spPr>
          <a:xfrm>
            <a:off x="2194822"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3" name="Text Placeholder 3">
            <a:extLst>
              <a:ext uri="{FF2B5EF4-FFF2-40B4-BE49-F238E27FC236}">
                <a16:creationId xmlns:a16="http://schemas.microsoft.com/office/drawing/2014/main" id="{96500F89-7795-282D-6191-A83306D6186B}"/>
              </a:ext>
            </a:extLst>
          </p:cNvPr>
          <p:cNvSpPr>
            <a:spLocks noGrp="1"/>
          </p:cNvSpPr>
          <p:nvPr>
            <p:ph type="body" sz="half" idx="32" hasCustomPrompt="1"/>
          </p:nvPr>
        </p:nvSpPr>
        <p:spPr>
          <a:xfrm>
            <a:off x="2809623"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pic>
        <p:nvPicPr>
          <p:cNvPr id="9" name="Afbeelding 8">
            <a:extLst>
              <a:ext uri="{FF2B5EF4-FFF2-40B4-BE49-F238E27FC236}">
                <a16:creationId xmlns:a16="http://schemas.microsoft.com/office/drawing/2014/main" id="{4B2B21B3-8DA4-B390-9563-EEDDF7B5E717}"/>
              </a:ext>
            </a:extLst>
          </p:cNvPr>
          <p:cNvPicPr>
            <a:picLocks noChangeAspect="1"/>
          </p:cNvPicPr>
          <p:nvPr userDrawn="1"/>
        </p:nvPicPr>
        <p:blipFill>
          <a:blip r:embed="rId2"/>
          <a:srcRect/>
          <a:stretch/>
        </p:blipFill>
        <p:spPr>
          <a:xfrm>
            <a:off x="4492955" y="323850"/>
            <a:ext cx="3797300" cy="4495800"/>
          </a:xfrm>
          <a:prstGeom prst="rect">
            <a:avLst/>
          </a:prstGeom>
        </p:spPr>
      </p:pic>
    </p:spTree>
    <p:extLst>
      <p:ext uri="{BB962C8B-B14F-4D97-AF65-F5344CB8AC3E}">
        <p14:creationId xmlns:p14="http://schemas.microsoft.com/office/powerpoint/2010/main" val="9301818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eer weten">
    <p:spTree>
      <p:nvGrpSpPr>
        <p:cNvPr id="1" name=""/>
        <p:cNvGrpSpPr/>
        <p:nvPr/>
      </p:nvGrpSpPr>
      <p:grpSpPr>
        <a:xfrm>
          <a:off x="0" y="0"/>
          <a:ext cx="0" cy="0"/>
          <a:chOff x="0" y="0"/>
          <a:chExt cx="0" cy="0"/>
        </a:xfrm>
      </p:grpSpPr>
      <p:sp>
        <p:nvSpPr>
          <p:cNvPr id="2" name="Afgeronde rechthoek 21">
            <a:extLst>
              <a:ext uri="{FF2B5EF4-FFF2-40B4-BE49-F238E27FC236}">
                <a16:creationId xmlns:a16="http://schemas.microsoft.com/office/drawing/2014/main" id="{35BFBFD0-B8C7-C741-D77D-116A41E1C8E0}"/>
              </a:ext>
            </a:extLst>
          </p:cNvPr>
          <p:cNvSpPr/>
          <p:nvPr userDrawn="1"/>
        </p:nvSpPr>
        <p:spPr>
          <a:xfrm>
            <a:off x="12600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5" name="Text Placeholder 3">
            <a:extLst>
              <a:ext uri="{FF2B5EF4-FFF2-40B4-BE49-F238E27FC236}">
                <a16:creationId xmlns:a16="http://schemas.microsoft.com/office/drawing/2014/main" id="{008993B8-38E2-E2DC-6A14-5CE9051AD91D}"/>
              </a:ext>
            </a:extLst>
          </p:cNvPr>
          <p:cNvSpPr>
            <a:spLocks noGrp="1"/>
          </p:cNvSpPr>
          <p:nvPr>
            <p:ph type="body" sz="half" idx="15" hasCustomPrompt="1"/>
          </p:nvPr>
        </p:nvSpPr>
        <p:spPr>
          <a:xfrm>
            <a:off x="792000" y="2520000"/>
            <a:ext cx="2951999" cy="936000"/>
          </a:xfrm>
        </p:spPr>
        <p:txBody>
          <a:bodyPr anchor="t" anchorCtr="0"/>
          <a:lstStyle>
            <a:lvl1pPr marL="0" indent="0">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naam, telefoonnummer en e-mailadres in te vullen</a:t>
            </a:r>
          </a:p>
        </p:txBody>
      </p:sp>
      <p:sp>
        <p:nvSpPr>
          <p:cNvPr id="5" name="Text Placeholder 3">
            <a:extLst>
              <a:ext uri="{FF2B5EF4-FFF2-40B4-BE49-F238E27FC236}">
                <a16:creationId xmlns:a16="http://schemas.microsoft.com/office/drawing/2014/main" id="{DBCDA508-A432-EECC-3298-AC2E8FCCC0EF}"/>
              </a:ext>
            </a:extLst>
          </p:cNvPr>
          <p:cNvSpPr>
            <a:spLocks noGrp="1"/>
          </p:cNvSpPr>
          <p:nvPr>
            <p:ph type="body" sz="half" idx="16" hasCustomPrompt="1"/>
          </p:nvPr>
        </p:nvSpPr>
        <p:spPr>
          <a:xfrm>
            <a:off x="792000" y="2232000"/>
            <a:ext cx="2951999" cy="252000"/>
          </a:xfrm>
        </p:spPr>
        <p:txBody>
          <a:bodyPr anchor="t" anchorCtr="0"/>
          <a:lstStyle>
            <a:lvl1pPr marL="0" indent="0">
              <a:buNone/>
              <a:defRPr sz="1500" b="1">
                <a:solidFill>
                  <a:schemeClr val="tx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
        <p:nvSpPr>
          <p:cNvPr id="6" name="Text Placeholder 3">
            <a:extLst>
              <a:ext uri="{FF2B5EF4-FFF2-40B4-BE49-F238E27FC236}">
                <a16:creationId xmlns:a16="http://schemas.microsoft.com/office/drawing/2014/main" id="{21006D59-2061-1B4A-6B9F-F3FD94B63EAA}"/>
              </a:ext>
            </a:extLst>
          </p:cNvPr>
          <p:cNvSpPr>
            <a:spLocks noGrp="1"/>
          </p:cNvSpPr>
          <p:nvPr>
            <p:ph type="body" sz="half" idx="17" hasCustomPrompt="1"/>
          </p:nvPr>
        </p:nvSpPr>
        <p:spPr>
          <a:xfrm>
            <a:off x="5544000" y="4320000"/>
            <a:ext cx="2951999" cy="252000"/>
          </a:xfrm>
        </p:spPr>
        <p:txBody>
          <a:bodyPr anchor="t" anchorCtr="0"/>
          <a:lstStyle>
            <a:lvl1pPr marL="0" indent="0" algn="r">
              <a:buNone/>
              <a:defRPr sz="1500" b="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pic>
        <p:nvPicPr>
          <p:cNvPr id="4" name="Picture 3" descr="Logo Teamfit Onderdeel van JOGG">
            <a:extLst>
              <a:ext uri="{FF2B5EF4-FFF2-40B4-BE49-F238E27FC236}">
                <a16:creationId xmlns:a16="http://schemas.microsoft.com/office/drawing/2014/main" id="{3EDD5923-A667-3D7B-F173-51336712BF0E}"/>
              </a:ext>
            </a:extLst>
          </p:cNvPr>
          <p:cNvPicPr>
            <a:picLocks noChangeAspect="1"/>
          </p:cNvPicPr>
          <p:nvPr userDrawn="1"/>
        </p:nvPicPr>
        <p:blipFill>
          <a:blip r:embed="rId2"/>
          <a:stretch>
            <a:fillRect/>
          </a:stretch>
        </p:blipFill>
        <p:spPr>
          <a:xfrm>
            <a:off x="763624" y="511692"/>
            <a:ext cx="2527964" cy="801429"/>
          </a:xfrm>
          <a:prstGeom prst="rect">
            <a:avLst/>
          </a:prstGeom>
        </p:spPr>
      </p:pic>
    </p:spTree>
    <p:extLst>
      <p:ext uri="{BB962C8B-B14F-4D97-AF65-F5344CB8AC3E}">
        <p14:creationId xmlns:p14="http://schemas.microsoft.com/office/powerpoint/2010/main" val="4221390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2001" y="642880"/>
            <a:ext cx="4680000" cy="994172"/>
          </a:xfrm>
          <a:prstGeom prst="rect">
            <a:avLst/>
          </a:prstGeom>
        </p:spPr>
        <p:txBody>
          <a:bodyPr vert="horz" lIns="0" tIns="0" rIns="0" bIns="0" rtlCol="0" anchor="b" anchorCtr="0">
            <a:noAutofit/>
          </a:bodyPr>
          <a:lstStyle/>
          <a:p>
            <a:r>
              <a:rPr lang="nl-NL"/>
              <a:t>Titelstijl van model bewerken</a:t>
            </a:r>
            <a:endParaRPr lang="en-US"/>
          </a:p>
        </p:txBody>
      </p:sp>
      <p:sp>
        <p:nvSpPr>
          <p:cNvPr id="3" name="Text Placeholder 2"/>
          <p:cNvSpPr>
            <a:spLocks noGrp="1"/>
          </p:cNvSpPr>
          <p:nvPr>
            <p:ph type="body" idx="1"/>
          </p:nvPr>
        </p:nvSpPr>
        <p:spPr>
          <a:xfrm>
            <a:off x="792000" y="1836000"/>
            <a:ext cx="4680000" cy="2520000"/>
          </a:xfrm>
          <a:prstGeom prst="rect">
            <a:avLst/>
          </a:prstGeom>
        </p:spPr>
        <p:txBody>
          <a:bodyPr vert="horz" lIns="0" tIns="0" rIns="0" bIns="0" rtlCol="0" anchor="t" anchorCtr="0">
            <a:noAutofit/>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rot="16200000">
            <a:off x="7272000" y="2466000"/>
            <a:ext cx="2984399" cy="180000"/>
          </a:xfrm>
          <a:prstGeom prst="rect">
            <a:avLst/>
          </a:prstGeom>
        </p:spPr>
        <p:txBody>
          <a:bodyPr vert="horz" lIns="0" tIns="0" rIns="0" bIns="0" rtlCol="0" anchor="t" anchorCtr="0">
            <a:noAutofit/>
          </a:bodyPr>
          <a:lstStyle>
            <a:lvl1pPr algn="ctr">
              <a:defRPr sz="1150">
                <a:solidFill>
                  <a:schemeClr val="tx2"/>
                </a:solidFill>
                <a:latin typeface="+mj-lt"/>
              </a:defRPr>
            </a:lvl1pPr>
          </a:lstStyle>
          <a:p>
            <a:r>
              <a:rPr lang="nl-NL"/>
              <a:t>Teamfit is een werkwijze van JOGG</a:t>
            </a:r>
          </a:p>
        </p:txBody>
      </p:sp>
      <p:sp>
        <p:nvSpPr>
          <p:cNvPr id="5" name="Footer Placeholder 4"/>
          <p:cNvSpPr>
            <a:spLocks noGrp="1"/>
          </p:cNvSpPr>
          <p:nvPr>
            <p:ph type="ftr" sz="quarter" idx="3"/>
          </p:nvPr>
        </p:nvSpPr>
        <p:spPr>
          <a:xfrm>
            <a:off x="324000" y="4734000"/>
            <a:ext cx="3086100" cy="180000"/>
          </a:xfrm>
          <a:prstGeom prst="rect">
            <a:avLst/>
          </a:prstGeom>
        </p:spPr>
        <p:txBody>
          <a:bodyPr vert="horz" lIns="0" tIns="0" rIns="0" bIns="0" rtlCol="0" anchor="t" anchorCtr="0">
            <a:noAutofit/>
          </a:bodyPr>
          <a:lstStyle>
            <a:lvl1pPr algn="l">
              <a:defRPr sz="750">
                <a:solidFill>
                  <a:schemeClr val="tx2"/>
                </a:solidFill>
              </a:defRPr>
            </a:lvl1pPr>
          </a:lstStyle>
          <a:p>
            <a:endParaRPr lang="nl-NL"/>
          </a:p>
        </p:txBody>
      </p:sp>
      <p:sp>
        <p:nvSpPr>
          <p:cNvPr id="6" name="Slide Number Placeholder 5"/>
          <p:cNvSpPr>
            <a:spLocks noGrp="1"/>
          </p:cNvSpPr>
          <p:nvPr>
            <p:ph type="sldNum" sz="quarter" idx="4"/>
          </p:nvPr>
        </p:nvSpPr>
        <p:spPr>
          <a:xfrm>
            <a:off x="8100000" y="4605687"/>
            <a:ext cx="720000" cy="288000"/>
          </a:xfrm>
          <a:prstGeom prst="rect">
            <a:avLst/>
          </a:prstGeom>
        </p:spPr>
        <p:txBody>
          <a:bodyPr vert="horz" lIns="0" tIns="0" rIns="0" bIns="0" rtlCol="0" anchor="t" anchorCtr="0">
            <a:noAutofit/>
          </a:bodyPr>
          <a:lstStyle>
            <a:lvl1pPr algn="r">
              <a:defRPr sz="1800">
                <a:solidFill>
                  <a:schemeClr val="tx2"/>
                </a:solidFill>
                <a:latin typeface="+mj-lt"/>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3713395797"/>
      </p:ext>
    </p:extLst>
  </p:cSld>
  <p:clrMap bg1="lt1" tx1="dk1" bg2="lt2" tx2="dk2" accent1="accent1" accent2="accent2" accent3="accent3" accent4="accent4" accent5="accent5" accent6="accent6" hlink="hlink" folHlink="folHlink"/>
  <p:sldLayoutIdLst>
    <p:sldLayoutId id="2147483780" r:id="rId1"/>
    <p:sldLayoutId id="2147483786" r:id="rId2"/>
    <p:sldLayoutId id="2147483828" r:id="rId3"/>
    <p:sldLayoutId id="2147483781" r:id="rId4"/>
    <p:sldLayoutId id="2147483830" r:id="rId5"/>
    <p:sldLayoutId id="2147483782" r:id="rId6"/>
    <p:sldLayoutId id="2147483829" r:id="rId7"/>
    <p:sldLayoutId id="2147483787" r:id="rId8"/>
    <p:sldLayoutId id="2147483790" r:id="rId9"/>
    <p:sldLayoutId id="2147483791" r:id="rId10"/>
    <p:sldLayoutId id="2147483795" r:id="rId11"/>
    <p:sldLayoutId id="2147483797" r:id="rId12"/>
    <p:sldLayoutId id="2147483799" r:id="rId13"/>
    <p:sldLayoutId id="2147483800" r:id="rId14"/>
    <p:sldLayoutId id="2147483801" r:id="rId15"/>
    <p:sldLayoutId id="2147483802" r:id="rId16"/>
    <p:sldLayoutId id="2147483804" r:id="rId17"/>
    <p:sldLayoutId id="2147483806" r:id="rId18"/>
    <p:sldLayoutId id="2147483827" r:id="rId19"/>
    <p:sldLayoutId id="2147483831" r:id="rId20"/>
    <p:sldLayoutId id="2147483832" r:id="rId21"/>
    <p:sldLayoutId id="2147483807" r:id="rId22"/>
    <p:sldLayoutId id="2147483834" r:id="rId23"/>
    <p:sldLayoutId id="2147483826" r:id="rId24"/>
    <p:sldLayoutId id="2147483808" r:id="rId25"/>
    <p:sldLayoutId id="2147483809" r:id="rId26"/>
  </p:sldLayoutIdLst>
  <p:hf sldNum="0" hdr="0" ftr="0" dt="0"/>
  <p:txStyles>
    <p:titleStyle>
      <a:lvl1pPr algn="l" defTabSz="685800" rtl="0" eaLnBrk="1" latinLnBrk="0" hangingPunct="1">
        <a:lnSpc>
          <a:spcPct val="90000"/>
        </a:lnSpc>
        <a:spcBef>
          <a:spcPct val="0"/>
        </a:spcBef>
        <a:buNone/>
        <a:defRPr sz="2400" kern="1200">
          <a:solidFill>
            <a:schemeClr val="tx2"/>
          </a:solidFill>
          <a:latin typeface="+mj-lt"/>
          <a:ea typeface="+mj-ea"/>
          <a:cs typeface="+mj-cs"/>
        </a:defRPr>
      </a:lvl1pPr>
    </p:titleStyle>
    <p:bodyStyle>
      <a:lvl1pPr marL="18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1pPr>
      <a:lvl2pPr marL="36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2pPr>
      <a:lvl3pPr marL="54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3pPr>
      <a:lvl4pPr marL="72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4pPr>
      <a:lvl5pPr marL="90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hyperlink" Target="https://jogg-academy.nl/maak-de-omgeving-gezond/zo-leg-je-de-basis/het-jogg-team/jogg-coach-gezonde-locaties"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4.xml"/><Relationship Id="rId1" Type="http://schemas.openxmlformats.org/officeDocument/2006/relationships/video" Target="https://www.youtube.com/embed/3xoGwVzGbjg?feature=oembed" TargetMode="Externa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9.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svg"/><Relationship Id="rId7" Type="http://schemas.openxmlformats.org/officeDocument/2006/relationships/image" Target="../media/image28.svg"/><Relationship Id="rId12" Type="http://schemas.openxmlformats.org/officeDocument/2006/relationships/image" Target="../media/image33.svg"/><Relationship Id="rId2" Type="http://schemas.openxmlformats.org/officeDocument/2006/relationships/notesSlide" Target="../notesSlides/notesSlide24.xml"/><Relationship Id="rId1" Type="http://schemas.openxmlformats.org/officeDocument/2006/relationships/slideLayout" Target="../slideLayouts/slideLayout11.xml"/><Relationship Id="rId6" Type="http://schemas.openxmlformats.org/officeDocument/2006/relationships/image" Target="../media/image27.svg"/><Relationship Id="rId11" Type="http://schemas.openxmlformats.org/officeDocument/2006/relationships/image" Target="../media/image32.svg"/><Relationship Id="rId5" Type="http://schemas.openxmlformats.org/officeDocument/2006/relationships/image" Target="../media/image26.sv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sv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17.xml"/><Relationship Id="rId4" Type="http://schemas.openxmlformats.org/officeDocument/2006/relationships/image" Target="../media/image37.jpeg"/></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18.xml"/><Relationship Id="rId4" Type="http://schemas.openxmlformats.org/officeDocument/2006/relationships/image" Target="../media/image41.jpeg"/></Relationships>
</file>

<file path=ppt/slides/_rels/slide3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2.xml"/><Relationship Id="rId1" Type="http://schemas.openxmlformats.org/officeDocument/2006/relationships/slideLayout" Target="../slideLayouts/slideLayout14.xml"/><Relationship Id="rId4" Type="http://schemas.openxmlformats.org/officeDocument/2006/relationships/image" Target="../media/image43.jpeg"/></Relationships>
</file>

<file path=ppt/slides/_rels/slide3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B476D5-5F7F-9353-5E4F-D5CD6829C974}"/>
              </a:ext>
            </a:extLst>
          </p:cNvPr>
          <p:cNvSpPr>
            <a:spLocks noGrp="1"/>
          </p:cNvSpPr>
          <p:nvPr>
            <p:ph type="ctrTitle"/>
          </p:nvPr>
        </p:nvSpPr>
        <p:spPr>
          <a:xfrm>
            <a:off x="792000" y="1837604"/>
            <a:ext cx="3141825" cy="2950296"/>
          </a:xfrm>
        </p:spPr>
        <p:txBody>
          <a:bodyPr/>
          <a:lstStyle/>
          <a:p>
            <a:br>
              <a:rPr lang="nl-NL"/>
            </a:br>
            <a:r>
              <a:rPr lang="nl-NL"/>
              <a:t>Basispresentatie buurtlocaties</a:t>
            </a:r>
          </a:p>
        </p:txBody>
      </p:sp>
    </p:spTree>
    <p:extLst>
      <p:ext uri="{BB962C8B-B14F-4D97-AF65-F5344CB8AC3E}">
        <p14:creationId xmlns:p14="http://schemas.microsoft.com/office/powerpoint/2010/main" val="4191096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5B1B00-E26B-E43B-B8F9-9B223A17B4A7}"/>
              </a:ext>
            </a:extLst>
          </p:cNvPr>
          <p:cNvSpPr>
            <a:spLocks noGrp="1"/>
          </p:cNvSpPr>
          <p:nvPr>
            <p:ph type="title"/>
          </p:nvPr>
        </p:nvSpPr>
        <p:spPr/>
        <p:txBody>
          <a:bodyPr/>
          <a:lstStyle/>
          <a:p>
            <a:r>
              <a:rPr lang="nl-NL"/>
              <a:t>Welkom bij de basispresentatie.</a:t>
            </a:r>
            <a:br>
              <a:rPr lang="nl-NL"/>
            </a:br>
            <a:r>
              <a:rPr lang="nl-NL"/>
              <a:t>De volgende twee slides vertellen je hoe je de presentatie op de juist manier kunt inzetten en gebruiken. </a:t>
            </a:r>
          </a:p>
        </p:txBody>
      </p:sp>
    </p:spTree>
    <p:extLst>
      <p:ext uri="{BB962C8B-B14F-4D97-AF65-F5344CB8AC3E}">
        <p14:creationId xmlns:p14="http://schemas.microsoft.com/office/powerpoint/2010/main" val="2143809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59B458-60C8-C71F-48E9-A9A3C443E30B}"/>
              </a:ext>
            </a:extLst>
          </p:cNvPr>
          <p:cNvSpPr>
            <a:spLocks noGrp="1"/>
          </p:cNvSpPr>
          <p:nvPr>
            <p:ph type="title"/>
          </p:nvPr>
        </p:nvSpPr>
        <p:spPr>
          <a:xfrm>
            <a:off x="792001" y="907208"/>
            <a:ext cx="7161374" cy="756000"/>
          </a:xfrm>
        </p:spPr>
        <p:txBody>
          <a:bodyPr/>
          <a:lstStyle/>
          <a:p>
            <a:r>
              <a:rPr lang="nl-NL"/>
              <a:t>Hallo JOGG-coach gezonde locaties – jij gaat een presentatie maken voor buurtlocaties!</a:t>
            </a:r>
          </a:p>
        </p:txBody>
      </p:sp>
      <p:sp>
        <p:nvSpPr>
          <p:cNvPr id="3" name="Tijdelijke aanduiding voor inhoud 2">
            <a:extLst>
              <a:ext uri="{FF2B5EF4-FFF2-40B4-BE49-F238E27FC236}">
                <a16:creationId xmlns:a16="http://schemas.microsoft.com/office/drawing/2014/main" id="{2830C7FB-2590-0F5A-E55E-FDA37C7588A9}"/>
              </a:ext>
            </a:extLst>
          </p:cNvPr>
          <p:cNvSpPr>
            <a:spLocks noGrp="1"/>
          </p:cNvSpPr>
          <p:nvPr>
            <p:ph idx="1"/>
          </p:nvPr>
        </p:nvSpPr>
        <p:spPr>
          <a:xfrm>
            <a:off x="792000" y="1908000"/>
            <a:ext cx="5688313" cy="2520000"/>
          </a:xfrm>
        </p:spPr>
        <p:txBody>
          <a:bodyPr/>
          <a:lstStyle/>
          <a:p>
            <a:pPr marL="285750" indent="-285750">
              <a:buFont typeface="Arial" panose="020B0604020202020204" pitchFamily="34" charset="0"/>
              <a:buChar char="•"/>
            </a:pPr>
            <a:r>
              <a:rPr lang="nl-NL"/>
              <a:t>Geen stress: dit is je </a:t>
            </a:r>
            <a:r>
              <a:rPr lang="nl-NL" err="1"/>
              <a:t>basisset</a:t>
            </a:r>
            <a:r>
              <a:rPr lang="nl-NL"/>
              <a:t>.</a:t>
            </a:r>
          </a:p>
          <a:p>
            <a:pPr marL="285750" indent="-285750">
              <a:buFont typeface="Arial" panose="020B0604020202020204" pitchFamily="34" charset="0"/>
              <a:buChar char="•"/>
            </a:pPr>
            <a:r>
              <a:rPr lang="nl-NL"/>
              <a:t>Met deze basis vertellen we samen overal hetzelfde verhaal over jouw rol als JOGG-coach gezonde locaties en de </a:t>
            </a:r>
            <a:r>
              <a:rPr lang="nl-NL" err="1"/>
              <a:t>Teamfit</a:t>
            </a:r>
            <a:r>
              <a:rPr lang="nl-NL"/>
              <a:t>-werkwijze</a:t>
            </a:r>
          </a:p>
          <a:p>
            <a:pPr marL="285750" indent="-285750">
              <a:buFont typeface="Arial" panose="020B0604020202020204" pitchFamily="34" charset="0"/>
              <a:buChar char="•"/>
            </a:pPr>
            <a:r>
              <a:rPr lang="nl-NL"/>
              <a:t>Doel van deze set: locaties duidelijk maken wat jouw rol is en wat de </a:t>
            </a:r>
            <a:r>
              <a:rPr lang="nl-NL" err="1"/>
              <a:t>Teamfit</a:t>
            </a:r>
            <a:r>
              <a:rPr lang="nl-NL"/>
              <a:t>-werkwijze inhoudt, en hen enthousiast maken om hiermee aan de slag te gaan.</a:t>
            </a:r>
          </a:p>
          <a:p>
            <a:pPr marL="285750" indent="-285750">
              <a:buFont typeface="Arial" panose="020B0604020202020204" pitchFamily="34" charset="0"/>
              <a:buChar char="•"/>
            </a:pPr>
            <a:r>
              <a:rPr lang="nl-NL"/>
              <a:t>Start hier, gebruik wat je nodig hebt</a:t>
            </a:r>
          </a:p>
          <a:p>
            <a:endParaRPr lang="nl-NL"/>
          </a:p>
        </p:txBody>
      </p:sp>
    </p:spTree>
    <p:extLst>
      <p:ext uri="{BB962C8B-B14F-4D97-AF65-F5344CB8AC3E}">
        <p14:creationId xmlns:p14="http://schemas.microsoft.com/office/powerpoint/2010/main" val="2750967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afbeelding 4">
            <a:extLst>
              <a:ext uri="{FF2B5EF4-FFF2-40B4-BE49-F238E27FC236}">
                <a16:creationId xmlns:a16="http://schemas.microsoft.com/office/drawing/2014/main" id="{783FDD65-2C70-F95B-2A27-322794476F5D}"/>
              </a:ext>
            </a:extLst>
          </p:cNvPr>
          <p:cNvPicPr>
            <a:picLocks noGrp="1" noChangeAspect="1"/>
          </p:cNvPicPr>
          <p:nvPr>
            <p:ph type="pic" idx="13"/>
          </p:nvPr>
        </p:nvPicPr>
        <p:blipFill>
          <a:blip r:embed="rId3"/>
          <a:srcRect l="1312" t="9623" r="1312"/>
          <a:stretch>
            <a:fillRect/>
          </a:stretch>
        </p:blipFill>
        <p:spPr>
          <a:xfrm>
            <a:off x="4644003" y="596348"/>
            <a:ext cx="4374000" cy="4421602"/>
          </a:xfrm>
          <a:prstGeom prst="roundRect">
            <a:avLst>
              <a:gd name="adj" fmla="val 1020"/>
            </a:avLst>
          </a:prstGeom>
          <a:solidFill>
            <a:prstClr val="white">
              <a:lumMod val="85000"/>
            </a:prstClr>
          </a:solidFill>
        </p:spPr>
      </p:pic>
      <p:sp>
        <p:nvSpPr>
          <p:cNvPr id="2" name="Titel 1">
            <a:extLst>
              <a:ext uri="{FF2B5EF4-FFF2-40B4-BE49-F238E27FC236}">
                <a16:creationId xmlns:a16="http://schemas.microsoft.com/office/drawing/2014/main" id="{EAE8547A-ACC5-3414-203B-864A2B70930D}"/>
              </a:ext>
            </a:extLst>
          </p:cNvPr>
          <p:cNvSpPr>
            <a:spLocks noGrp="1"/>
          </p:cNvSpPr>
          <p:nvPr>
            <p:ph type="title"/>
          </p:nvPr>
        </p:nvSpPr>
        <p:spPr>
          <a:xfrm>
            <a:off x="360000" y="468000"/>
            <a:ext cx="3888001" cy="756000"/>
          </a:xfrm>
        </p:spPr>
        <p:txBody>
          <a:bodyPr/>
          <a:lstStyle/>
          <a:p>
            <a:r>
              <a:rPr lang="nl-NL"/>
              <a:t>Hoe werkt het</a:t>
            </a:r>
          </a:p>
        </p:txBody>
      </p:sp>
      <p:sp>
        <p:nvSpPr>
          <p:cNvPr id="7" name="Tijdelijke aanduiding voor tekst 6">
            <a:extLst>
              <a:ext uri="{FF2B5EF4-FFF2-40B4-BE49-F238E27FC236}">
                <a16:creationId xmlns:a16="http://schemas.microsoft.com/office/drawing/2014/main" id="{6A858767-9066-F88D-5FE9-B38E809AA1D8}"/>
              </a:ext>
            </a:extLst>
          </p:cNvPr>
          <p:cNvSpPr>
            <a:spLocks noGrp="1"/>
          </p:cNvSpPr>
          <p:nvPr>
            <p:ph idx="1"/>
          </p:nvPr>
        </p:nvSpPr>
        <p:spPr>
          <a:xfrm>
            <a:off x="360000" y="1512000"/>
            <a:ext cx="3734433" cy="2916000"/>
          </a:xfrm>
        </p:spPr>
        <p:txBody>
          <a:bodyPr/>
          <a:lstStyle/>
          <a:p>
            <a:pPr lvl="1"/>
            <a:r>
              <a:rPr lang="nl-NL" sz="1100"/>
              <a:t>Download de lettertypes; </a:t>
            </a:r>
            <a:r>
              <a:rPr lang="nl-NL" sz="1100" err="1"/>
              <a:t>Houschka</a:t>
            </a:r>
            <a:r>
              <a:rPr lang="nl-NL" sz="1100"/>
              <a:t> </a:t>
            </a:r>
            <a:r>
              <a:rPr lang="nl-NL" sz="1100" err="1"/>
              <a:t>Bold</a:t>
            </a:r>
            <a:r>
              <a:rPr lang="nl-NL" sz="1100"/>
              <a:t> &amp; Medium </a:t>
            </a:r>
          </a:p>
          <a:p>
            <a:pPr lvl="1"/>
            <a:r>
              <a:rPr lang="nl-NL" sz="1100"/>
              <a:t>Kleurcodes: gebruik alleen de groene en roze kleuren vanuit dit template. Exacte kleurcodes vind je in de </a:t>
            </a:r>
            <a:r>
              <a:rPr lang="nl-NL" sz="1100" b="1">
                <a:hlinkClick r:id="rId4"/>
              </a:rPr>
              <a:t>stijlgids</a:t>
            </a:r>
            <a:r>
              <a:rPr lang="nl-NL" sz="1100"/>
              <a:t>.</a:t>
            </a:r>
          </a:p>
          <a:p>
            <a:pPr lvl="1"/>
            <a:r>
              <a:rPr lang="nl-NL" sz="1100"/>
              <a:t>Bekijk in de inhoudsopgave welke slides voor jouw presentatie toepasbaar zijn, bewaar deze slides/verwijder de rest en bewerk ze indien nodig</a:t>
            </a:r>
          </a:p>
          <a:p>
            <a:pPr lvl="1"/>
            <a:r>
              <a:rPr lang="nl-NL" sz="1100"/>
              <a:t>Een nieuwe slide toevoegen? Klik op het pijltje naast ‘Nieuwe dia’ en er verschijnen templates</a:t>
            </a:r>
          </a:p>
          <a:p>
            <a:pPr lvl="1"/>
            <a:r>
              <a:rPr lang="nl-NL" sz="1100"/>
              <a:t>Let op of de cijfers die in de presentatie gebruikt worden kloppen.</a:t>
            </a:r>
          </a:p>
          <a:p>
            <a:pPr lvl="1"/>
            <a:r>
              <a:rPr lang="nl-NL" sz="1100"/>
              <a:t>Teksten en afbeeldingen zijn aan te passen, maar verander niks aan de visuele opmaak.</a:t>
            </a:r>
          </a:p>
          <a:p>
            <a:pPr lvl="1"/>
            <a:r>
              <a:rPr lang="nl-NL" sz="1100"/>
              <a:t>Afbeelding aanpassen? Klik op icoon in de afbeelding 'afbeelding invoegen vanaf apparaat' en selecteer je gewenste afbeelding. Zo komt deze direct in het juiste formaat en de juiste vorm.  </a:t>
            </a:r>
          </a:p>
        </p:txBody>
      </p:sp>
    </p:spTree>
    <p:extLst>
      <p:ext uri="{BB962C8B-B14F-4D97-AF65-F5344CB8AC3E}">
        <p14:creationId xmlns:p14="http://schemas.microsoft.com/office/powerpoint/2010/main" val="1450916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17543A-8908-9D84-2A6F-231241C3AC39}"/>
              </a:ext>
            </a:extLst>
          </p:cNvPr>
          <p:cNvSpPr>
            <a:spLocks noGrp="1"/>
          </p:cNvSpPr>
          <p:nvPr>
            <p:ph type="title"/>
          </p:nvPr>
        </p:nvSpPr>
        <p:spPr/>
        <p:txBody>
          <a:bodyPr/>
          <a:lstStyle/>
          <a:p>
            <a:r>
              <a:rPr lang="nl-NL"/>
              <a:t>Inhoud presentatie</a:t>
            </a:r>
          </a:p>
        </p:txBody>
      </p:sp>
      <p:sp>
        <p:nvSpPr>
          <p:cNvPr id="7" name="Tijdelijke aanduiding voor inhoud 6">
            <a:extLst>
              <a:ext uri="{FF2B5EF4-FFF2-40B4-BE49-F238E27FC236}">
                <a16:creationId xmlns:a16="http://schemas.microsoft.com/office/drawing/2014/main" id="{746AB828-EABB-AEF6-8145-44FE9D5BB678}"/>
              </a:ext>
            </a:extLst>
          </p:cNvPr>
          <p:cNvSpPr>
            <a:spLocks noGrp="1"/>
          </p:cNvSpPr>
          <p:nvPr>
            <p:ph idx="1"/>
          </p:nvPr>
        </p:nvSpPr>
        <p:spPr>
          <a:xfrm>
            <a:off x="791999" y="1619250"/>
            <a:ext cx="6145513" cy="2808750"/>
          </a:xfrm>
        </p:spPr>
        <p:txBody>
          <a:bodyPr/>
          <a:lstStyle/>
          <a:p>
            <a:pPr marR="0" lvl="0" algn="l" defTabSz="685800" rtl="0" eaLnBrk="1" fontAlgn="auto" latinLnBrk="0" hangingPunct="1">
              <a:lnSpc>
                <a:spcPct val="110000"/>
              </a:lnSpc>
              <a:spcBef>
                <a:spcPts val="0"/>
              </a:spcBef>
              <a:spcAft>
                <a:spcPts val="0"/>
              </a:spcAft>
              <a:buClr>
                <a:srgbClr val="7AC3E7"/>
              </a:buClr>
              <a:buSzPct val="130000"/>
              <a:tabLst/>
              <a:defRPr/>
            </a:pPr>
            <a:r>
              <a:rPr kumimoji="0" lang="nl-NL" sz="1700" b="1" i="0" u="none" strike="noStrike" kern="1200" cap="none" spc="0" normalizeH="0" baseline="0" noProof="0">
                <a:ln>
                  <a:noFill/>
                </a:ln>
                <a:solidFill>
                  <a:srgbClr val="000000"/>
                </a:solidFill>
                <a:effectLst/>
                <a:uLnTx/>
                <a:uFillTx/>
                <a:latin typeface="HouschkaAltMedium"/>
                <a:ea typeface="+mn-ea"/>
                <a:cs typeface="+mn-cs"/>
              </a:rPr>
              <a:t>Opbouw:</a:t>
            </a:r>
            <a:endParaRPr lang="nl-NL">
              <a:ea typeface="+mn-ea"/>
              <a:cs typeface="+mn-cs"/>
            </a:endParaRPr>
          </a:p>
          <a:p>
            <a:pPr marL="342900" lvl="1" indent="-342900">
              <a:buSzPct val="130000"/>
              <a:buFont typeface="+mj-lt"/>
              <a:buAutoNum type="arabicPeriod"/>
              <a:defRPr/>
            </a:pPr>
            <a:r>
              <a:rPr kumimoji="0" lang="nl-NL" sz="1700" i="0" u="none" strike="noStrike" kern="1200" cap="none" spc="0" normalizeH="0" baseline="0" noProof="0">
                <a:ln>
                  <a:noFill/>
                </a:ln>
                <a:solidFill>
                  <a:srgbClr val="000000"/>
                </a:solidFill>
                <a:effectLst/>
                <a:uLnTx/>
                <a:uFillTx/>
                <a:latin typeface="HouschkaAltMedium"/>
                <a:ea typeface="+mn-ea"/>
                <a:cs typeface="+mn-cs"/>
              </a:rPr>
              <a:t>Over JOGG</a:t>
            </a:r>
            <a:r>
              <a:rPr lang="nl-NL" sz="1700">
                <a:solidFill>
                  <a:srgbClr val="000000"/>
                </a:solidFill>
                <a:latin typeface="HouschkaAltMedium"/>
              </a:rPr>
              <a:t> </a:t>
            </a:r>
          </a:p>
          <a:p>
            <a:pPr marL="342900" lvl="1" indent="-342900">
              <a:buSzPct val="130000"/>
              <a:buFont typeface="+mj-lt"/>
              <a:buAutoNum type="arabicPeriod"/>
              <a:defRPr/>
            </a:pPr>
            <a:r>
              <a:rPr lang="nl-NL" sz="1700">
                <a:solidFill>
                  <a:srgbClr val="000000"/>
                </a:solidFill>
                <a:latin typeface="HouschkaAltMedium"/>
              </a:rPr>
              <a:t>Gezondere buurtomgeving</a:t>
            </a:r>
          </a:p>
          <a:p>
            <a:pPr marL="342900" lvl="1" indent="-342900">
              <a:buSzPct val="130000"/>
              <a:buFont typeface="+mj-lt"/>
              <a:buAutoNum type="arabicPeriod"/>
              <a:defRPr/>
            </a:pPr>
            <a:r>
              <a:rPr lang="nl-NL" sz="1700" i="0" u="none" strike="noStrike" kern="1200" cap="none" spc="0" normalizeH="0" baseline="0" noProof="0">
                <a:ln>
                  <a:noFill/>
                </a:ln>
                <a:solidFill>
                  <a:srgbClr val="000000"/>
                </a:solidFill>
                <a:effectLst/>
                <a:uLnTx/>
                <a:uFillTx/>
                <a:latin typeface="HouschkaAltMedium"/>
              </a:rPr>
              <a:t>Feiten &amp; Cijfers</a:t>
            </a:r>
          </a:p>
          <a:p>
            <a:pPr marL="342900" lvl="1" indent="-342900">
              <a:buSzPct val="130000"/>
              <a:buFont typeface="+mj-lt"/>
              <a:buAutoNum type="arabicPeriod"/>
              <a:defRPr/>
            </a:pPr>
            <a:r>
              <a:rPr lang="nl-NL" sz="1700" err="1">
                <a:solidFill>
                  <a:srgbClr val="000000"/>
                </a:solidFill>
                <a:latin typeface="HouschkaAltMedium"/>
              </a:rPr>
              <a:t>Teamfit</a:t>
            </a:r>
            <a:endParaRPr lang="nl-NL" sz="1700">
              <a:solidFill>
                <a:srgbClr val="000000"/>
              </a:solidFill>
              <a:latin typeface="HouschkaAltMedium"/>
            </a:endParaRPr>
          </a:p>
          <a:p>
            <a:pPr marL="342900" lvl="1" indent="-342900">
              <a:buSzPct val="130000"/>
              <a:buFont typeface="+mj-lt"/>
              <a:buAutoNum type="arabicPeriod"/>
              <a:defRPr/>
            </a:pPr>
            <a:r>
              <a:rPr lang="nl-NL" sz="1700" i="0" u="none" strike="noStrike" kern="1200" cap="none" spc="0" normalizeH="0" baseline="0" noProof="0">
                <a:ln>
                  <a:noFill/>
                </a:ln>
                <a:solidFill>
                  <a:srgbClr val="000000"/>
                </a:solidFill>
                <a:effectLst/>
                <a:uLnTx/>
                <a:uFillTx/>
                <a:latin typeface="HouschkaAltMedium"/>
              </a:rPr>
              <a:t>Tips &amp; praktische voorbeelden</a:t>
            </a:r>
          </a:p>
          <a:p>
            <a:pPr marL="342900" lvl="1" indent="-342900">
              <a:buSzPct val="130000"/>
              <a:buFont typeface="+mj-lt"/>
              <a:buAutoNum type="arabicPeriod"/>
              <a:defRPr/>
            </a:pPr>
            <a:r>
              <a:rPr lang="nl-NL" sz="1700">
                <a:solidFill>
                  <a:srgbClr val="000000"/>
                </a:solidFill>
                <a:latin typeface="HouschkaAltMedium"/>
              </a:rPr>
              <a:t>Quotes</a:t>
            </a:r>
          </a:p>
          <a:p>
            <a:pPr marL="342900" lvl="1" indent="-342900">
              <a:buSzPct val="130000"/>
              <a:buFont typeface="+mj-lt"/>
              <a:buAutoNum type="arabicPeriod"/>
              <a:defRPr/>
            </a:pPr>
            <a:r>
              <a:rPr lang="nl-NL" sz="1700">
                <a:solidFill>
                  <a:srgbClr val="000000"/>
                </a:solidFill>
                <a:latin typeface="HouschkaAltMedium"/>
              </a:rPr>
              <a:t>Call </a:t>
            </a:r>
            <a:r>
              <a:rPr lang="nl-NL" sz="1700" err="1">
                <a:solidFill>
                  <a:srgbClr val="000000"/>
                </a:solidFill>
                <a:latin typeface="HouschkaAltMedium"/>
              </a:rPr>
              <a:t>to</a:t>
            </a:r>
            <a:r>
              <a:rPr lang="nl-NL" sz="1700">
                <a:solidFill>
                  <a:srgbClr val="000000"/>
                </a:solidFill>
                <a:latin typeface="HouschkaAltMedium"/>
              </a:rPr>
              <a:t> action &amp; afsluiting</a:t>
            </a:r>
            <a:endParaRPr lang="nl-NL" sz="1700" i="0" u="none" strike="noStrike" kern="1200" cap="none" spc="0" normalizeH="0" baseline="0" noProof="0">
              <a:ln>
                <a:noFill/>
              </a:ln>
              <a:solidFill>
                <a:srgbClr val="000000"/>
              </a:solidFill>
              <a:effectLst/>
              <a:uLnTx/>
              <a:uFillTx/>
              <a:latin typeface="HouschkaAltMedium"/>
            </a:endParaRPr>
          </a:p>
        </p:txBody>
      </p:sp>
    </p:spTree>
    <p:extLst>
      <p:ext uri="{BB962C8B-B14F-4D97-AF65-F5344CB8AC3E}">
        <p14:creationId xmlns:p14="http://schemas.microsoft.com/office/powerpoint/2010/main" val="2661025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0A5660-502E-1C9C-6E08-1758BAC86F42}"/>
              </a:ext>
            </a:extLst>
          </p:cNvPr>
          <p:cNvSpPr>
            <a:spLocks noGrp="1"/>
          </p:cNvSpPr>
          <p:nvPr>
            <p:ph type="ctrTitle"/>
          </p:nvPr>
        </p:nvSpPr>
        <p:spPr>
          <a:xfrm>
            <a:off x="792000" y="1837604"/>
            <a:ext cx="2741775" cy="2232000"/>
          </a:xfrm>
        </p:spPr>
        <p:txBody>
          <a:bodyPr/>
          <a:lstStyle/>
          <a:p>
            <a:r>
              <a:rPr lang="nl-NL"/>
              <a:t>Hier komt de titel van je presentatie</a:t>
            </a:r>
          </a:p>
        </p:txBody>
      </p:sp>
    </p:spTree>
    <p:extLst>
      <p:ext uri="{BB962C8B-B14F-4D97-AF65-F5344CB8AC3E}">
        <p14:creationId xmlns:p14="http://schemas.microsoft.com/office/powerpoint/2010/main" val="2380526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a:extLst>
              <a:ext uri="{FF2B5EF4-FFF2-40B4-BE49-F238E27FC236}">
                <a16:creationId xmlns:a16="http://schemas.microsoft.com/office/drawing/2014/main" id="{AD2A72A5-1F82-B9E1-E0D7-327293A9A058}"/>
              </a:ext>
            </a:extLst>
          </p:cNvPr>
          <p:cNvSpPr>
            <a:spLocks noGrp="1"/>
          </p:cNvSpPr>
          <p:nvPr>
            <p:ph type="title"/>
          </p:nvPr>
        </p:nvSpPr>
        <p:spPr>
          <a:solidFill>
            <a:schemeClr val="accent3"/>
          </a:solidFill>
        </p:spPr>
        <p:txBody>
          <a:bodyPr/>
          <a:lstStyle/>
          <a:p>
            <a:endParaRPr lang="nl-NL"/>
          </a:p>
        </p:txBody>
      </p:sp>
      <p:sp>
        <p:nvSpPr>
          <p:cNvPr id="16" name="Tijdelijke aanduiding voor tekst 15">
            <a:extLst>
              <a:ext uri="{FF2B5EF4-FFF2-40B4-BE49-F238E27FC236}">
                <a16:creationId xmlns:a16="http://schemas.microsoft.com/office/drawing/2014/main" id="{177BEAB2-B4BD-0B55-B1AD-BE3927E2944D}"/>
              </a:ext>
            </a:extLst>
          </p:cNvPr>
          <p:cNvSpPr>
            <a:spLocks noGrp="1"/>
          </p:cNvSpPr>
          <p:nvPr>
            <p:ph type="body" sz="half" idx="24"/>
          </p:nvPr>
        </p:nvSpPr>
        <p:spPr/>
        <p:txBody>
          <a:bodyPr/>
          <a:lstStyle/>
          <a:p>
            <a:endParaRPr lang="nl-NL"/>
          </a:p>
        </p:txBody>
      </p:sp>
      <p:sp>
        <p:nvSpPr>
          <p:cNvPr id="6" name="Slide Number Placeholder 5">
            <a:extLst>
              <a:ext uri="{FF2B5EF4-FFF2-40B4-BE49-F238E27FC236}">
                <a16:creationId xmlns:a16="http://schemas.microsoft.com/office/drawing/2014/main" id="{E07E5FD8-34FC-DEED-9D08-C07B921474EB}"/>
              </a:ext>
            </a:extLst>
          </p:cNvPr>
          <p:cNvSpPr>
            <a:spLocks noGrp="1"/>
          </p:cNvSpPr>
          <p:nvPr>
            <p:ph type="sldNum" sz="quarter" idx="12"/>
          </p:nvPr>
        </p:nvSpPr>
        <p:spPr/>
        <p:txBody>
          <a:bodyPr/>
          <a:lstStyle/>
          <a:p>
            <a:fld id="{14F1411D-0280-154F-AEAC-4C20B7AA46B2}" type="slidenum">
              <a:rPr lang="nl-NL" smtClean="0"/>
              <a:t>7</a:t>
            </a:fld>
            <a:endParaRPr lang="nl-NL"/>
          </a:p>
        </p:txBody>
      </p:sp>
      <p:sp>
        <p:nvSpPr>
          <p:cNvPr id="12" name="Tijdelijke aanduiding voor tekst 11">
            <a:extLst>
              <a:ext uri="{FF2B5EF4-FFF2-40B4-BE49-F238E27FC236}">
                <a16:creationId xmlns:a16="http://schemas.microsoft.com/office/drawing/2014/main" id="{9A695AB4-DA4D-A7D8-2765-D977A2479195}"/>
              </a:ext>
            </a:extLst>
          </p:cNvPr>
          <p:cNvSpPr>
            <a:spLocks noGrp="1"/>
          </p:cNvSpPr>
          <p:nvPr>
            <p:ph type="body" sz="half" idx="13"/>
          </p:nvPr>
        </p:nvSpPr>
        <p:spPr/>
        <p:txBody>
          <a:bodyPr/>
          <a:lstStyle/>
          <a:p>
            <a:endParaRPr lang="nl-NL"/>
          </a:p>
        </p:txBody>
      </p:sp>
      <p:sp>
        <p:nvSpPr>
          <p:cNvPr id="13" name="Tijdelijke aanduiding voor afbeelding 12">
            <a:extLst>
              <a:ext uri="{FF2B5EF4-FFF2-40B4-BE49-F238E27FC236}">
                <a16:creationId xmlns:a16="http://schemas.microsoft.com/office/drawing/2014/main" id="{7BE109C2-1B77-4B26-C5CE-A2F827FC2443}"/>
              </a:ext>
            </a:extLst>
          </p:cNvPr>
          <p:cNvSpPr>
            <a:spLocks noGrp="1"/>
          </p:cNvSpPr>
          <p:nvPr>
            <p:ph type="pic" idx="15"/>
          </p:nvPr>
        </p:nvSpPr>
        <p:spPr/>
        <p:txBody>
          <a:bodyPr/>
          <a:lstStyle/>
          <a:p>
            <a:endParaRPr lang="nl-NL"/>
          </a:p>
        </p:txBody>
      </p:sp>
      <p:sp>
        <p:nvSpPr>
          <p:cNvPr id="14" name="Tijdelijke aanduiding voor afbeelding 13">
            <a:extLst>
              <a:ext uri="{FF2B5EF4-FFF2-40B4-BE49-F238E27FC236}">
                <a16:creationId xmlns:a16="http://schemas.microsoft.com/office/drawing/2014/main" id="{5378D1F7-448B-1904-7B60-70BDCF96DDD2}"/>
              </a:ext>
            </a:extLst>
          </p:cNvPr>
          <p:cNvSpPr>
            <a:spLocks noGrp="1"/>
          </p:cNvSpPr>
          <p:nvPr>
            <p:ph type="pic" idx="16"/>
          </p:nvPr>
        </p:nvSpPr>
        <p:spPr/>
        <p:txBody>
          <a:bodyPr/>
          <a:lstStyle/>
          <a:p>
            <a:endParaRPr lang="nl-NL"/>
          </a:p>
        </p:txBody>
      </p:sp>
      <p:sp>
        <p:nvSpPr>
          <p:cNvPr id="15" name="Tijdelijke aanduiding voor tekst 14">
            <a:extLst>
              <a:ext uri="{FF2B5EF4-FFF2-40B4-BE49-F238E27FC236}">
                <a16:creationId xmlns:a16="http://schemas.microsoft.com/office/drawing/2014/main" id="{421657AF-87E4-661B-E67F-E463AAA35156}"/>
              </a:ext>
            </a:extLst>
          </p:cNvPr>
          <p:cNvSpPr>
            <a:spLocks noGrp="1"/>
          </p:cNvSpPr>
          <p:nvPr>
            <p:ph type="body" sz="half" idx="17"/>
          </p:nvPr>
        </p:nvSpPr>
        <p:spPr/>
        <p:txBody>
          <a:bodyPr/>
          <a:lstStyle/>
          <a:p>
            <a:endParaRPr lang="nl-NL"/>
          </a:p>
        </p:txBody>
      </p:sp>
    </p:spTree>
    <p:extLst>
      <p:ext uri="{BB962C8B-B14F-4D97-AF65-F5344CB8AC3E}">
        <p14:creationId xmlns:p14="http://schemas.microsoft.com/office/powerpoint/2010/main" val="1396073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afbeelding 1">
            <a:extLst>
              <a:ext uri="{FF2B5EF4-FFF2-40B4-BE49-F238E27FC236}">
                <a16:creationId xmlns:a16="http://schemas.microsoft.com/office/drawing/2014/main" id="{2F329EBA-698B-38E6-A002-59E4886EA5D2}"/>
              </a:ext>
            </a:extLst>
          </p:cNvPr>
          <p:cNvPicPr>
            <a:picLocks noGrp="1" noChangeAspect="1"/>
          </p:cNvPicPr>
          <p:nvPr>
            <p:ph type="pic" idx="13"/>
          </p:nvPr>
        </p:nvPicPr>
        <p:blipFill>
          <a:blip r:embed="rId3"/>
          <a:srcRect l="20149" r="20149"/>
          <a:stretch/>
        </p:blipFill>
        <p:spPr>
          <a:xfrm>
            <a:off x="4644003" y="125550"/>
            <a:ext cx="4374000" cy="4892400"/>
          </a:xfrm>
          <a:prstGeom prst="roundRect">
            <a:avLst>
              <a:gd name="adj" fmla="val 1020"/>
            </a:avLst>
          </a:prstGeom>
          <a:solidFill>
            <a:prstClr val="white">
              <a:lumMod val="85000"/>
            </a:prstClr>
          </a:solidFill>
        </p:spPr>
      </p:pic>
      <p:sp>
        <p:nvSpPr>
          <p:cNvPr id="6" name="Titel 5">
            <a:extLst>
              <a:ext uri="{FF2B5EF4-FFF2-40B4-BE49-F238E27FC236}">
                <a16:creationId xmlns:a16="http://schemas.microsoft.com/office/drawing/2014/main" id="{91FFDC77-16AD-1421-A90D-440E33F5B746}"/>
              </a:ext>
            </a:extLst>
          </p:cNvPr>
          <p:cNvSpPr>
            <a:spLocks noGrp="1"/>
          </p:cNvSpPr>
          <p:nvPr>
            <p:ph type="title"/>
          </p:nvPr>
        </p:nvSpPr>
        <p:spPr>
          <a:xfrm>
            <a:off x="324000" y="468000"/>
            <a:ext cx="3924001" cy="1524145"/>
          </a:xfrm>
        </p:spPr>
        <p:txBody>
          <a:bodyPr/>
          <a:lstStyle/>
          <a:p>
            <a:r>
              <a:rPr lang="nl-NL" dirty="0">
                <a:solidFill>
                  <a:schemeClr val="accent3"/>
                </a:solidFill>
              </a:rPr>
              <a:t>Kinderen groeien op in een wereld vol verleidingen </a:t>
            </a:r>
          </a:p>
          <a:p>
            <a:endParaRPr lang="nl-NL" dirty="0">
              <a:solidFill>
                <a:schemeClr val="accent3"/>
              </a:solidFill>
            </a:endParaRPr>
          </a:p>
        </p:txBody>
      </p:sp>
      <p:sp>
        <p:nvSpPr>
          <p:cNvPr id="3" name="Tijdelijke aanduiding voor inhoud 2">
            <a:extLst>
              <a:ext uri="{FF2B5EF4-FFF2-40B4-BE49-F238E27FC236}">
                <a16:creationId xmlns:a16="http://schemas.microsoft.com/office/drawing/2014/main" id="{5A884C62-B05D-6126-C3C1-7122F13034EA}"/>
              </a:ext>
            </a:extLst>
          </p:cNvPr>
          <p:cNvSpPr>
            <a:spLocks noGrp="1"/>
          </p:cNvSpPr>
          <p:nvPr>
            <p:ph idx="1"/>
          </p:nvPr>
        </p:nvSpPr>
        <p:spPr>
          <a:xfrm>
            <a:off x="323999" y="2003612"/>
            <a:ext cx="3924001" cy="2424388"/>
          </a:xfrm>
        </p:spPr>
        <p:txBody>
          <a:bodyPr/>
          <a:lstStyle/>
          <a:p>
            <a:r>
              <a:rPr lang="nl-NL" dirty="0">
                <a:ea typeface="+mn-lt"/>
                <a:cs typeface="+mn-lt"/>
              </a:rPr>
              <a:t>Lekker eten is overal. Schermen gaan nooit uit. Bewegen is steeds minder vanzelfsprekend. Kinderen worden de hele dag beïnvloed door wat zij zien, aangeboden krijgen en anderen zien doen. Het resultaat?</a:t>
            </a:r>
            <a:endParaRPr lang="nl-NL" dirty="0"/>
          </a:p>
          <a:p>
            <a:pPr marL="285750" indent="-285750">
              <a:buFont typeface="Arial" panose="020B0604020202020204" pitchFamily="34" charset="0"/>
              <a:buChar char="•"/>
            </a:pPr>
            <a:endParaRPr lang="nl-NL" sz="1600" dirty="0"/>
          </a:p>
          <a:p>
            <a:pPr marL="285750" indent="-285750">
              <a:buFont typeface="Arial" panose="020B0604020202020204" pitchFamily="34" charset="0"/>
              <a:buChar char="•"/>
            </a:pPr>
            <a:endParaRPr lang="nl-NL" sz="1600" dirty="0"/>
          </a:p>
        </p:txBody>
      </p:sp>
      <p:sp>
        <p:nvSpPr>
          <p:cNvPr id="4" name="Tijdelijke aanduiding voor datum 3">
            <a:extLst>
              <a:ext uri="{FF2B5EF4-FFF2-40B4-BE49-F238E27FC236}">
                <a16:creationId xmlns:a16="http://schemas.microsoft.com/office/drawing/2014/main" id="{A191212E-C934-DF28-82A0-97685A202FFE}"/>
              </a:ext>
            </a:extLst>
          </p:cNvPr>
          <p:cNvSpPr>
            <a:spLocks noGrp="1"/>
          </p:cNvSpPr>
          <p:nvPr>
            <p:ph type="dt" sz="half" idx="10"/>
          </p:nvPr>
        </p:nvSpPr>
        <p:spPr/>
        <p:txBody>
          <a:bodyPr/>
          <a:lstStyle/>
          <a:p>
            <a:r>
              <a:rPr lang="nl-NL"/>
              <a:t>Over JOGG</a:t>
            </a:r>
          </a:p>
        </p:txBody>
      </p:sp>
    </p:spTree>
    <p:extLst>
      <p:ext uri="{BB962C8B-B14F-4D97-AF65-F5344CB8AC3E}">
        <p14:creationId xmlns:p14="http://schemas.microsoft.com/office/powerpoint/2010/main" val="3234006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555DC9-29CB-EC4E-01F9-AE3542140ECC}"/>
              </a:ext>
            </a:extLst>
          </p:cNvPr>
          <p:cNvSpPr>
            <a:spLocks noGrp="1"/>
          </p:cNvSpPr>
          <p:nvPr>
            <p:ph type="title"/>
          </p:nvPr>
        </p:nvSpPr>
        <p:spPr/>
        <p:txBody>
          <a:bodyPr/>
          <a:lstStyle/>
          <a:p>
            <a:r>
              <a:rPr lang="nl-NL"/>
              <a:t>1 op de 7 kinderen heeft overgewicht</a:t>
            </a:r>
          </a:p>
        </p:txBody>
      </p:sp>
      <p:pic>
        <p:nvPicPr>
          <p:cNvPr id="8" name="Tijdelijke aanduiding voor afbeelding 7">
            <a:extLst>
              <a:ext uri="{FF2B5EF4-FFF2-40B4-BE49-F238E27FC236}">
                <a16:creationId xmlns:a16="http://schemas.microsoft.com/office/drawing/2014/main" id="{82432FCF-54FB-B7AC-4C5A-9F36FB86CEA8}"/>
              </a:ext>
            </a:extLst>
          </p:cNvPr>
          <p:cNvPicPr>
            <a:picLocks noGrp="1" noChangeAspect="1"/>
          </p:cNvPicPr>
          <p:nvPr>
            <p:ph type="pic" idx="13"/>
          </p:nvPr>
        </p:nvPicPr>
        <p:blipFill>
          <a:blip r:embed="rId3"/>
          <a:srcRect l="10285" t="1367" r="2512" b="1367"/>
          <a:stretch>
            <a:fillRect/>
          </a:stretch>
        </p:blipFill>
        <p:spPr>
          <a:xfrm>
            <a:off x="4644003" y="138250"/>
            <a:ext cx="4374000" cy="4892400"/>
          </a:xfrm>
          <a:prstGeom prst="roundRect">
            <a:avLst>
              <a:gd name="adj" fmla="val 7607"/>
            </a:avLst>
          </a:prstGeom>
          <a:solidFill>
            <a:prstClr val="white">
              <a:lumMod val="85000"/>
            </a:prstClr>
          </a:solidFill>
        </p:spPr>
      </p:pic>
      <p:sp>
        <p:nvSpPr>
          <p:cNvPr id="4" name="Tijdelijke aanduiding voor tekst 3">
            <a:extLst>
              <a:ext uri="{FF2B5EF4-FFF2-40B4-BE49-F238E27FC236}">
                <a16:creationId xmlns:a16="http://schemas.microsoft.com/office/drawing/2014/main" id="{5903E16A-5B47-3BF8-0F7C-27B4788D4658}"/>
              </a:ext>
            </a:extLst>
          </p:cNvPr>
          <p:cNvSpPr>
            <a:spLocks noGrp="1"/>
          </p:cNvSpPr>
          <p:nvPr>
            <p:ph type="body" sz="half" idx="24"/>
          </p:nvPr>
        </p:nvSpPr>
        <p:spPr/>
        <p:txBody>
          <a:bodyPr/>
          <a:lstStyle/>
          <a:p>
            <a:r>
              <a:rPr lang="nl-NL"/>
              <a:t>1 op de 25 heeft obesitas</a:t>
            </a:r>
          </a:p>
        </p:txBody>
      </p:sp>
      <p:sp>
        <p:nvSpPr>
          <p:cNvPr id="5" name="Tijdelijke aanduiding voor tekst 4">
            <a:extLst>
              <a:ext uri="{FF2B5EF4-FFF2-40B4-BE49-F238E27FC236}">
                <a16:creationId xmlns:a16="http://schemas.microsoft.com/office/drawing/2014/main" id="{5B63233F-1995-8689-DA17-C8F4EC6EF4CE}"/>
              </a:ext>
            </a:extLst>
          </p:cNvPr>
          <p:cNvSpPr>
            <a:spLocks noGrp="1"/>
          </p:cNvSpPr>
          <p:nvPr>
            <p:ph type="body" sz="half" idx="14"/>
          </p:nvPr>
        </p:nvSpPr>
        <p:spPr/>
        <p:txBody>
          <a:bodyPr/>
          <a:lstStyle/>
          <a:p>
            <a:endParaRPr lang="nl-NL"/>
          </a:p>
        </p:txBody>
      </p:sp>
      <p:sp>
        <p:nvSpPr>
          <p:cNvPr id="6" name="Tijdelijke aanduiding voor tekst 5">
            <a:extLst>
              <a:ext uri="{FF2B5EF4-FFF2-40B4-BE49-F238E27FC236}">
                <a16:creationId xmlns:a16="http://schemas.microsoft.com/office/drawing/2014/main" id="{711C18FE-10F0-6B39-17DC-39734D51B525}"/>
              </a:ext>
            </a:extLst>
          </p:cNvPr>
          <p:cNvSpPr>
            <a:spLocks noGrp="1"/>
          </p:cNvSpPr>
          <p:nvPr>
            <p:ph type="body" sz="half" idx="25"/>
          </p:nvPr>
        </p:nvSpPr>
        <p:spPr/>
        <p:txBody>
          <a:bodyPr/>
          <a:lstStyle/>
          <a:p>
            <a:endParaRPr lang="nl-NL"/>
          </a:p>
        </p:txBody>
      </p:sp>
    </p:spTree>
    <p:extLst>
      <p:ext uri="{BB962C8B-B14F-4D97-AF65-F5344CB8AC3E}">
        <p14:creationId xmlns:p14="http://schemas.microsoft.com/office/powerpoint/2010/main" val="4181855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media 6">
            <a:extLst>
              <a:ext uri="{FF2B5EF4-FFF2-40B4-BE49-F238E27FC236}">
                <a16:creationId xmlns:a16="http://schemas.microsoft.com/office/drawing/2014/main" id="{EC2D22E3-2151-92E1-E460-430B90B7F6A2}"/>
              </a:ext>
            </a:extLst>
          </p:cNvPr>
          <p:cNvSpPr>
            <a:spLocks noGrp="1"/>
          </p:cNvSpPr>
          <p:nvPr>
            <p:ph type="media" sz="quarter" idx="13"/>
          </p:nvPr>
        </p:nvSpPr>
        <p:spPr/>
        <p:txBody>
          <a:bodyPr/>
          <a:lstStyle/>
          <a:p>
            <a:endParaRPr lang="nl-NL"/>
          </a:p>
        </p:txBody>
      </p:sp>
      <p:sp>
        <p:nvSpPr>
          <p:cNvPr id="3" name="Tijdelijke aanduiding voor datum 2">
            <a:extLst>
              <a:ext uri="{FF2B5EF4-FFF2-40B4-BE49-F238E27FC236}">
                <a16:creationId xmlns:a16="http://schemas.microsoft.com/office/drawing/2014/main" id="{6D7B06B8-DA7E-BFD7-AC36-EA1A9F8A8BDB}"/>
              </a:ext>
            </a:extLst>
          </p:cNvPr>
          <p:cNvSpPr>
            <a:spLocks noGrp="1"/>
          </p:cNvSpPr>
          <p:nvPr>
            <p:ph type="dt" sz="half" idx="10"/>
          </p:nvPr>
        </p:nvSpPr>
        <p:spPr/>
        <p:txBody>
          <a:bodyPr/>
          <a:lstStyle/>
          <a:p>
            <a:fld id="{CC636EFB-2533-F548-8285-37FF0865AA95}" type="datetime4">
              <a:rPr lang="nl-NL" smtClean="0"/>
              <a:t>23 oktober 2026</a:t>
            </a:fld>
            <a:endParaRPr lang="nl-NL"/>
          </a:p>
        </p:txBody>
      </p:sp>
      <p:sp>
        <p:nvSpPr>
          <p:cNvPr id="4" name="Tijdelijke aanduiding voor voettekst 3">
            <a:extLst>
              <a:ext uri="{FF2B5EF4-FFF2-40B4-BE49-F238E27FC236}">
                <a16:creationId xmlns:a16="http://schemas.microsoft.com/office/drawing/2014/main" id="{E80B7552-5050-D3B9-C720-CF4F007272B1}"/>
              </a:ext>
            </a:extLst>
          </p:cNvPr>
          <p:cNvSpPr>
            <a:spLocks noGrp="1"/>
          </p:cNvSpPr>
          <p:nvPr>
            <p:ph type="ftr" sz="quarter" idx="11"/>
          </p:nvPr>
        </p:nvSpPr>
        <p:spPr/>
        <p:txBody>
          <a:bodyPr/>
          <a:lstStyle/>
          <a:p>
            <a:r>
              <a:rPr lang="nl-NL"/>
              <a:t>Titel van de presentatie &gt; pas aan via &gt; Functie Koptekst en voettekst</a:t>
            </a:r>
          </a:p>
        </p:txBody>
      </p:sp>
      <p:sp>
        <p:nvSpPr>
          <p:cNvPr id="5" name="Tijdelijke aanduiding voor dianummer 4">
            <a:extLst>
              <a:ext uri="{FF2B5EF4-FFF2-40B4-BE49-F238E27FC236}">
                <a16:creationId xmlns:a16="http://schemas.microsoft.com/office/drawing/2014/main" id="{53427854-D3C5-3ABE-4525-568112F023AF}"/>
              </a:ext>
            </a:extLst>
          </p:cNvPr>
          <p:cNvSpPr>
            <a:spLocks noGrp="1"/>
          </p:cNvSpPr>
          <p:nvPr>
            <p:ph type="sldNum" sz="quarter" idx="12"/>
          </p:nvPr>
        </p:nvSpPr>
        <p:spPr/>
        <p:txBody>
          <a:bodyPr/>
          <a:lstStyle/>
          <a:p>
            <a:fld id="{14F1411D-0280-154F-AEAC-4C20B7AA46B2}" type="slidenum">
              <a:rPr lang="nl-NL" smtClean="0"/>
              <a:t>10</a:t>
            </a:fld>
            <a:endParaRPr lang="nl-NL"/>
          </a:p>
        </p:txBody>
      </p:sp>
      <p:sp>
        <p:nvSpPr>
          <p:cNvPr id="2" name="Titel 1">
            <a:extLst>
              <a:ext uri="{FF2B5EF4-FFF2-40B4-BE49-F238E27FC236}">
                <a16:creationId xmlns:a16="http://schemas.microsoft.com/office/drawing/2014/main" id="{95C61058-F1AD-45E6-6C9F-712C57AC471E}"/>
              </a:ext>
            </a:extLst>
          </p:cNvPr>
          <p:cNvSpPr>
            <a:spLocks noGrp="1"/>
          </p:cNvSpPr>
          <p:nvPr>
            <p:ph type="title"/>
          </p:nvPr>
        </p:nvSpPr>
        <p:spPr/>
        <p:txBody>
          <a:bodyPr/>
          <a:lstStyle/>
          <a:p>
            <a:endParaRPr lang="nl-NL"/>
          </a:p>
        </p:txBody>
      </p:sp>
      <p:sp>
        <p:nvSpPr>
          <p:cNvPr id="8" name="Tekstvak 7">
            <a:extLst>
              <a:ext uri="{FF2B5EF4-FFF2-40B4-BE49-F238E27FC236}">
                <a16:creationId xmlns:a16="http://schemas.microsoft.com/office/drawing/2014/main" id="{ED6D53EA-D740-6668-A895-5B99537DD722}"/>
              </a:ext>
            </a:extLst>
          </p:cNvPr>
          <p:cNvSpPr txBox="1"/>
          <p:nvPr/>
        </p:nvSpPr>
        <p:spPr>
          <a:xfrm>
            <a:off x="2252663" y="2235971"/>
            <a:ext cx="4638674" cy="300082"/>
          </a:xfrm>
          <a:prstGeom prst="rect">
            <a:avLst/>
          </a:prstGeom>
          <a:noFill/>
        </p:spPr>
        <p:txBody>
          <a:bodyPr wrap="square">
            <a:spAutoFit/>
          </a:bodyPr>
          <a:lstStyle/>
          <a:p>
            <a:r>
              <a:rPr lang="nl-NL"/>
              <a:t>https://youtu.be/3xoGwVzGbjg?si=uHV6SDJHIyk8h7KU</a:t>
            </a:r>
          </a:p>
        </p:txBody>
      </p:sp>
      <p:pic>
        <p:nvPicPr>
          <p:cNvPr id="9" name="Onlinemedia 8" title="City Deal Gezonde en duurzame voedselomgeving">
            <a:hlinkClick r:id="" action="ppaction://media"/>
            <a:extLst>
              <a:ext uri="{FF2B5EF4-FFF2-40B4-BE49-F238E27FC236}">
                <a16:creationId xmlns:a16="http://schemas.microsoft.com/office/drawing/2014/main" id="{A642F44A-B09C-7679-5D4C-F2A162099BA1}"/>
              </a:ext>
            </a:extLst>
          </p:cNvPr>
          <p:cNvPicPr>
            <a:picLocks noRot="1" noChangeAspect="1"/>
          </p:cNvPicPr>
          <p:nvPr>
            <a:videoFile r:link="rId1"/>
          </p:nvPr>
        </p:nvPicPr>
        <p:blipFill>
          <a:blip r:embed="rId4"/>
          <a:stretch>
            <a:fillRect/>
          </a:stretch>
        </p:blipFill>
        <p:spPr>
          <a:xfrm>
            <a:off x="0" y="0"/>
            <a:ext cx="9104313" cy="5143500"/>
          </a:xfrm>
          <a:prstGeom prst="rect">
            <a:avLst/>
          </a:prstGeom>
        </p:spPr>
      </p:pic>
    </p:spTree>
    <p:extLst>
      <p:ext uri="{BB962C8B-B14F-4D97-AF65-F5344CB8AC3E}">
        <p14:creationId xmlns:p14="http://schemas.microsoft.com/office/powerpoint/2010/main" val="1042638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A0303-8984-B512-C475-1FF20C2C0EC2}"/>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07AD179D-5C4D-2AA8-82DA-6FDDAAB73912}"/>
              </a:ext>
            </a:extLst>
          </p:cNvPr>
          <p:cNvSpPr>
            <a:spLocks noGrp="1"/>
          </p:cNvSpPr>
          <p:nvPr>
            <p:ph type="title"/>
          </p:nvPr>
        </p:nvSpPr>
        <p:spPr>
          <a:xfrm>
            <a:off x="324000" y="468000"/>
            <a:ext cx="3924001" cy="756000"/>
          </a:xfrm>
        </p:spPr>
        <p:txBody>
          <a:bodyPr anchor="b">
            <a:normAutofit/>
          </a:bodyPr>
          <a:lstStyle/>
          <a:p>
            <a:r>
              <a:rPr lang="nl-NL" sz="2600"/>
              <a:t>Zonder gezonde jeugd, geen gezonde toekomst</a:t>
            </a:r>
          </a:p>
        </p:txBody>
      </p:sp>
      <p:sp>
        <p:nvSpPr>
          <p:cNvPr id="3" name="Tijdelijke aanduiding voor inhoud 2">
            <a:extLst>
              <a:ext uri="{FF2B5EF4-FFF2-40B4-BE49-F238E27FC236}">
                <a16:creationId xmlns:a16="http://schemas.microsoft.com/office/drawing/2014/main" id="{E85D92B1-1B42-665A-F057-45BC7865FCBC}"/>
              </a:ext>
            </a:extLst>
          </p:cNvPr>
          <p:cNvSpPr>
            <a:spLocks noGrp="1"/>
          </p:cNvSpPr>
          <p:nvPr>
            <p:ph idx="1"/>
          </p:nvPr>
        </p:nvSpPr>
        <p:spPr>
          <a:xfrm>
            <a:off x="323999" y="1512000"/>
            <a:ext cx="3924001" cy="2916000"/>
          </a:xfrm>
        </p:spPr>
        <p:txBody>
          <a:bodyPr anchor="t">
            <a:normAutofit/>
          </a:bodyPr>
          <a:lstStyle/>
          <a:p>
            <a:pPr marL="285750" indent="-285750">
              <a:spcAft>
                <a:spcPts val="600"/>
              </a:spcAft>
              <a:buFont typeface="Arial" panose="020B0604020202020204" pitchFamily="34" charset="0"/>
              <a:buChar char="•"/>
            </a:pPr>
            <a:r>
              <a:rPr lang="nl-NL"/>
              <a:t>Kinderen maken hun keuzes niet alleen.</a:t>
            </a:r>
          </a:p>
          <a:p>
            <a:pPr marL="285750" indent="-285750">
              <a:spcAft>
                <a:spcPts val="600"/>
              </a:spcAft>
              <a:buFont typeface="Arial" panose="020B0604020202020204" pitchFamily="34" charset="0"/>
              <a:buChar char="•"/>
            </a:pPr>
            <a:endParaRPr lang="nl-NL"/>
          </a:p>
          <a:p>
            <a:pPr marL="285750" indent="-285750">
              <a:spcAft>
                <a:spcPts val="600"/>
              </a:spcAft>
              <a:buFont typeface="Arial" panose="020B0604020202020204" pitchFamily="34" charset="0"/>
              <a:buChar char="•"/>
            </a:pPr>
            <a:r>
              <a:rPr lang="nl-NL"/>
              <a:t>Jouw locatie is onderdeel van de oplossing </a:t>
            </a:r>
          </a:p>
          <a:p>
            <a:pPr marL="285750" indent="-285750">
              <a:spcAft>
                <a:spcPts val="600"/>
              </a:spcAft>
              <a:buFont typeface="Arial" panose="020B0604020202020204" pitchFamily="34" charset="0"/>
              <a:buChar char="•"/>
            </a:pPr>
            <a:endParaRPr lang="nl-NL"/>
          </a:p>
          <a:p>
            <a:pPr marL="285750" indent="-285750">
              <a:spcAft>
                <a:spcPts val="600"/>
              </a:spcAft>
              <a:buFont typeface="Arial" panose="020B0604020202020204" pitchFamily="34" charset="0"/>
              <a:buChar char="•"/>
            </a:pPr>
            <a:r>
              <a:rPr lang="nl-NL"/>
              <a:t>Samen maken we de gezonde keuze de makkelijke keuze.</a:t>
            </a:r>
          </a:p>
          <a:p>
            <a:pPr marL="285750" lvl="0" indent="-285750">
              <a:spcAft>
                <a:spcPts val="600"/>
              </a:spcAft>
              <a:buFont typeface="Arial" panose="020B0604020202020204" pitchFamily="34" charset="0"/>
              <a:buChar char="•"/>
            </a:pPr>
            <a:endParaRPr lang="nl-NL"/>
          </a:p>
        </p:txBody>
      </p:sp>
      <p:sp>
        <p:nvSpPr>
          <p:cNvPr id="4" name="Tijdelijke aanduiding voor datum 3" hidden="1">
            <a:extLst>
              <a:ext uri="{FF2B5EF4-FFF2-40B4-BE49-F238E27FC236}">
                <a16:creationId xmlns:a16="http://schemas.microsoft.com/office/drawing/2014/main" id="{FBE5C9C9-34C9-B566-3CEB-619F09DF95D1}"/>
              </a:ext>
            </a:extLst>
          </p:cNvPr>
          <p:cNvSpPr>
            <a:spLocks noGrp="1"/>
          </p:cNvSpPr>
          <p:nvPr>
            <p:ph type="dt" sz="half" idx="10"/>
          </p:nvPr>
        </p:nvSpPr>
        <p:spPr/>
        <p:txBody>
          <a:bodyPr/>
          <a:lstStyle/>
          <a:p>
            <a:pPr>
              <a:spcAft>
                <a:spcPts val="600"/>
              </a:spcAft>
            </a:pPr>
            <a:r>
              <a:rPr lang="nl-NL"/>
              <a:t>Over JOGG</a:t>
            </a:r>
          </a:p>
        </p:txBody>
      </p:sp>
      <p:pic>
        <p:nvPicPr>
          <p:cNvPr id="10" name="Picture Placeholder 13">
            <a:extLst>
              <a:ext uri="{FF2B5EF4-FFF2-40B4-BE49-F238E27FC236}">
                <a16:creationId xmlns:a16="http://schemas.microsoft.com/office/drawing/2014/main" id="{A9E1C227-EC11-8FA6-DA28-0D3A63CDEE50}"/>
              </a:ext>
            </a:extLst>
          </p:cNvPr>
          <p:cNvPicPr>
            <a:picLocks noGrp="1" noChangeAspect="1"/>
          </p:cNvPicPr>
          <p:nvPr>
            <p:ph type="pic" idx="13"/>
          </p:nvPr>
        </p:nvPicPr>
        <p:blipFill rotWithShape="1">
          <a:blip r:embed="rId3"/>
          <a:srcRect l="20178" r="20178"/>
          <a:stretch>
            <a:fillRect/>
          </a:stretch>
        </p:blipFill>
        <p:spPr>
          <a:xfrm>
            <a:off x="4643438" y="125413"/>
            <a:ext cx="4375150" cy="4892675"/>
          </a:xfrm>
        </p:spPr>
      </p:pic>
    </p:spTree>
    <p:extLst>
      <p:ext uri="{BB962C8B-B14F-4D97-AF65-F5344CB8AC3E}">
        <p14:creationId xmlns:p14="http://schemas.microsoft.com/office/powerpoint/2010/main" val="2480200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CBD610-5CDE-067C-2DA4-D15699E5277D}"/>
              </a:ext>
            </a:extLst>
          </p:cNvPr>
          <p:cNvSpPr>
            <a:spLocks noGrp="1"/>
          </p:cNvSpPr>
          <p:nvPr>
            <p:ph type="title"/>
          </p:nvPr>
        </p:nvSpPr>
        <p:spPr/>
        <p:txBody>
          <a:bodyPr/>
          <a:lstStyle/>
          <a:p>
            <a:r>
              <a:rPr lang="nl-NL"/>
              <a:t>Van</a:t>
            </a:r>
          </a:p>
        </p:txBody>
      </p:sp>
      <p:sp>
        <p:nvSpPr>
          <p:cNvPr id="3" name="Tijdelijke aanduiding voor tekst 2">
            <a:extLst>
              <a:ext uri="{FF2B5EF4-FFF2-40B4-BE49-F238E27FC236}">
                <a16:creationId xmlns:a16="http://schemas.microsoft.com/office/drawing/2014/main" id="{05822157-CEBD-D0F8-FA6E-71D64B3FC472}"/>
              </a:ext>
            </a:extLst>
          </p:cNvPr>
          <p:cNvSpPr>
            <a:spLocks noGrp="1"/>
          </p:cNvSpPr>
          <p:nvPr>
            <p:ph type="body" sz="quarter" idx="3"/>
          </p:nvPr>
        </p:nvSpPr>
        <p:spPr>
          <a:xfrm>
            <a:off x="5139002" y="1253765"/>
            <a:ext cx="3384000" cy="3282235"/>
          </a:xfrm>
        </p:spPr>
        <p:txBody>
          <a:bodyPr/>
          <a:lstStyle/>
          <a:p>
            <a:r>
              <a:rPr lang="nl-NL" dirty="0"/>
              <a:t>Politici</a:t>
            </a:r>
          </a:p>
          <a:p>
            <a:r>
              <a:rPr lang="nl-NL" dirty="0"/>
              <a:t>Professionals uit het sociaal domein</a:t>
            </a:r>
          </a:p>
          <a:p>
            <a:r>
              <a:rPr lang="nl-NL" dirty="0"/>
              <a:t>Beleidsbepalers</a:t>
            </a:r>
          </a:p>
          <a:p>
            <a:r>
              <a:rPr lang="nl-NL" dirty="0"/>
              <a:t>Ouders &amp; verzorgers</a:t>
            </a:r>
          </a:p>
          <a:p>
            <a:r>
              <a:rPr lang="nl-NL" dirty="0"/>
              <a:t>Wijkcentra</a:t>
            </a:r>
          </a:p>
          <a:p>
            <a:r>
              <a:rPr lang="nl-NL" dirty="0"/>
              <a:t>Kinderboerderijen</a:t>
            </a:r>
          </a:p>
          <a:p>
            <a:r>
              <a:rPr lang="nl-NL" dirty="0"/>
              <a:t>Schoolbesturen</a:t>
            </a:r>
          </a:p>
          <a:p>
            <a:r>
              <a:rPr lang="nl-NL" dirty="0"/>
              <a:t>Bedrijven</a:t>
            </a:r>
          </a:p>
          <a:p>
            <a:r>
              <a:rPr lang="nl-NL" dirty="0"/>
              <a:t>Vrijwilligers</a:t>
            </a:r>
          </a:p>
          <a:p>
            <a:r>
              <a:rPr lang="nl-NL" dirty="0"/>
              <a:t>Maatschappelijke organisaties</a:t>
            </a:r>
          </a:p>
          <a:p>
            <a:r>
              <a:rPr lang="nl-NL" dirty="0"/>
              <a:t>Projectontwikkelaars</a:t>
            </a:r>
          </a:p>
          <a:p>
            <a:r>
              <a:rPr lang="nl-NL" dirty="0"/>
              <a:t>Influencers</a:t>
            </a:r>
          </a:p>
          <a:p>
            <a:endParaRPr lang="nl-NL" dirty="0"/>
          </a:p>
          <a:p>
            <a:r>
              <a:rPr lang="nl-NL" dirty="0"/>
              <a:t>…en ook jullie hebben we nodig!</a:t>
            </a:r>
          </a:p>
        </p:txBody>
      </p:sp>
      <p:sp>
        <p:nvSpPr>
          <p:cNvPr id="4" name="Tijdelijke aanduiding voor tekst 3">
            <a:extLst>
              <a:ext uri="{FF2B5EF4-FFF2-40B4-BE49-F238E27FC236}">
                <a16:creationId xmlns:a16="http://schemas.microsoft.com/office/drawing/2014/main" id="{7405069F-41C3-8C78-056C-4716C388A546}"/>
              </a:ext>
            </a:extLst>
          </p:cNvPr>
          <p:cNvSpPr>
            <a:spLocks noGrp="1"/>
          </p:cNvSpPr>
          <p:nvPr>
            <p:ph type="body" sz="quarter" idx="13"/>
          </p:nvPr>
        </p:nvSpPr>
        <p:spPr/>
        <p:txBody>
          <a:bodyPr/>
          <a:lstStyle/>
          <a:p>
            <a:r>
              <a:rPr lang="nl-NL"/>
              <a:t>…om de leefomgeving gezonder te maken van beleid tot praktijk</a:t>
            </a:r>
          </a:p>
        </p:txBody>
      </p:sp>
      <p:sp>
        <p:nvSpPr>
          <p:cNvPr id="5" name="Tijdelijke aanduiding voor tekst 4">
            <a:extLst>
              <a:ext uri="{FF2B5EF4-FFF2-40B4-BE49-F238E27FC236}">
                <a16:creationId xmlns:a16="http://schemas.microsoft.com/office/drawing/2014/main" id="{8E0E9981-0B98-E4E0-4627-0CA66571F107}"/>
              </a:ext>
            </a:extLst>
          </p:cNvPr>
          <p:cNvSpPr>
            <a:spLocks noGrp="1"/>
          </p:cNvSpPr>
          <p:nvPr>
            <p:ph type="body" sz="quarter" idx="14"/>
          </p:nvPr>
        </p:nvSpPr>
        <p:spPr/>
        <p:txBody>
          <a:bodyPr/>
          <a:lstStyle/>
          <a:p>
            <a:r>
              <a:rPr lang="nl-NL"/>
              <a:t>Iedereen is nodig…</a:t>
            </a:r>
          </a:p>
        </p:txBody>
      </p:sp>
      <p:pic>
        <p:nvPicPr>
          <p:cNvPr id="12" name="Picture Placeholder 11">
            <a:extLst>
              <a:ext uri="{FF2B5EF4-FFF2-40B4-BE49-F238E27FC236}">
                <a16:creationId xmlns:a16="http://schemas.microsoft.com/office/drawing/2014/main" id="{DEA7E11B-3743-FA9A-F68A-455B7FFF29B2}"/>
              </a:ext>
            </a:extLst>
          </p:cNvPr>
          <p:cNvPicPr>
            <a:picLocks noGrp="1" noChangeAspect="1"/>
          </p:cNvPicPr>
          <p:nvPr>
            <p:ph type="pic" idx="16"/>
          </p:nvPr>
        </p:nvPicPr>
        <p:blipFill>
          <a:blip r:embed="rId3"/>
          <a:srcRect t="-6080" b="-7345"/>
          <a:stretch>
            <a:fillRect/>
          </a:stretch>
        </p:blipFill>
        <p:spPr>
          <a:xfrm>
            <a:off x="1366939" y="1306286"/>
            <a:ext cx="2081109" cy="2379307"/>
          </a:xfrm>
          <a:prstGeom prst="roundRect">
            <a:avLst>
              <a:gd name="adj" fmla="val 1020"/>
            </a:avLst>
          </a:prstGeom>
          <a:noFill/>
        </p:spPr>
      </p:pic>
    </p:spTree>
    <p:extLst>
      <p:ext uri="{BB962C8B-B14F-4D97-AF65-F5344CB8AC3E}">
        <p14:creationId xmlns:p14="http://schemas.microsoft.com/office/powerpoint/2010/main" val="1814424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956F7-DB80-2615-4EDE-8F10758D2C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DCDFF7-89B2-858B-A792-592567A2DA08}"/>
              </a:ext>
            </a:extLst>
          </p:cNvPr>
          <p:cNvSpPr>
            <a:spLocks noGrp="1"/>
          </p:cNvSpPr>
          <p:nvPr>
            <p:ph type="ctrTitle"/>
          </p:nvPr>
        </p:nvSpPr>
        <p:spPr/>
        <p:txBody>
          <a:bodyPr/>
          <a:lstStyle/>
          <a:p>
            <a:r>
              <a:rPr lang="nl-NL" sz="2800"/>
              <a:t>Maak jullie </a:t>
            </a:r>
            <a:br>
              <a:rPr lang="nl-NL" sz="2800"/>
            </a:br>
            <a:r>
              <a:rPr lang="nl-NL" sz="2800"/>
              <a:t>locatie </a:t>
            </a:r>
            <a:br>
              <a:rPr lang="nl-NL" sz="2800"/>
            </a:br>
            <a:r>
              <a:rPr lang="nl-NL" sz="2800"/>
              <a:t>stap voor stap gezonder</a:t>
            </a:r>
            <a:endParaRPr lang="en-NL" sz="2800"/>
          </a:p>
        </p:txBody>
      </p:sp>
    </p:spTree>
    <p:extLst>
      <p:ext uri="{BB962C8B-B14F-4D97-AF65-F5344CB8AC3E}">
        <p14:creationId xmlns:p14="http://schemas.microsoft.com/office/powerpoint/2010/main" val="42054285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9CE51C0F-3000-552F-6931-485480B027EF}"/>
              </a:ext>
            </a:extLst>
          </p:cNvPr>
          <p:cNvSpPr>
            <a:spLocks noGrp="1"/>
          </p:cNvSpPr>
          <p:nvPr>
            <p:ph type="body" sz="half" idx="2"/>
          </p:nvPr>
        </p:nvSpPr>
        <p:spPr/>
        <p:txBody>
          <a:bodyPr/>
          <a:lstStyle/>
          <a:p>
            <a:r>
              <a:rPr lang="nl-NL"/>
              <a:t>Een JOGG-coach gezonde locaties geeft met gebruik </a:t>
            </a:r>
            <a:br>
              <a:rPr lang="nl-NL"/>
            </a:br>
            <a:r>
              <a:rPr lang="nl-NL"/>
              <a:t>van </a:t>
            </a:r>
            <a:r>
              <a:rPr lang="nl-NL" err="1"/>
              <a:t>Teamfit</a:t>
            </a:r>
            <a:r>
              <a:rPr lang="nl-NL"/>
              <a:t> </a:t>
            </a:r>
            <a:br>
              <a:rPr lang="nl-NL"/>
            </a:br>
            <a:r>
              <a:rPr lang="nl-NL"/>
              <a:t>kosteloos advies aan jouw locatie</a:t>
            </a:r>
          </a:p>
        </p:txBody>
      </p:sp>
      <p:pic>
        <p:nvPicPr>
          <p:cNvPr id="7" name="Afbeelding 6">
            <a:extLst>
              <a:ext uri="{FF2B5EF4-FFF2-40B4-BE49-F238E27FC236}">
                <a16:creationId xmlns:a16="http://schemas.microsoft.com/office/drawing/2014/main" id="{714D6A5F-2CCE-147E-434D-30071E53833D}"/>
              </a:ext>
            </a:extLst>
          </p:cNvPr>
          <p:cNvPicPr>
            <a:picLocks noChangeAspect="1"/>
          </p:cNvPicPr>
          <p:nvPr/>
        </p:nvPicPr>
        <p:blipFill>
          <a:blip r:embed="rId3"/>
          <a:srcRect/>
          <a:stretch/>
        </p:blipFill>
        <p:spPr>
          <a:xfrm>
            <a:off x="4118792" y="1275462"/>
            <a:ext cx="4241800" cy="2593557"/>
          </a:xfrm>
          <a:prstGeom prst="rect">
            <a:avLst/>
          </a:prstGeom>
        </p:spPr>
      </p:pic>
      <p:sp>
        <p:nvSpPr>
          <p:cNvPr id="3" name="Tijdelijke aanduiding voor datum 2">
            <a:extLst>
              <a:ext uri="{FF2B5EF4-FFF2-40B4-BE49-F238E27FC236}">
                <a16:creationId xmlns:a16="http://schemas.microsoft.com/office/drawing/2014/main" id="{6F0F318C-9142-89CF-047C-EA2C133C9DDC}"/>
              </a:ext>
            </a:extLst>
          </p:cNvPr>
          <p:cNvSpPr>
            <a:spLocks noGrp="1"/>
          </p:cNvSpPr>
          <p:nvPr>
            <p:ph type="dt" sz="half" idx="10"/>
          </p:nvPr>
        </p:nvSpPr>
        <p:spPr/>
        <p:txBody>
          <a:bodyPr/>
          <a:lstStyle/>
          <a:p>
            <a:r>
              <a:rPr lang="nl-NL"/>
              <a:t>Teamfit is een werkwijze van JOGG</a:t>
            </a:r>
          </a:p>
          <a:p>
            <a:endParaRPr lang="nl-NL"/>
          </a:p>
        </p:txBody>
      </p:sp>
      <p:sp>
        <p:nvSpPr>
          <p:cNvPr id="6" name="Tijdelijke aanduiding voor dianummer 5">
            <a:extLst>
              <a:ext uri="{FF2B5EF4-FFF2-40B4-BE49-F238E27FC236}">
                <a16:creationId xmlns:a16="http://schemas.microsoft.com/office/drawing/2014/main" id="{656F1E2C-03CB-55BA-E602-AFC9EB94BE7A}"/>
              </a:ext>
            </a:extLst>
          </p:cNvPr>
          <p:cNvSpPr>
            <a:spLocks noGrp="1"/>
          </p:cNvSpPr>
          <p:nvPr>
            <p:ph type="sldNum" sz="quarter" idx="12"/>
          </p:nvPr>
        </p:nvSpPr>
        <p:spPr/>
        <p:txBody>
          <a:bodyPr/>
          <a:lstStyle/>
          <a:p>
            <a:fld id="{14F1411D-0280-154F-AEAC-4C20B7AA46B2}" type="slidenum">
              <a:rPr lang="nl-NL" smtClean="0"/>
              <a:t>14</a:t>
            </a:fld>
            <a:endParaRPr lang="nl-NL"/>
          </a:p>
        </p:txBody>
      </p:sp>
    </p:spTree>
    <p:extLst>
      <p:ext uri="{BB962C8B-B14F-4D97-AF65-F5344CB8AC3E}">
        <p14:creationId xmlns:p14="http://schemas.microsoft.com/office/powerpoint/2010/main" val="663103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EDC1C-F6F8-BF5E-F494-B8DEA9D24B61}"/>
            </a:ext>
          </a:extLst>
        </p:cNvPr>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96CE2949-82E7-96D6-291F-3FAC4D7F2698}"/>
              </a:ext>
            </a:extLst>
          </p:cNvPr>
          <p:cNvSpPr>
            <a:spLocks noGrp="1"/>
          </p:cNvSpPr>
          <p:nvPr>
            <p:ph type="body" sz="half" idx="28"/>
          </p:nvPr>
        </p:nvSpPr>
        <p:spPr/>
        <p:txBody>
          <a:bodyPr/>
          <a:lstStyle/>
          <a:p>
            <a:r>
              <a:rPr lang="nl-NL"/>
              <a:t>Gezondere</a:t>
            </a:r>
          </a:p>
          <a:p>
            <a:r>
              <a:rPr lang="nl-NL"/>
              <a:t>buurtlocaties</a:t>
            </a:r>
          </a:p>
        </p:txBody>
      </p:sp>
      <p:sp>
        <p:nvSpPr>
          <p:cNvPr id="8" name="Tijdelijke aanduiding voor tekst 7">
            <a:extLst>
              <a:ext uri="{FF2B5EF4-FFF2-40B4-BE49-F238E27FC236}">
                <a16:creationId xmlns:a16="http://schemas.microsoft.com/office/drawing/2014/main" id="{E0306C91-4116-879B-FFD9-B93FC9781855}"/>
              </a:ext>
            </a:extLst>
          </p:cNvPr>
          <p:cNvSpPr>
            <a:spLocks noGrp="1"/>
          </p:cNvSpPr>
          <p:nvPr>
            <p:ph type="body" sz="half" idx="31"/>
          </p:nvPr>
        </p:nvSpPr>
        <p:spPr/>
        <p:txBody>
          <a:bodyPr/>
          <a:lstStyle/>
          <a:p>
            <a:endParaRPr lang="nl-NL"/>
          </a:p>
        </p:txBody>
      </p:sp>
      <p:sp>
        <p:nvSpPr>
          <p:cNvPr id="3" name="Tijdelijke aanduiding voor datum 2">
            <a:extLst>
              <a:ext uri="{FF2B5EF4-FFF2-40B4-BE49-F238E27FC236}">
                <a16:creationId xmlns:a16="http://schemas.microsoft.com/office/drawing/2014/main" id="{0985D2EC-CDE7-A6F8-7A50-00F22B91ACE6}"/>
              </a:ext>
            </a:extLst>
          </p:cNvPr>
          <p:cNvSpPr>
            <a:spLocks noGrp="1"/>
          </p:cNvSpPr>
          <p:nvPr>
            <p:ph type="dt" sz="half" idx="10"/>
          </p:nvPr>
        </p:nvSpPr>
        <p:spPr/>
        <p:txBody>
          <a:bodyPr/>
          <a:lstStyle/>
          <a:p>
            <a:r>
              <a:rPr lang="nl-NL"/>
              <a:t>Teamfit is een werkwijze van JOGG</a:t>
            </a:r>
          </a:p>
        </p:txBody>
      </p:sp>
      <p:sp>
        <p:nvSpPr>
          <p:cNvPr id="11" name="Tijdelijke aanduiding voor dianummer 10">
            <a:extLst>
              <a:ext uri="{FF2B5EF4-FFF2-40B4-BE49-F238E27FC236}">
                <a16:creationId xmlns:a16="http://schemas.microsoft.com/office/drawing/2014/main" id="{E814B080-EFC5-4352-D4DD-D967698803B1}"/>
              </a:ext>
            </a:extLst>
          </p:cNvPr>
          <p:cNvSpPr>
            <a:spLocks noGrp="1"/>
          </p:cNvSpPr>
          <p:nvPr>
            <p:ph type="sldNum" sz="quarter" idx="12"/>
          </p:nvPr>
        </p:nvSpPr>
        <p:spPr/>
        <p:txBody>
          <a:bodyPr/>
          <a:lstStyle/>
          <a:p>
            <a:fld id="{14F1411D-0280-154F-AEAC-4C20B7AA46B2}" type="slidenum">
              <a:rPr lang="nl-NL" smtClean="0"/>
              <a:t>15</a:t>
            </a:fld>
            <a:endParaRPr lang="nl-NL"/>
          </a:p>
        </p:txBody>
      </p:sp>
      <p:sp>
        <p:nvSpPr>
          <p:cNvPr id="12" name="Tijdelijke aanduiding voor tekst 11">
            <a:extLst>
              <a:ext uri="{FF2B5EF4-FFF2-40B4-BE49-F238E27FC236}">
                <a16:creationId xmlns:a16="http://schemas.microsoft.com/office/drawing/2014/main" id="{4665BA15-9A10-0AD9-8DBD-7BD095583BA6}"/>
              </a:ext>
            </a:extLst>
          </p:cNvPr>
          <p:cNvSpPr>
            <a:spLocks noGrp="1"/>
          </p:cNvSpPr>
          <p:nvPr>
            <p:ph type="body" sz="half" idx="30"/>
          </p:nvPr>
        </p:nvSpPr>
        <p:spPr/>
        <p:txBody>
          <a:bodyPr/>
          <a:lstStyle/>
          <a:p>
            <a:endParaRPr lang="nl-NL"/>
          </a:p>
        </p:txBody>
      </p:sp>
    </p:spTree>
    <p:extLst>
      <p:ext uri="{BB962C8B-B14F-4D97-AF65-F5344CB8AC3E}">
        <p14:creationId xmlns:p14="http://schemas.microsoft.com/office/powerpoint/2010/main" val="3307050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C85FA64F-A453-B821-D993-4C30165A43FD}"/>
              </a:ext>
            </a:extLst>
          </p:cNvPr>
          <p:cNvSpPr>
            <a:spLocks noGrp="1"/>
          </p:cNvSpPr>
          <p:nvPr>
            <p:ph type="body" sz="half" idx="20"/>
          </p:nvPr>
        </p:nvSpPr>
        <p:spPr/>
        <p:txBody>
          <a:bodyPr/>
          <a:lstStyle/>
          <a:p>
            <a:r>
              <a:rPr lang="nl-NL"/>
              <a:t>✔</a:t>
            </a:r>
          </a:p>
        </p:txBody>
      </p:sp>
      <p:sp>
        <p:nvSpPr>
          <p:cNvPr id="3" name="Tijdelijke aanduiding voor tekst 2">
            <a:extLst>
              <a:ext uri="{FF2B5EF4-FFF2-40B4-BE49-F238E27FC236}">
                <a16:creationId xmlns:a16="http://schemas.microsoft.com/office/drawing/2014/main" id="{EFDC631E-EC1D-ECF7-68DA-80A2E04F5F40}"/>
              </a:ext>
            </a:extLst>
          </p:cNvPr>
          <p:cNvSpPr>
            <a:spLocks noGrp="1"/>
          </p:cNvSpPr>
          <p:nvPr>
            <p:ph type="body" sz="half" idx="21"/>
          </p:nvPr>
        </p:nvSpPr>
        <p:spPr>
          <a:xfrm>
            <a:off x="792000" y="2773068"/>
            <a:ext cx="461685" cy="461586"/>
          </a:xfrm>
        </p:spPr>
        <p:txBody>
          <a:bodyPr/>
          <a:lstStyle/>
          <a:p>
            <a:r>
              <a:rPr lang="nl-NL"/>
              <a:t>✔</a:t>
            </a:r>
          </a:p>
        </p:txBody>
      </p:sp>
      <p:sp>
        <p:nvSpPr>
          <p:cNvPr id="4" name="Tijdelijke aanduiding voor tekst 3">
            <a:extLst>
              <a:ext uri="{FF2B5EF4-FFF2-40B4-BE49-F238E27FC236}">
                <a16:creationId xmlns:a16="http://schemas.microsoft.com/office/drawing/2014/main" id="{B93A95FE-53BD-2F3F-8FAA-11DD39403221}"/>
              </a:ext>
            </a:extLst>
          </p:cNvPr>
          <p:cNvSpPr>
            <a:spLocks noGrp="1"/>
          </p:cNvSpPr>
          <p:nvPr>
            <p:ph type="body" sz="half" idx="23"/>
          </p:nvPr>
        </p:nvSpPr>
        <p:spPr>
          <a:xfrm>
            <a:off x="791999" y="3841646"/>
            <a:ext cx="461685" cy="461586"/>
          </a:xfrm>
        </p:spPr>
        <p:txBody>
          <a:bodyPr/>
          <a:lstStyle/>
          <a:p>
            <a:r>
              <a:rPr lang="nl-NL"/>
              <a:t>✔</a:t>
            </a:r>
          </a:p>
        </p:txBody>
      </p:sp>
      <p:pic>
        <p:nvPicPr>
          <p:cNvPr id="12" name="Tijdelijke aanduiding voor afbeelding 11">
            <a:extLst>
              <a:ext uri="{FF2B5EF4-FFF2-40B4-BE49-F238E27FC236}">
                <a16:creationId xmlns:a16="http://schemas.microsoft.com/office/drawing/2014/main" id="{A25C78A6-F3F5-47CB-784A-D114963273BE}"/>
              </a:ext>
            </a:extLst>
          </p:cNvPr>
          <p:cNvPicPr>
            <a:picLocks noGrp="1" noChangeAspect="1"/>
          </p:cNvPicPr>
          <p:nvPr>
            <p:ph type="pic" idx="13"/>
          </p:nvPr>
        </p:nvPicPr>
        <p:blipFill>
          <a:blip r:embed="rId2"/>
          <a:srcRect l="23101" r="17285"/>
          <a:stretch>
            <a:fillRect/>
          </a:stretch>
        </p:blipFill>
        <p:spPr>
          <a:xfrm>
            <a:off x="4644003" y="125550"/>
            <a:ext cx="4374000" cy="4892400"/>
          </a:xfrm>
          <a:prstGeom prst="roundRect">
            <a:avLst>
              <a:gd name="adj" fmla="val 1020"/>
            </a:avLst>
          </a:prstGeom>
          <a:solidFill>
            <a:prstClr val="white">
              <a:lumMod val="85000"/>
            </a:prstClr>
          </a:solidFill>
        </p:spPr>
      </p:pic>
      <p:sp>
        <p:nvSpPr>
          <p:cNvPr id="6" name="Tijdelijke aanduiding voor tekst 5">
            <a:extLst>
              <a:ext uri="{FF2B5EF4-FFF2-40B4-BE49-F238E27FC236}">
                <a16:creationId xmlns:a16="http://schemas.microsoft.com/office/drawing/2014/main" id="{AD15F471-D406-8905-13C1-FA103F46CB3D}"/>
              </a:ext>
            </a:extLst>
          </p:cNvPr>
          <p:cNvSpPr>
            <a:spLocks noGrp="1"/>
          </p:cNvSpPr>
          <p:nvPr>
            <p:ph type="body" sz="half" idx="16"/>
          </p:nvPr>
        </p:nvSpPr>
        <p:spPr>
          <a:xfrm>
            <a:off x="1368000" y="1532359"/>
            <a:ext cx="2880000" cy="879750"/>
          </a:xfrm>
        </p:spPr>
        <p:txBody>
          <a:bodyPr/>
          <a:lstStyle/>
          <a:p>
            <a:r>
              <a:rPr lang="nl-NL" b="1"/>
              <a:t>72% van de bezoekers </a:t>
            </a:r>
            <a:r>
              <a:rPr lang="nl-NL"/>
              <a:t>het belangrijk vindt dat er voor kinderen en kleinkinderen gezondere keuzes beschikbaar zijn?</a:t>
            </a:r>
          </a:p>
          <a:p>
            <a:endParaRPr lang="nl-NL"/>
          </a:p>
        </p:txBody>
      </p:sp>
      <p:sp>
        <p:nvSpPr>
          <p:cNvPr id="7" name="Tijdelijke aanduiding voor tekst 6">
            <a:extLst>
              <a:ext uri="{FF2B5EF4-FFF2-40B4-BE49-F238E27FC236}">
                <a16:creationId xmlns:a16="http://schemas.microsoft.com/office/drawing/2014/main" id="{D5C97A03-41E6-0F8D-4BF4-543F63C4DCCF}"/>
              </a:ext>
            </a:extLst>
          </p:cNvPr>
          <p:cNvSpPr>
            <a:spLocks noGrp="1"/>
          </p:cNvSpPr>
          <p:nvPr>
            <p:ph type="body" sz="half" idx="24"/>
          </p:nvPr>
        </p:nvSpPr>
        <p:spPr/>
        <p:txBody>
          <a:bodyPr/>
          <a:lstStyle/>
          <a:p>
            <a:r>
              <a:rPr lang="nl-NL"/>
              <a:t>Wist je dat…</a:t>
            </a:r>
          </a:p>
        </p:txBody>
      </p:sp>
      <p:sp>
        <p:nvSpPr>
          <p:cNvPr id="8" name="Tijdelijke aanduiding voor tekst 7">
            <a:extLst>
              <a:ext uri="{FF2B5EF4-FFF2-40B4-BE49-F238E27FC236}">
                <a16:creationId xmlns:a16="http://schemas.microsoft.com/office/drawing/2014/main" id="{14B8FDC4-9D73-59F2-44AC-7DA88127E657}"/>
              </a:ext>
            </a:extLst>
          </p:cNvPr>
          <p:cNvSpPr>
            <a:spLocks noGrp="1"/>
          </p:cNvSpPr>
          <p:nvPr>
            <p:ph type="body" sz="half" idx="25"/>
          </p:nvPr>
        </p:nvSpPr>
        <p:spPr>
          <a:xfrm>
            <a:off x="1368000" y="2658141"/>
            <a:ext cx="2880000" cy="691440"/>
          </a:xfrm>
        </p:spPr>
        <p:txBody>
          <a:bodyPr/>
          <a:lstStyle/>
          <a:p>
            <a:r>
              <a:rPr lang="nl-NL" b="1"/>
              <a:t>46% van de bezoekers</a:t>
            </a:r>
            <a:r>
              <a:rPr lang="nl-NL"/>
              <a:t> ontevreden is over het huidige voedingsaanbod in buurthuizen?</a:t>
            </a:r>
          </a:p>
          <a:p>
            <a:endParaRPr lang="nl-NL"/>
          </a:p>
        </p:txBody>
      </p:sp>
      <p:sp>
        <p:nvSpPr>
          <p:cNvPr id="9" name="Tijdelijke aanduiding voor tekst 8">
            <a:extLst>
              <a:ext uri="{FF2B5EF4-FFF2-40B4-BE49-F238E27FC236}">
                <a16:creationId xmlns:a16="http://schemas.microsoft.com/office/drawing/2014/main" id="{9BE8A691-7822-B303-01BA-BEFAC183985E}"/>
              </a:ext>
            </a:extLst>
          </p:cNvPr>
          <p:cNvSpPr>
            <a:spLocks noGrp="1"/>
          </p:cNvSpPr>
          <p:nvPr>
            <p:ph type="body" sz="half" idx="26"/>
          </p:nvPr>
        </p:nvSpPr>
        <p:spPr>
          <a:xfrm>
            <a:off x="1368000" y="3643526"/>
            <a:ext cx="2880000" cy="519556"/>
          </a:xfrm>
        </p:spPr>
        <p:txBody>
          <a:bodyPr/>
          <a:lstStyle/>
          <a:p>
            <a:r>
              <a:rPr lang="nl-NL" b="1"/>
              <a:t>66%</a:t>
            </a:r>
            <a:r>
              <a:rPr lang="nl-NL"/>
              <a:t> </a:t>
            </a:r>
            <a:r>
              <a:rPr lang="nl-NL" b="1"/>
              <a:t>van de bezoekers</a:t>
            </a:r>
            <a:r>
              <a:rPr lang="nl-NL"/>
              <a:t> het belangrijk vindt dat kinderen informatie krijgen over wat een gezonde keuze is</a:t>
            </a:r>
            <a:endParaRPr lang="nl-NL" b="1"/>
          </a:p>
        </p:txBody>
      </p:sp>
    </p:spTree>
    <p:extLst>
      <p:ext uri="{BB962C8B-B14F-4D97-AF65-F5344CB8AC3E}">
        <p14:creationId xmlns:p14="http://schemas.microsoft.com/office/powerpoint/2010/main" val="3724648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94184-FBB2-56BA-7A78-FE71D41A4919}"/>
            </a:ext>
          </a:extLst>
        </p:cNvPr>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63FD3FCC-09FB-79A4-D7C7-7BC9864DB29F}"/>
              </a:ext>
            </a:extLst>
          </p:cNvPr>
          <p:cNvSpPr>
            <a:spLocks noGrp="1"/>
          </p:cNvSpPr>
          <p:nvPr>
            <p:ph type="dt" sz="half" idx="10"/>
          </p:nvPr>
        </p:nvSpPr>
        <p:spPr/>
        <p:txBody>
          <a:bodyPr/>
          <a:lstStyle/>
          <a:p>
            <a:r>
              <a:rPr lang="nl-NL"/>
              <a:t>Teamfit is een werkwijze van JOGG</a:t>
            </a:r>
          </a:p>
          <a:p>
            <a:endParaRPr lang="nl-NL"/>
          </a:p>
        </p:txBody>
      </p:sp>
      <p:sp>
        <p:nvSpPr>
          <p:cNvPr id="5" name="Tijdelijke aanduiding voor dianummer 4">
            <a:extLst>
              <a:ext uri="{FF2B5EF4-FFF2-40B4-BE49-F238E27FC236}">
                <a16:creationId xmlns:a16="http://schemas.microsoft.com/office/drawing/2014/main" id="{2C417978-AB86-FC0C-8877-27F2F0876485}"/>
              </a:ext>
            </a:extLst>
          </p:cNvPr>
          <p:cNvSpPr>
            <a:spLocks noGrp="1"/>
          </p:cNvSpPr>
          <p:nvPr>
            <p:ph type="sldNum" sz="quarter" idx="12"/>
          </p:nvPr>
        </p:nvSpPr>
        <p:spPr/>
        <p:txBody>
          <a:bodyPr/>
          <a:lstStyle/>
          <a:p>
            <a:fld id="{14F1411D-0280-154F-AEAC-4C20B7AA46B2}" type="slidenum">
              <a:rPr lang="nl-NL" smtClean="0"/>
              <a:pPr/>
              <a:t>17</a:t>
            </a:fld>
            <a:endParaRPr lang="nl-NL"/>
          </a:p>
        </p:txBody>
      </p:sp>
      <p:pic>
        <p:nvPicPr>
          <p:cNvPr id="2" name="Picture Placeholder 10" descr="A green and pink informational chart&#10;&#10;Description automatically generated">
            <a:extLst>
              <a:ext uri="{FF2B5EF4-FFF2-40B4-BE49-F238E27FC236}">
                <a16:creationId xmlns:a16="http://schemas.microsoft.com/office/drawing/2014/main" id="{CE27D4D3-D515-5810-2EDC-F8AF16CF7672}"/>
              </a:ext>
            </a:extLst>
          </p:cNvPr>
          <p:cNvPicPr>
            <a:picLocks noChangeAspect="1"/>
          </p:cNvPicPr>
          <p:nvPr/>
        </p:nvPicPr>
        <p:blipFill rotWithShape="1">
          <a:blip r:embed="rId3"/>
          <a:srcRect l="12400" t="4857" r="13000" b="4857"/>
          <a:stretch>
            <a:fillRect/>
          </a:stretch>
        </p:blipFill>
        <p:spPr>
          <a:xfrm>
            <a:off x="1133856" y="249812"/>
            <a:ext cx="6821424" cy="4643875"/>
          </a:xfrm>
          <a:prstGeom prst="rect">
            <a:avLst/>
          </a:prstGeom>
          <a:noFill/>
        </p:spPr>
      </p:pic>
    </p:spTree>
    <p:extLst>
      <p:ext uri="{BB962C8B-B14F-4D97-AF65-F5344CB8AC3E}">
        <p14:creationId xmlns:p14="http://schemas.microsoft.com/office/powerpoint/2010/main" val="8280688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DD3B6-46E6-E1F8-896C-708B49F1BDDD}"/>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373D00FC-F18A-5C48-D43E-164629F0D61E}"/>
              </a:ext>
            </a:extLst>
          </p:cNvPr>
          <p:cNvSpPr>
            <a:spLocks noGrp="1"/>
          </p:cNvSpPr>
          <p:nvPr>
            <p:ph type="body" sz="half" idx="20"/>
          </p:nvPr>
        </p:nvSpPr>
        <p:spPr>
          <a:xfrm>
            <a:off x="792000" y="1933090"/>
            <a:ext cx="461685" cy="461586"/>
          </a:xfrm>
        </p:spPr>
        <p:txBody>
          <a:bodyPr/>
          <a:lstStyle/>
          <a:p>
            <a:r>
              <a:rPr lang="nl-NL"/>
              <a:t>✔</a:t>
            </a:r>
          </a:p>
        </p:txBody>
      </p:sp>
      <p:sp>
        <p:nvSpPr>
          <p:cNvPr id="3" name="Tijdelijke aanduiding voor tekst 2">
            <a:extLst>
              <a:ext uri="{FF2B5EF4-FFF2-40B4-BE49-F238E27FC236}">
                <a16:creationId xmlns:a16="http://schemas.microsoft.com/office/drawing/2014/main" id="{975893EC-A5E8-F57E-B0CD-5FEAE85BEC04}"/>
              </a:ext>
            </a:extLst>
          </p:cNvPr>
          <p:cNvSpPr>
            <a:spLocks noGrp="1"/>
          </p:cNvSpPr>
          <p:nvPr>
            <p:ph type="body" sz="half" idx="21"/>
          </p:nvPr>
        </p:nvSpPr>
        <p:spPr>
          <a:xfrm>
            <a:off x="792000" y="3001668"/>
            <a:ext cx="461685" cy="461586"/>
          </a:xfrm>
        </p:spPr>
        <p:txBody>
          <a:bodyPr/>
          <a:lstStyle/>
          <a:p>
            <a:r>
              <a:rPr lang="nl-NL"/>
              <a:t>✔</a:t>
            </a:r>
          </a:p>
        </p:txBody>
      </p:sp>
      <p:pic>
        <p:nvPicPr>
          <p:cNvPr id="12" name="Tijdelijke aanduiding voor afbeelding 11">
            <a:extLst>
              <a:ext uri="{FF2B5EF4-FFF2-40B4-BE49-F238E27FC236}">
                <a16:creationId xmlns:a16="http://schemas.microsoft.com/office/drawing/2014/main" id="{CDA1BD25-3562-92E7-A1F9-48C659B21CEE}"/>
              </a:ext>
            </a:extLst>
          </p:cNvPr>
          <p:cNvPicPr>
            <a:picLocks noGrp="1" noChangeAspect="1"/>
          </p:cNvPicPr>
          <p:nvPr>
            <p:ph type="pic" idx="13"/>
          </p:nvPr>
        </p:nvPicPr>
        <p:blipFill>
          <a:blip r:embed="rId2"/>
          <a:srcRect l="23101" r="17285"/>
          <a:stretch>
            <a:fillRect/>
          </a:stretch>
        </p:blipFill>
        <p:spPr>
          <a:xfrm>
            <a:off x="4644003" y="125550"/>
            <a:ext cx="4374000" cy="4892400"/>
          </a:xfrm>
          <a:prstGeom prst="roundRect">
            <a:avLst>
              <a:gd name="adj" fmla="val 1020"/>
            </a:avLst>
          </a:prstGeom>
          <a:solidFill>
            <a:prstClr val="white">
              <a:lumMod val="85000"/>
            </a:prstClr>
          </a:solidFill>
        </p:spPr>
      </p:pic>
      <p:sp>
        <p:nvSpPr>
          <p:cNvPr id="6" name="Tijdelijke aanduiding voor tekst 5">
            <a:extLst>
              <a:ext uri="{FF2B5EF4-FFF2-40B4-BE49-F238E27FC236}">
                <a16:creationId xmlns:a16="http://schemas.microsoft.com/office/drawing/2014/main" id="{45D11A06-8151-E228-99B8-D1D939480295}"/>
              </a:ext>
            </a:extLst>
          </p:cNvPr>
          <p:cNvSpPr>
            <a:spLocks noGrp="1"/>
          </p:cNvSpPr>
          <p:nvPr>
            <p:ph type="body" sz="half" idx="16"/>
          </p:nvPr>
        </p:nvSpPr>
        <p:spPr>
          <a:xfrm>
            <a:off x="1368000" y="1760959"/>
            <a:ext cx="2880000" cy="879750"/>
          </a:xfrm>
        </p:spPr>
        <p:txBody>
          <a:bodyPr/>
          <a:lstStyle/>
          <a:p>
            <a:r>
              <a:rPr lang="nl-NL" b="1"/>
              <a:t>73% van de bezoekers </a:t>
            </a:r>
            <a:r>
              <a:rPr lang="nl-NL"/>
              <a:t>het belangrijk vindt dat er voor kinderen en kleinkinderen gezondere keuzes beschikbaar zijn?</a:t>
            </a:r>
          </a:p>
          <a:p>
            <a:endParaRPr lang="nl-NL"/>
          </a:p>
        </p:txBody>
      </p:sp>
      <p:sp>
        <p:nvSpPr>
          <p:cNvPr id="7" name="Tijdelijke aanduiding voor tekst 6">
            <a:extLst>
              <a:ext uri="{FF2B5EF4-FFF2-40B4-BE49-F238E27FC236}">
                <a16:creationId xmlns:a16="http://schemas.microsoft.com/office/drawing/2014/main" id="{A852D6BB-526D-2D95-6187-1AD7207D855C}"/>
              </a:ext>
            </a:extLst>
          </p:cNvPr>
          <p:cNvSpPr>
            <a:spLocks noGrp="1"/>
          </p:cNvSpPr>
          <p:nvPr>
            <p:ph type="body" sz="half" idx="24"/>
          </p:nvPr>
        </p:nvSpPr>
        <p:spPr/>
        <p:txBody>
          <a:bodyPr/>
          <a:lstStyle/>
          <a:p>
            <a:r>
              <a:rPr lang="nl-NL"/>
              <a:t>Wist je dat…</a:t>
            </a:r>
          </a:p>
        </p:txBody>
      </p:sp>
      <p:sp>
        <p:nvSpPr>
          <p:cNvPr id="8" name="Tijdelijke aanduiding voor tekst 7">
            <a:extLst>
              <a:ext uri="{FF2B5EF4-FFF2-40B4-BE49-F238E27FC236}">
                <a16:creationId xmlns:a16="http://schemas.microsoft.com/office/drawing/2014/main" id="{C8103888-9291-F27F-3837-94BFA9F74F62}"/>
              </a:ext>
            </a:extLst>
          </p:cNvPr>
          <p:cNvSpPr>
            <a:spLocks noGrp="1"/>
          </p:cNvSpPr>
          <p:nvPr>
            <p:ph type="body" sz="half" idx="25"/>
          </p:nvPr>
        </p:nvSpPr>
        <p:spPr>
          <a:xfrm>
            <a:off x="1368000" y="2886741"/>
            <a:ext cx="2880000" cy="691440"/>
          </a:xfrm>
        </p:spPr>
        <p:txBody>
          <a:bodyPr/>
          <a:lstStyle/>
          <a:p>
            <a:r>
              <a:rPr lang="nl-NL" b="1"/>
              <a:t>46% van de bezoekers</a:t>
            </a:r>
            <a:r>
              <a:rPr lang="nl-NL"/>
              <a:t> ontevreden is over het huidige voedingsaanbod in kinderboerderijen en speeltuinen?</a:t>
            </a:r>
          </a:p>
          <a:p>
            <a:endParaRPr lang="nl-NL"/>
          </a:p>
        </p:txBody>
      </p:sp>
    </p:spTree>
    <p:extLst>
      <p:ext uri="{BB962C8B-B14F-4D97-AF65-F5344CB8AC3E}">
        <p14:creationId xmlns:p14="http://schemas.microsoft.com/office/powerpoint/2010/main" val="1642938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94184-FBB2-56BA-7A78-FE71D41A4919}"/>
            </a:ext>
          </a:extLst>
        </p:cNvPr>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63FD3FCC-09FB-79A4-D7C7-7BC9864DB29F}"/>
              </a:ext>
            </a:extLst>
          </p:cNvPr>
          <p:cNvSpPr>
            <a:spLocks noGrp="1"/>
          </p:cNvSpPr>
          <p:nvPr>
            <p:ph type="dt" sz="half" idx="10"/>
          </p:nvPr>
        </p:nvSpPr>
        <p:spPr/>
        <p:txBody>
          <a:bodyPr/>
          <a:lstStyle/>
          <a:p>
            <a:r>
              <a:rPr lang="nl-NL"/>
              <a:t>Teamfit is een werkwijze van JOGG</a:t>
            </a:r>
          </a:p>
          <a:p>
            <a:endParaRPr lang="nl-NL"/>
          </a:p>
        </p:txBody>
      </p:sp>
      <p:sp>
        <p:nvSpPr>
          <p:cNvPr id="5" name="Tijdelijke aanduiding voor dianummer 4">
            <a:extLst>
              <a:ext uri="{FF2B5EF4-FFF2-40B4-BE49-F238E27FC236}">
                <a16:creationId xmlns:a16="http://schemas.microsoft.com/office/drawing/2014/main" id="{2C417978-AB86-FC0C-8877-27F2F0876485}"/>
              </a:ext>
            </a:extLst>
          </p:cNvPr>
          <p:cNvSpPr>
            <a:spLocks noGrp="1"/>
          </p:cNvSpPr>
          <p:nvPr>
            <p:ph type="sldNum" sz="quarter" idx="12"/>
          </p:nvPr>
        </p:nvSpPr>
        <p:spPr/>
        <p:txBody>
          <a:bodyPr/>
          <a:lstStyle/>
          <a:p>
            <a:fld id="{14F1411D-0280-154F-AEAC-4C20B7AA46B2}" type="slidenum">
              <a:rPr lang="nl-NL" smtClean="0"/>
              <a:pPr/>
              <a:t>19</a:t>
            </a:fld>
            <a:endParaRPr lang="nl-NL"/>
          </a:p>
        </p:txBody>
      </p:sp>
      <p:pic>
        <p:nvPicPr>
          <p:cNvPr id="6" name="Picture Placeholder 5" descr="A green and pink informational chart&#10;&#10;Description automatically generated">
            <a:extLst>
              <a:ext uri="{FF2B5EF4-FFF2-40B4-BE49-F238E27FC236}">
                <a16:creationId xmlns:a16="http://schemas.microsoft.com/office/drawing/2014/main" id="{447DC6AF-7934-2275-F133-E7333EEB7FD6}"/>
              </a:ext>
            </a:extLst>
          </p:cNvPr>
          <p:cNvPicPr>
            <a:picLocks noChangeAspect="1"/>
          </p:cNvPicPr>
          <p:nvPr/>
        </p:nvPicPr>
        <p:blipFill rotWithShape="1">
          <a:blip r:embed="rId3"/>
          <a:srcRect l="12701" t="4857" r="13400" b="4857"/>
          <a:stretch>
            <a:fillRect/>
          </a:stretch>
        </p:blipFill>
        <p:spPr>
          <a:xfrm>
            <a:off x="1161288" y="249812"/>
            <a:ext cx="6757416" cy="4643875"/>
          </a:xfrm>
          <a:prstGeom prst="rect">
            <a:avLst/>
          </a:prstGeom>
          <a:noFill/>
        </p:spPr>
      </p:pic>
    </p:spTree>
    <p:extLst>
      <p:ext uri="{BB962C8B-B14F-4D97-AF65-F5344CB8AC3E}">
        <p14:creationId xmlns:p14="http://schemas.microsoft.com/office/powerpoint/2010/main" val="8889470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jdelijke aanduiding voor tekst 5">
            <a:extLst>
              <a:ext uri="{FF2B5EF4-FFF2-40B4-BE49-F238E27FC236}">
                <a16:creationId xmlns:a16="http://schemas.microsoft.com/office/drawing/2014/main" id="{A2779251-0D1A-1C25-52EE-1244630E0C24}"/>
              </a:ext>
            </a:extLst>
          </p:cNvPr>
          <p:cNvSpPr>
            <a:spLocks noGrp="1"/>
          </p:cNvSpPr>
          <p:nvPr>
            <p:ph type="body" sz="half" idx="20"/>
          </p:nvPr>
        </p:nvSpPr>
        <p:spPr/>
        <p:txBody>
          <a:bodyPr/>
          <a:lstStyle/>
          <a:p>
            <a:r>
              <a:rPr lang="nl-NL"/>
              <a:t>1</a:t>
            </a:r>
          </a:p>
        </p:txBody>
      </p:sp>
      <p:sp>
        <p:nvSpPr>
          <p:cNvPr id="7" name="Tijdelijke aanduiding voor tekst 6">
            <a:extLst>
              <a:ext uri="{FF2B5EF4-FFF2-40B4-BE49-F238E27FC236}">
                <a16:creationId xmlns:a16="http://schemas.microsoft.com/office/drawing/2014/main" id="{713140CA-6479-2FB1-4BE9-909928C00425}"/>
              </a:ext>
            </a:extLst>
          </p:cNvPr>
          <p:cNvSpPr>
            <a:spLocks noGrp="1"/>
          </p:cNvSpPr>
          <p:nvPr>
            <p:ph type="body" sz="half" idx="21"/>
          </p:nvPr>
        </p:nvSpPr>
        <p:spPr/>
        <p:txBody>
          <a:bodyPr/>
          <a:lstStyle/>
          <a:p>
            <a:r>
              <a:rPr lang="nl-NL"/>
              <a:t>2</a:t>
            </a:r>
          </a:p>
        </p:txBody>
      </p:sp>
      <p:sp>
        <p:nvSpPr>
          <p:cNvPr id="8" name="Tijdelijke aanduiding voor tekst 7">
            <a:extLst>
              <a:ext uri="{FF2B5EF4-FFF2-40B4-BE49-F238E27FC236}">
                <a16:creationId xmlns:a16="http://schemas.microsoft.com/office/drawing/2014/main" id="{876BE6BD-4C34-044E-14EB-C19882BE136F}"/>
              </a:ext>
            </a:extLst>
          </p:cNvPr>
          <p:cNvSpPr>
            <a:spLocks noGrp="1"/>
          </p:cNvSpPr>
          <p:nvPr>
            <p:ph type="body" sz="half" idx="23"/>
          </p:nvPr>
        </p:nvSpPr>
        <p:spPr/>
        <p:txBody>
          <a:bodyPr/>
          <a:lstStyle/>
          <a:p>
            <a:r>
              <a:rPr lang="nl-NL"/>
              <a:t>3</a:t>
            </a:r>
          </a:p>
        </p:txBody>
      </p:sp>
      <p:pic>
        <p:nvPicPr>
          <p:cNvPr id="4" name="Tijdelijke aanduiding voor afbeelding 3">
            <a:extLst>
              <a:ext uri="{FF2B5EF4-FFF2-40B4-BE49-F238E27FC236}">
                <a16:creationId xmlns:a16="http://schemas.microsoft.com/office/drawing/2014/main" id="{09131A04-5129-291F-E6A0-6B53D91D5A1A}"/>
              </a:ext>
            </a:extLst>
          </p:cNvPr>
          <p:cNvPicPr>
            <a:picLocks noGrp="1" noChangeAspect="1"/>
          </p:cNvPicPr>
          <p:nvPr>
            <p:ph type="pic" idx="13"/>
          </p:nvPr>
        </p:nvPicPr>
        <p:blipFill>
          <a:blip r:embed="rId3"/>
          <a:srcRect l="20193" r="20193"/>
          <a:stretch>
            <a:fillRect/>
          </a:stretch>
        </p:blipFill>
        <p:spPr>
          <a:prstGeom prst="roundRect">
            <a:avLst>
              <a:gd name="adj" fmla="val 1020"/>
            </a:avLst>
          </a:prstGeom>
          <a:solidFill>
            <a:prstClr val="white">
              <a:lumMod val="85000"/>
            </a:prstClr>
          </a:solidFill>
        </p:spPr>
      </p:pic>
      <p:sp>
        <p:nvSpPr>
          <p:cNvPr id="5" name="Tijdelijke aanduiding voor tekst 4">
            <a:extLst>
              <a:ext uri="{FF2B5EF4-FFF2-40B4-BE49-F238E27FC236}">
                <a16:creationId xmlns:a16="http://schemas.microsoft.com/office/drawing/2014/main" id="{41EC46F0-1A96-A1DD-599B-464307859F36}"/>
              </a:ext>
            </a:extLst>
          </p:cNvPr>
          <p:cNvSpPr>
            <a:spLocks noGrp="1"/>
          </p:cNvSpPr>
          <p:nvPr>
            <p:ph type="body" sz="half" idx="16"/>
          </p:nvPr>
        </p:nvSpPr>
        <p:spPr/>
        <p:txBody>
          <a:bodyPr/>
          <a:lstStyle/>
          <a:p>
            <a:r>
              <a:rPr lang="nl-NL"/>
              <a:t>Iedereen wil een fijne en gezonde plek voor kinderen en jongeren</a:t>
            </a:r>
          </a:p>
        </p:txBody>
      </p:sp>
      <p:sp>
        <p:nvSpPr>
          <p:cNvPr id="9" name="Tijdelijke aanduiding voor tekst 8">
            <a:extLst>
              <a:ext uri="{FF2B5EF4-FFF2-40B4-BE49-F238E27FC236}">
                <a16:creationId xmlns:a16="http://schemas.microsoft.com/office/drawing/2014/main" id="{FC1AE563-548A-7563-DF3D-D042D3384658}"/>
              </a:ext>
            </a:extLst>
          </p:cNvPr>
          <p:cNvSpPr>
            <a:spLocks noGrp="1"/>
          </p:cNvSpPr>
          <p:nvPr>
            <p:ph type="body" sz="half" idx="24"/>
          </p:nvPr>
        </p:nvSpPr>
        <p:spPr/>
        <p:txBody>
          <a:bodyPr/>
          <a:lstStyle/>
          <a:p>
            <a:r>
              <a:rPr lang="nl-NL"/>
              <a:t>Kleine stappen, </a:t>
            </a:r>
            <a:br>
              <a:rPr lang="nl-NL"/>
            </a:br>
            <a:r>
              <a:rPr lang="nl-NL"/>
              <a:t>groot verschil</a:t>
            </a:r>
          </a:p>
        </p:txBody>
      </p:sp>
      <p:sp>
        <p:nvSpPr>
          <p:cNvPr id="10" name="Tijdelijke aanduiding voor tekst 9">
            <a:extLst>
              <a:ext uri="{FF2B5EF4-FFF2-40B4-BE49-F238E27FC236}">
                <a16:creationId xmlns:a16="http://schemas.microsoft.com/office/drawing/2014/main" id="{5EFC4DAE-D8E6-587C-59F2-FA392D202360}"/>
              </a:ext>
            </a:extLst>
          </p:cNvPr>
          <p:cNvSpPr>
            <a:spLocks noGrp="1"/>
          </p:cNvSpPr>
          <p:nvPr>
            <p:ph type="body" sz="half" idx="25"/>
          </p:nvPr>
        </p:nvSpPr>
        <p:spPr/>
        <p:txBody>
          <a:bodyPr anchor="ctr"/>
          <a:lstStyle/>
          <a:p>
            <a:r>
              <a:rPr lang="nl-NL"/>
              <a:t>Buurtlocaties maken het verschil</a:t>
            </a:r>
          </a:p>
        </p:txBody>
      </p:sp>
      <p:sp>
        <p:nvSpPr>
          <p:cNvPr id="11" name="Tijdelijke aanduiding voor tekst 10">
            <a:extLst>
              <a:ext uri="{FF2B5EF4-FFF2-40B4-BE49-F238E27FC236}">
                <a16:creationId xmlns:a16="http://schemas.microsoft.com/office/drawing/2014/main" id="{14EDC836-DFB1-5F18-CE9E-5AAD28513242}"/>
              </a:ext>
            </a:extLst>
          </p:cNvPr>
          <p:cNvSpPr>
            <a:spLocks noGrp="1"/>
          </p:cNvSpPr>
          <p:nvPr>
            <p:ph type="body" sz="half" idx="26"/>
          </p:nvPr>
        </p:nvSpPr>
        <p:spPr/>
        <p:txBody>
          <a:bodyPr/>
          <a:lstStyle/>
          <a:p>
            <a:r>
              <a:rPr lang="nl-NL"/>
              <a:t>Kleine stappen die gezonde keuzes vanzelf logisch maken</a:t>
            </a:r>
          </a:p>
        </p:txBody>
      </p:sp>
    </p:spTree>
    <p:extLst>
      <p:ext uri="{BB962C8B-B14F-4D97-AF65-F5344CB8AC3E}">
        <p14:creationId xmlns:p14="http://schemas.microsoft.com/office/powerpoint/2010/main" val="15758739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0C83ED8-9170-7E55-DA86-683B39D97555}"/>
              </a:ext>
            </a:extLst>
          </p:cNvPr>
          <p:cNvSpPr>
            <a:spLocks noGrp="1"/>
          </p:cNvSpPr>
          <p:nvPr>
            <p:ph type="body" sz="half" idx="20"/>
          </p:nvPr>
        </p:nvSpPr>
        <p:spPr/>
        <p:txBody>
          <a:bodyPr/>
          <a:lstStyle/>
          <a:p>
            <a:r>
              <a:rPr lang="nl-NL"/>
              <a:t>1</a:t>
            </a:r>
          </a:p>
        </p:txBody>
      </p:sp>
      <p:sp>
        <p:nvSpPr>
          <p:cNvPr id="3" name="Tijdelijke aanduiding voor tekst 2">
            <a:extLst>
              <a:ext uri="{FF2B5EF4-FFF2-40B4-BE49-F238E27FC236}">
                <a16:creationId xmlns:a16="http://schemas.microsoft.com/office/drawing/2014/main" id="{B0A157F7-4015-9229-1513-97280F062992}"/>
              </a:ext>
            </a:extLst>
          </p:cNvPr>
          <p:cNvSpPr>
            <a:spLocks noGrp="1"/>
          </p:cNvSpPr>
          <p:nvPr>
            <p:ph type="body" sz="half" idx="21"/>
          </p:nvPr>
        </p:nvSpPr>
        <p:spPr/>
        <p:txBody>
          <a:bodyPr/>
          <a:lstStyle/>
          <a:p>
            <a:r>
              <a:rPr lang="nl-NL"/>
              <a:t>2</a:t>
            </a:r>
          </a:p>
        </p:txBody>
      </p:sp>
      <p:sp>
        <p:nvSpPr>
          <p:cNvPr id="4" name="Tijdelijke aanduiding voor tekst 3">
            <a:extLst>
              <a:ext uri="{FF2B5EF4-FFF2-40B4-BE49-F238E27FC236}">
                <a16:creationId xmlns:a16="http://schemas.microsoft.com/office/drawing/2014/main" id="{FB6DBD43-F442-8505-FEE9-64DCECE5EC6C}"/>
              </a:ext>
            </a:extLst>
          </p:cNvPr>
          <p:cNvSpPr>
            <a:spLocks noGrp="1"/>
          </p:cNvSpPr>
          <p:nvPr>
            <p:ph type="body" sz="half" idx="23"/>
          </p:nvPr>
        </p:nvSpPr>
        <p:spPr/>
        <p:txBody>
          <a:bodyPr/>
          <a:lstStyle/>
          <a:p>
            <a:r>
              <a:rPr lang="nl-NL"/>
              <a:t>3</a:t>
            </a:r>
          </a:p>
        </p:txBody>
      </p:sp>
      <p:pic>
        <p:nvPicPr>
          <p:cNvPr id="11" name="Tijdelijke aanduiding voor afbeelding 10">
            <a:extLst>
              <a:ext uri="{FF2B5EF4-FFF2-40B4-BE49-F238E27FC236}">
                <a16:creationId xmlns:a16="http://schemas.microsoft.com/office/drawing/2014/main" id="{BB0BB001-3055-3C2B-55D7-512557571516}"/>
              </a:ext>
            </a:extLst>
          </p:cNvPr>
          <p:cNvPicPr>
            <a:picLocks noGrp="1" noChangeAspect="1"/>
          </p:cNvPicPr>
          <p:nvPr>
            <p:ph type="pic" idx="13"/>
          </p:nvPr>
        </p:nvPicPr>
        <p:blipFill>
          <a:blip r:embed="rId3"/>
          <a:srcRect l="13962" r="26424"/>
          <a:stretch>
            <a:fillRect/>
          </a:stretch>
        </p:blipFill>
        <p:spPr>
          <a:xfrm>
            <a:off x="4644003" y="125550"/>
            <a:ext cx="4374000" cy="4892400"/>
          </a:xfrm>
          <a:prstGeom prst="roundRect">
            <a:avLst>
              <a:gd name="adj" fmla="val 1020"/>
            </a:avLst>
          </a:prstGeom>
          <a:solidFill>
            <a:prstClr val="white">
              <a:lumMod val="85000"/>
            </a:prstClr>
          </a:solidFill>
        </p:spPr>
      </p:pic>
      <p:sp>
        <p:nvSpPr>
          <p:cNvPr id="6" name="Tijdelijke aanduiding voor tekst 5">
            <a:extLst>
              <a:ext uri="{FF2B5EF4-FFF2-40B4-BE49-F238E27FC236}">
                <a16:creationId xmlns:a16="http://schemas.microsoft.com/office/drawing/2014/main" id="{32F81450-D9E4-B98B-5860-F137CF25CCC3}"/>
              </a:ext>
            </a:extLst>
          </p:cNvPr>
          <p:cNvSpPr>
            <a:spLocks noGrp="1"/>
          </p:cNvSpPr>
          <p:nvPr>
            <p:ph type="body" sz="half" idx="16"/>
          </p:nvPr>
        </p:nvSpPr>
        <p:spPr/>
        <p:txBody>
          <a:bodyPr/>
          <a:lstStyle/>
          <a:p>
            <a:r>
              <a:rPr lang="nl-NL"/>
              <a:t>Geen verbod op bestaande producten</a:t>
            </a:r>
          </a:p>
        </p:txBody>
      </p:sp>
      <p:sp>
        <p:nvSpPr>
          <p:cNvPr id="7" name="Tijdelijke aanduiding voor tekst 6">
            <a:extLst>
              <a:ext uri="{FF2B5EF4-FFF2-40B4-BE49-F238E27FC236}">
                <a16:creationId xmlns:a16="http://schemas.microsoft.com/office/drawing/2014/main" id="{D1CBF548-A4CE-5AAB-A3A2-E8A238942B27}"/>
              </a:ext>
            </a:extLst>
          </p:cNvPr>
          <p:cNvSpPr>
            <a:spLocks noGrp="1"/>
          </p:cNvSpPr>
          <p:nvPr>
            <p:ph type="body" sz="half" idx="24"/>
          </p:nvPr>
        </p:nvSpPr>
        <p:spPr/>
        <p:txBody>
          <a:bodyPr/>
          <a:lstStyle/>
          <a:p>
            <a:r>
              <a:rPr lang="nl-NL"/>
              <a:t>Wat het niét is</a:t>
            </a:r>
          </a:p>
        </p:txBody>
      </p:sp>
      <p:sp>
        <p:nvSpPr>
          <p:cNvPr id="8" name="Tijdelijke aanduiding voor tekst 7">
            <a:extLst>
              <a:ext uri="{FF2B5EF4-FFF2-40B4-BE49-F238E27FC236}">
                <a16:creationId xmlns:a16="http://schemas.microsoft.com/office/drawing/2014/main" id="{116B57AE-35CB-9679-4B64-AF55C761F64E}"/>
              </a:ext>
            </a:extLst>
          </p:cNvPr>
          <p:cNvSpPr>
            <a:spLocks noGrp="1"/>
          </p:cNvSpPr>
          <p:nvPr>
            <p:ph type="body" sz="half" idx="25"/>
          </p:nvPr>
        </p:nvSpPr>
        <p:spPr/>
        <p:txBody>
          <a:bodyPr anchor="ctr"/>
          <a:lstStyle/>
          <a:p>
            <a:r>
              <a:rPr lang="nl-NL"/>
              <a:t>Geen verlies van omzet</a:t>
            </a:r>
          </a:p>
        </p:txBody>
      </p:sp>
      <p:sp>
        <p:nvSpPr>
          <p:cNvPr id="9" name="Tijdelijke aanduiding voor tekst 8">
            <a:extLst>
              <a:ext uri="{FF2B5EF4-FFF2-40B4-BE49-F238E27FC236}">
                <a16:creationId xmlns:a16="http://schemas.microsoft.com/office/drawing/2014/main" id="{35145CD3-251A-130D-0839-61CE2B93CCFA}"/>
              </a:ext>
            </a:extLst>
          </p:cNvPr>
          <p:cNvSpPr>
            <a:spLocks noGrp="1"/>
          </p:cNvSpPr>
          <p:nvPr>
            <p:ph type="body" sz="half" idx="26"/>
          </p:nvPr>
        </p:nvSpPr>
        <p:spPr/>
        <p:txBody>
          <a:bodyPr/>
          <a:lstStyle/>
          <a:p>
            <a:r>
              <a:rPr lang="nl-NL"/>
              <a:t>Geen grote, ingewikkelde veranderingen</a:t>
            </a:r>
          </a:p>
        </p:txBody>
      </p:sp>
    </p:spTree>
    <p:extLst>
      <p:ext uri="{BB962C8B-B14F-4D97-AF65-F5344CB8AC3E}">
        <p14:creationId xmlns:p14="http://schemas.microsoft.com/office/powerpoint/2010/main" val="9048464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C6A23-4D27-0ADC-8737-44EDA4360CE9}"/>
            </a:ext>
          </a:extLst>
        </p:cNvPr>
        <p:cNvGrpSpPr/>
        <p:nvPr/>
      </p:nvGrpSpPr>
      <p:grpSpPr>
        <a:xfrm>
          <a:off x="0" y="0"/>
          <a:ext cx="0" cy="0"/>
          <a:chOff x="0" y="0"/>
          <a:chExt cx="0" cy="0"/>
        </a:xfrm>
      </p:grpSpPr>
      <p:pic>
        <p:nvPicPr>
          <p:cNvPr id="6" name="Tijdelijke aanduiding voor afbeelding 7">
            <a:extLst>
              <a:ext uri="{FF2B5EF4-FFF2-40B4-BE49-F238E27FC236}">
                <a16:creationId xmlns:a16="http://schemas.microsoft.com/office/drawing/2014/main" id="{0AC7EE41-77A8-CB8F-C374-15FA5E814336}"/>
              </a:ext>
            </a:extLst>
          </p:cNvPr>
          <p:cNvPicPr>
            <a:picLocks noGrp="1" noChangeAspect="1"/>
          </p:cNvPicPr>
          <p:nvPr>
            <p:ph type="pic" idx="13"/>
          </p:nvPr>
        </p:nvPicPr>
        <p:blipFill>
          <a:blip r:embed="rId3"/>
          <a:srcRect l="140" r="140"/>
          <a:stretch/>
        </p:blipFill>
        <p:spPr>
          <a:xfrm>
            <a:off x="4644003" y="125550"/>
            <a:ext cx="4374000" cy="4892400"/>
          </a:xfrm>
          <a:solidFill>
            <a:schemeClr val="bg1"/>
          </a:solidFill>
        </p:spPr>
      </p:pic>
      <p:sp>
        <p:nvSpPr>
          <p:cNvPr id="5" name="Titel 4">
            <a:extLst>
              <a:ext uri="{FF2B5EF4-FFF2-40B4-BE49-F238E27FC236}">
                <a16:creationId xmlns:a16="http://schemas.microsoft.com/office/drawing/2014/main" id="{148F3DC7-9784-3BB5-1274-9144B56A2004}"/>
              </a:ext>
            </a:extLst>
          </p:cNvPr>
          <p:cNvSpPr>
            <a:spLocks noGrp="1"/>
          </p:cNvSpPr>
          <p:nvPr>
            <p:ph type="title"/>
          </p:nvPr>
        </p:nvSpPr>
        <p:spPr/>
        <p:txBody>
          <a:bodyPr/>
          <a:lstStyle/>
          <a:p>
            <a:r>
              <a:rPr lang="nl-NL"/>
              <a:t>De horeca zonder </a:t>
            </a:r>
            <a:r>
              <a:rPr lang="nl-NL" noProof="1"/>
              <a:t>Teamfit</a:t>
            </a:r>
            <a:endParaRPr lang="nl-NL"/>
          </a:p>
        </p:txBody>
      </p:sp>
      <p:sp>
        <p:nvSpPr>
          <p:cNvPr id="3" name="Tijdelijke aanduiding voor dianummer 2">
            <a:extLst>
              <a:ext uri="{FF2B5EF4-FFF2-40B4-BE49-F238E27FC236}">
                <a16:creationId xmlns:a16="http://schemas.microsoft.com/office/drawing/2014/main" id="{75EDFE3E-A91D-0060-9D47-3B4CBABACB18}"/>
              </a:ext>
            </a:extLst>
          </p:cNvPr>
          <p:cNvSpPr>
            <a:spLocks noGrp="1"/>
          </p:cNvSpPr>
          <p:nvPr>
            <p:ph type="sldNum" sz="quarter" idx="12"/>
          </p:nvPr>
        </p:nvSpPr>
        <p:spPr/>
        <p:txBody>
          <a:bodyPr/>
          <a:lstStyle/>
          <a:p>
            <a:fld id="{14F1411D-0280-154F-AEAC-4C20B7AA46B2}" type="slidenum">
              <a:rPr lang="nl-NL" smtClean="0">
                <a:solidFill>
                  <a:schemeClr val="tx2"/>
                </a:solidFill>
              </a:rPr>
              <a:pPr/>
              <a:t>22</a:t>
            </a:fld>
            <a:endParaRPr lang="nl-NL">
              <a:solidFill>
                <a:schemeClr val="tx2"/>
              </a:solidFill>
            </a:endParaRPr>
          </a:p>
        </p:txBody>
      </p:sp>
    </p:spTree>
    <p:extLst>
      <p:ext uri="{BB962C8B-B14F-4D97-AF65-F5344CB8AC3E}">
        <p14:creationId xmlns:p14="http://schemas.microsoft.com/office/powerpoint/2010/main" val="12605158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37C2D-5B1C-7359-13E0-A9D2984DD90F}"/>
            </a:ext>
          </a:extLst>
        </p:cNvPr>
        <p:cNvGrpSpPr/>
        <p:nvPr/>
      </p:nvGrpSpPr>
      <p:grpSpPr>
        <a:xfrm>
          <a:off x="0" y="0"/>
          <a:ext cx="0" cy="0"/>
          <a:chOff x="0" y="0"/>
          <a:chExt cx="0" cy="0"/>
        </a:xfrm>
      </p:grpSpPr>
      <p:pic>
        <p:nvPicPr>
          <p:cNvPr id="8" name="Tijdelijke aanduiding voor afbeelding 7">
            <a:extLst>
              <a:ext uri="{FF2B5EF4-FFF2-40B4-BE49-F238E27FC236}">
                <a16:creationId xmlns:a16="http://schemas.microsoft.com/office/drawing/2014/main" id="{76ED9351-7DCA-43E6-83CC-B40C1E30F8C8}"/>
              </a:ext>
            </a:extLst>
          </p:cNvPr>
          <p:cNvPicPr>
            <a:picLocks noGrp="1" noChangeAspect="1"/>
          </p:cNvPicPr>
          <p:nvPr>
            <p:ph type="pic" idx="13"/>
          </p:nvPr>
        </p:nvPicPr>
        <p:blipFill rotWithShape="1">
          <a:blip r:embed="rId3"/>
          <a:srcRect l="-157" t="-23885" r="-10609" b="-20376"/>
          <a:stretch/>
        </p:blipFill>
        <p:spPr>
          <a:xfrm>
            <a:off x="4644003" y="125550"/>
            <a:ext cx="4374000" cy="4892400"/>
          </a:xfrm>
          <a:solidFill>
            <a:schemeClr val="bg1"/>
          </a:solidFill>
        </p:spPr>
      </p:pic>
      <p:sp>
        <p:nvSpPr>
          <p:cNvPr id="6" name="Titel 5">
            <a:extLst>
              <a:ext uri="{FF2B5EF4-FFF2-40B4-BE49-F238E27FC236}">
                <a16:creationId xmlns:a16="http://schemas.microsoft.com/office/drawing/2014/main" id="{7368AAFE-5E48-374C-76F7-A63145428D9F}"/>
              </a:ext>
            </a:extLst>
          </p:cNvPr>
          <p:cNvSpPr>
            <a:spLocks noGrp="1"/>
          </p:cNvSpPr>
          <p:nvPr>
            <p:ph type="title"/>
          </p:nvPr>
        </p:nvSpPr>
        <p:spPr/>
        <p:txBody>
          <a:bodyPr/>
          <a:lstStyle/>
          <a:p>
            <a:r>
              <a:rPr lang="nl-NL"/>
              <a:t>De horeca met Teamfit</a:t>
            </a:r>
            <a:endParaRPr lang="nl-NL" noProof="1"/>
          </a:p>
        </p:txBody>
      </p:sp>
      <p:sp>
        <p:nvSpPr>
          <p:cNvPr id="3" name="Tijdelijke aanduiding voor dianummer 2">
            <a:extLst>
              <a:ext uri="{FF2B5EF4-FFF2-40B4-BE49-F238E27FC236}">
                <a16:creationId xmlns:a16="http://schemas.microsoft.com/office/drawing/2014/main" id="{BB912265-C6DA-55E2-1160-6639C4D285A8}"/>
              </a:ext>
            </a:extLst>
          </p:cNvPr>
          <p:cNvSpPr>
            <a:spLocks noGrp="1"/>
          </p:cNvSpPr>
          <p:nvPr>
            <p:ph type="sldNum" sz="quarter" idx="12"/>
          </p:nvPr>
        </p:nvSpPr>
        <p:spPr/>
        <p:txBody>
          <a:bodyPr/>
          <a:lstStyle/>
          <a:p>
            <a:fld id="{14F1411D-0280-154F-AEAC-4C20B7AA46B2}" type="slidenum">
              <a:rPr lang="nl-NL" smtClean="0">
                <a:solidFill>
                  <a:schemeClr val="tx2"/>
                </a:solidFill>
              </a:rPr>
              <a:pPr/>
              <a:t>23</a:t>
            </a:fld>
            <a:endParaRPr lang="nl-NL">
              <a:solidFill>
                <a:schemeClr val="tx2"/>
              </a:solidFill>
            </a:endParaRPr>
          </a:p>
        </p:txBody>
      </p:sp>
    </p:spTree>
    <p:extLst>
      <p:ext uri="{BB962C8B-B14F-4D97-AF65-F5344CB8AC3E}">
        <p14:creationId xmlns:p14="http://schemas.microsoft.com/office/powerpoint/2010/main" val="636225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0056989-B9D3-3C10-1865-4C5C057880AD}"/>
              </a:ext>
            </a:extLst>
          </p:cNvPr>
          <p:cNvSpPr>
            <a:spLocks noGrp="1"/>
          </p:cNvSpPr>
          <p:nvPr>
            <p:ph type="body" sz="half" idx="20"/>
          </p:nvPr>
        </p:nvSpPr>
        <p:spPr/>
        <p:txBody>
          <a:bodyPr/>
          <a:lstStyle/>
          <a:p>
            <a:r>
              <a:rPr lang="nl-NL"/>
              <a:t>1</a:t>
            </a:r>
          </a:p>
        </p:txBody>
      </p:sp>
      <p:sp>
        <p:nvSpPr>
          <p:cNvPr id="3" name="Tijdelijke aanduiding voor tekst 2">
            <a:extLst>
              <a:ext uri="{FF2B5EF4-FFF2-40B4-BE49-F238E27FC236}">
                <a16:creationId xmlns:a16="http://schemas.microsoft.com/office/drawing/2014/main" id="{26471C6E-180C-0E13-0B4D-453344C4FF18}"/>
              </a:ext>
            </a:extLst>
          </p:cNvPr>
          <p:cNvSpPr>
            <a:spLocks noGrp="1"/>
          </p:cNvSpPr>
          <p:nvPr>
            <p:ph type="body" sz="half" idx="21"/>
          </p:nvPr>
        </p:nvSpPr>
        <p:spPr/>
        <p:txBody>
          <a:bodyPr/>
          <a:lstStyle/>
          <a:p>
            <a:r>
              <a:rPr lang="nl-NL"/>
              <a:t>2</a:t>
            </a:r>
          </a:p>
        </p:txBody>
      </p:sp>
      <p:sp>
        <p:nvSpPr>
          <p:cNvPr id="4" name="Tijdelijke aanduiding voor tekst 3">
            <a:extLst>
              <a:ext uri="{FF2B5EF4-FFF2-40B4-BE49-F238E27FC236}">
                <a16:creationId xmlns:a16="http://schemas.microsoft.com/office/drawing/2014/main" id="{2BDAAE4B-624D-0A4D-238E-93EE5A37DB42}"/>
              </a:ext>
            </a:extLst>
          </p:cNvPr>
          <p:cNvSpPr>
            <a:spLocks noGrp="1"/>
          </p:cNvSpPr>
          <p:nvPr>
            <p:ph type="body" sz="half" idx="23"/>
          </p:nvPr>
        </p:nvSpPr>
        <p:spPr/>
        <p:txBody>
          <a:bodyPr/>
          <a:lstStyle/>
          <a:p>
            <a:r>
              <a:rPr lang="nl-NL"/>
              <a:t>3</a:t>
            </a:r>
          </a:p>
        </p:txBody>
      </p:sp>
      <p:pic>
        <p:nvPicPr>
          <p:cNvPr id="11" name="Tijdelijke aanduiding voor afbeelding 10">
            <a:extLst>
              <a:ext uri="{FF2B5EF4-FFF2-40B4-BE49-F238E27FC236}">
                <a16:creationId xmlns:a16="http://schemas.microsoft.com/office/drawing/2014/main" id="{9B2269AD-E862-2DA9-0F27-B48921C7AF29}"/>
              </a:ext>
            </a:extLst>
          </p:cNvPr>
          <p:cNvPicPr>
            <a:picLocks noGrp="1" noChangeAspect="1"/>
          </p:cNvPicPr>
          <p:nvPr>
            <p:ph type="pic" idx="13"/>
          </p:nvPr>
        </p:nvPicPr>
        <p:blipFill>
          <a:blip r:embed="rId3"/>
          <a:srcRect l="19484" r="19484"/>
          <a:stretch>
            <a:fillRect/>
          </a:stretch>
        </p:blipFill>
        <p:spPr>
          <a:prstGeom prst="roundRect">
            <a:avLst>
              <a:gd name="adj" fmla="val 1020"/>
            </a:avLst>
          </a:prstGeom>
          <a:solidFill>
            <a:prstClr val="white">
              <a:lumMod val="85000"/>
            </a:prstClr>
          </a:solidFill>
        </p:spPr>
      </p:pic>
      <p:sp>
        <p:nvSpPr>
          <p:cNvPr id="6" name="Tijdelijke aanduiding voor tekst 5">
            <a:extLst>
              <a:ext uri="{FF2B5EF4-FFF2-40B4-BE49-F238E27FC236}">
                <a16:creationId xmlns:a16="http://schemas.microsoft.com/office/drawing/2014/main" id="{0DA4E4B6-3D19-02E5-7B02-85AD77F6F399}"/>
              </a:ext>
            </a:extLst>
          </p:cNvPr>
          <p:cNvSpPr>
            <a:spLocks noGrp="1"/>
          </p:cNvSpPr>
          <p:nvPr>
            <p:ph type="body" sz="half" idx="16"/>
          </p:nvPr>
        </p:nvSpPr>
        <p:spPr/>
        <p:txBody>
          <a:bodyPr/>
          <a:lstStyle/>
          <a:p>
            <a:r>
              <a:rPr lang="nl-NL"/>
              <a:t>Aantrekkelijke en toekomstbestendige locatie</a:t>
            </a:r>
          </a:p>
        </p:txBody>
      </p:sp>
      <p:sp>
        <p:nvSpPr>
          <p:cNvPr id="7" name="Tijdelijke aanduiding voor tekst 6">
            <a:extLst>
              <a:ext uri="{FF2B5EF4-FFF2-40B4-BE49-F238E27FC236}">
                <a16:creationId xmlns:a16="http://schemas.microsoft.com/office/drawing/2014/main" id="{4F65FD90-CBE5-47EA-E11C-6CFCF08F4131}"/>
              </a:ext>
            </a:extLst>
          </p:cNvPr>
          <p:cNvSpPr>
            <a:spLocks noGrp="1"/>
          </p:cNvSpPr>
          <p:nvPr>
            <p:ph type="body" sz="half" idx="24"/>
          </p:nvPr>
        </p:nvSpPr>
        <p:spPr/>
        <p:txBody>
          <a:bodyPr/>
          <a:lstStyle/>
          <a:p>
            <a:r>
              <a:rPr lang="nl-NL"/>
              <a:t>Wat het jullie brengt</a:t>
            </a:r>
          </a:p>
        </p:txBody>
      </p:sp>
      <p:sp>
        <p:nvSpPr>
          <p:cNvPr id="8" name="Tijdelijke aanduiding voor tekst 7">
            <a:extLst>
              <a:ext uri="{FF2B5EF4-FFF2-40B4-BE49-F238E27FC236}">
                <a16:creationId xmlns:a16="http://schemas.microsoft.com/office/drawing/2014/main" id="{F278FDA0-4F09-7E34-1525-7473C42A7BA1}"/>
              </a:ext>
            </a:extLst>
          </p:cNvPr>
          <p:cNvSpPr>
            <a:spLocks noGrp="1"/>
          </p:cNvSpPr>
          <p:nvPr>
            <p:ph type="body" sz="half" idx="25"/>
          </p:nvPr>
        </p:nvSpPr>
        <p:spPr/>
        <p:txBody>
          <a:bodyPr/>
          <a:lstStyle/>
          <a:p>
            <a:r>
              <a:rPr lang="nl-NL"/>
              <a:t>Tevreden leden, ouders en bezoekers</a:t>
            </a:r>
          </a:p>
        </p:txBody>
      </p:sp>
      <p:sp>
        <p:nvSpPr>
          <p:cNvPr id="9" name="Tijdelijke aanduiding voor tekst 8">
            <a:extLst>
              <a:ext uri="{FF2B5EF4-FFF2-40B4-BE49-F238E27FC236}">
                <a16:creationId xmlns:a16="http://schemas.microsoft.com/office/drawing/2014/main" id="{57C9DE04-3CCE-AAAD-9936-8B416353DEE8}"/>
              </a:ext>
            </a:extLst>
          </p:cNvPr>
          <p:cNvSpPr>
            <a:spLocks noGrp="1"/>
          </p:cNvSpPr>
          <p:nvPr>
            <p:ph type="body" sz="half" idx="26"/>
          </p:nvPr>
        </p:nvSpPr>
        <p:spPr/>
        <p:txBody>
          <a:bodyPr anchor="ctr"/>
          <a:lstStyle/>
          <a:p>
            <a:r>
              <a:rPr lang="nl-NL"/>
              <a:t>Iets om trots op te zijn!</a:t>
            </a:r>
          </a:p>
        </p:txBody>
      </p:sp>
    </p:spTree>
    <p:extLst>
      <p:ext uri="{BB962C8B-B14F-4D97-AF65-F5344CB8AC3E}">
        <p14:creationId xmlns:p14="http://schemas.microsoft.com/office/powerpoint/2010/main" val="26474758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afbeelding 5">
            <a:extLst>
              <a:ext uri="{FF2B5EF4-FFF2-40B4-BE49-F238E27FC236}">
                <a16:creationId xmlns:a16="http://schemas.microsoft.com/office/drawing/2014/main" id="{89F78F39-B495-B5E2-9B95-FA59D951CE97}"/>
              </a:ext>
            </a:extLst>
          </p:cNvPr>
          <p:cNvPicPr>
            <a:picLocks noGrp="1" noChangeAspect="1"/>
          </p:cNvPicPr>
          <p:nvPr>
            <p:ph type="pic" idx="13"/>
          </p:nvPr>
        </p:nvPicPr>
        <p:blipFill rotWithShape="1">
          <a:blip r:embed="rId3"/>
          <a:srcRect t="-130" b="34"/>
          <a:stretch>
            <a:fillRect/>
          </a:stretch>
        </p:blipFill>
        <p:spPr>
          <a:xfrm>
            <a:off x="60960" y="-275981"/>
            <a:ext cx="9022080" cy="5526161"/>
          </a:xfrm>
          <a:prstGeom prst="roundRect">
            <a:avLst>
              <a:gd name="adj" fmla="val 1020"/>
            </a:avLst>
          </a:prstGeom>
          <a:solidFill>
            <a:prstClr val="white">
              <a:lumMod val="85000"/>
            </a:prstClr>
          </a:solidFill>
        </p:spPr>
      </p:pic>
    </p:spTree>
    <p:extLst>
      <p:ext uri="{BB962C8B-B14F-4D97-AF65-F5344CB8AC3E}">
        <p14:creationId xmlns:p14="http://schemas.microsoft.com/office/powerpoint/2010/main" val="42279003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7E90B-0C37-37E9-F648-946FB07B422A}"/>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B0D483E2-B0B3-4BFC-64CD-3A1FD3B3BD90}"/>
              </a:ext>
            </a:extLst>
          </p:cNvPr>
          <p:cNvSpPr>
            <a:spLocks noGrp="1"/>
          </p:cNvSpPr>
          <p:nvPr>
            <p:ph type="title"/>
          </p:nvPr>
        </p:nvSpPr>
        <p:spPr/>
        <p:txBody>
          <a:bodyPr/>
          <a:lstStyle/>
          <a:p>
            <a:r>
              <a:rPr lang="nl-NL"/>
              <a:t>Inventarisatie</a:t>
            </a:r>
          </a:p>
        </p:txBody>
      </p:sp>
      <p:sp>
        <p:nvSpPr>
          <p:cNvPr id="6" name="Tijdelijke aanduiding voor tekst 5">
            <a:extLst>
              <a:ext uri="{FF2B5EF4-FFF2-40B4-BE49-F238E27FC236}">
                <a16:creationId xmlns:a16="http://schemas.microsoft.com/office/drawing/2014/main" id="{B39A1562-FC60-9238-5C31-E6D8DCA2649B}"/>
              </a:ext>
            </a:extLst>
          </p:cNvPr>
          <p:cNvSpPr>
            <a:spLocks noGrp="1"/>
          </p:cNvSpPr>
          <p:nvPr>
            <p:ph type="body" sz="quarter" idx="3"/>
          </p:nvPr>
        </p:nvSpPr>
        <p:spPr/>
        <p:txBody>
          <a:bodyPr/>
          <a:lstStyle/>
          <a:p>
            <a:r>
              <a:rPr lang="nl-NL"/>
              <a:t>Samen wordt huidige situatie in kaart gebracht en bepaald wat het doel is.</a:t>
            </a:r>
          </a:p>
        </p:txBody>
      </p:sp>
      <p:sp>
        <p:nvSpPr>
          <p:cNvPr id="7" name="Tijdelijke aanduiding voor tekst 6">
            <a:extLst>
              <a:ext uri="{FF2B5EF4-FFF2-40B4-BE49-F238E27FC236}">
                <a16:creationId xmlns:a16="http://schemas.microsoft.com/office/drawing/2014/main" id="{2A76546C-8A0F-B1C7-22D1-391E22C70057}"/>
              </a:ext>
            </a:extLst>
          </p:cNvPr>
          <p:cNvSpPr>
            <a:spLocks noGrp="1"/>
          </p:cNvSpPr>
          <p:nvPr>
            <p:ph type="body" sz="quarter" idx="13"/>
          </p:nvPr>
        </p:nvSpPr>
        <p:spPr/>
        <p:txBody>
          <a:bodyPr/>
          <a:lstStyle/>
          <a:p>
            <a:r>
              <a:rPr lang="nl-NL"/>
              <a:t>Tijdens de eerste kennismaking komt de</a:t>
            </a:r>
          </a:p>
          <a:p>
            <a:r>
              <a:rPr lang="nl-NL"/>
              <a:t>JOGG-coach langs om het team op locatie beter te leren kennen.</a:t>
            </a:r>
          </a:p>
        </p:txBody>
      </p:sp>
      <p:sp>
        <p:nvSpPr>
          <p:cNvPr id="8" name="Tijdelijke aanduiding voor tekst 7">
            <a:extLst>
              <a:ext uri="{FF2B5EF4-FFF2-40B4-BE49-F238E27FC236}">
                <a16:creationId xmlns:a16="http://schemas.microsoft.com/office/drawing/2014/main" id="{8963F83F-84E6-DA38-D58A-63CB227C964E}"/>
              </a:ext>
            </a:extLst>
          </p:cNvPr>
          <p:cNvSpPr>
            <a:spLocks noGrp="1"/>
          </p:cNvSpPr>
          <p:nvPr>
            <p:ph type="body" sz="quarter" idx="14"/>
          </p:nvPr>
        </p:nvSpPr>
        <p:spPr/>
        <p:txBody>
          <a:bodyPr/>
          <a:lstStyle/>
          <a:p>
            <a:r>
              <a:rPr lang="nl-NL"/>
              <a:t>Kennismaking</a:t>
            </a:r>
          </a:p>
        </p:txBody>
      </p:sp>
      <p:sp>
        <p:nvSpPr>
          <p:cNvPr id="3" name="Tijdelijke aanduiding voor dianummer 2">
            <a:extLst>
              <a:ext uri="{FF2B5EF4-FFF2-40B4-BE49-F238E27FC236}">
                <a16:creationId xmlns:a16="http://schemas.microsoft.com/office/drawing/2014/main" id="{358C43AC-F382-CDF9-CA5B-AF36CFA77D22}"/>
              </a:ext>
            </a:extLst>
          </p:cNvPr>
          <p:cNvSpPr>
            <a:spLocks noGrp="1"/>
          </p:cNvSpPr>
          <p:nvPr>
            <p:ph type="sldNum" sz="quarter" idx="12"/>
          </p:nvPr>
        </p:nvSpPr>
        <p:spPr/>
        <p:txBody>
          <a:bodyPr/>
          <a:lstStyle/>
          <a:p>
            <a:fld id="{14F1411D-0280-154F-AEAC-4C20B7AA46B2}" type="slidenum">
              <a:rPr lang="nl-NL" smtClean="0"/>
              <a:pPr/>
              <a:t>26</a:t>
            </a:fld>
            <a:endParaRPr lang="nl-NL"/>
          </a:p>
        </p:txBody>
      </p:sp>
      <p:pic>
        <p:nvPicPr>
          <p:cNvPr id="12" name="Tijdelijke aanduiding voor afbeelding 11">
            <a:extLst>
              <a:ext uri="{FF2B5EF4-FFF2-40B4-BE49-F238E27FC236}">
                <a16:creationId xmlns:a16="http://schemas.microsoft.com/office/drawing/2014/main" id="{B7C6933F-5BC7-3F3D-DE63-A9276A5DA065}"/>
              </a:ext>
            </a:extLst>
          </p:cNvPr>
          <p:cNvPicPr>
            <a:picLocks noGrp="1" noChangeAspect="1"/>
          </p:cNvPicPr>
          <p:nvPr>
            <p:ph type="pic" idx="16"/>
          </p:nvPr>
        </p:nvPicPr>
        <p:blipFill>
          <a:blip r:embed="rId3"/>
          <a:srcRect t="40" b="40"/>
          <a:stretch>
            <a:fillRect/>
          </a:stretch>
        </p:blipFill>
        <p:spPr>
          <a:xfrm>
            <a:off x="692998" y="1485257"/>
            <a:ext cx="3240000" cy="1980000"/>
          </a:xfrm>
        </p:spPr>
      </p:pic>
      <p:pic>
        <p:nvPicPr>
          <p:cNvPr id="16" name="Tijdelijke aanduiding voor afbeelding 16">
            <a:extLst>
              <a:ext uri="{FF2B5EF4-FFF2-40B4-BE49-F238E27FC236}">
                <a16:creationId xmlns:a16="http://schemas.microsoft.com/office/drawing/2014/main" id="{0FFDBBBD-C8F1-C7E1-3F6D-16995932BB9A}"/>
              </a:ext>
            </a:extLst>
          </p:cNvPr>
          <p:cNvPicPr>
            <a:picLocks noGrp="1" noChangeAspect="1"/>
          </p:cNvPicPr>
          <p:nvPr>
            <p:ph type="pic" idx="15"/>
          </p:nvPr>
        </p:nvPicPr>
        <p:blipFill>
          <a:blip r:embed="rId4"/>
          <a:srcRect t="40" b="40"/>
          <a:stretch>
            <a:fillRect/>
          </a:stretch>
        </p:blipFill>
        <p:spPr>
          <a:xfrm>
            <a:off x="5535002" y="1485257"/>
            <a:ext cx="2592000" cy="1980000"/>
          </a:xfrm>
        </p:spPr>
      </p:pic>
    </p:spTree>
    <p:extLst>
      <p:ext uri="{BB962C8B-B14F-4D97-AF65-F5344CB8AC3E}">
        <p14:creationId xmlns:p14="http://schemas.microsoft.com/office/powerpoint/2010/main" val="27210132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240C0-74CF-9E2C-3B28-6ED34DC7A6ED}"/>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305E6FF1-5ADB-19AE-1736-F46C1F46CCD0}"/>
              </a:ext>
            </a:extLst>
          </p:cNvPr>
          <p:cNvSpPr>
            <a:spLocks noGrp="1"/>
          </p:cNvSpPr>
          <p:nvPr>
            <p:ph type="title"/>
          </p:nvPr>
        </p:nvSpPr>
        <p:spPr/>
        <p:txBody>
          <a:bodyPr/>
          <a:lstStyle/>
          <a:p>
            <a:r>
              <a:rPr lang="nl-NL"/>
              <a:t>Mijn Teamfit</a:t>
            </a:r>
          </a:p>
        </p:txBody>
      </p:sp>
      <p:sp>
        <p:nvSpPr>
          <p:cNvPr id="6" name="Tijdelijke aanduiding voor tekst 5">
            <a:extLst>
              <a:ext uri="{FF2B5EF4-FFF2-40B4-BE49-F238E27FC236}">
                <a16:creationId xmlns:a16="http://schemas.microsoft.com/office/drawing/2014/main" id="{A51969E7-DC69-68A1-8C40-2B94C9758AFD}"/>
              </a:ext>
            </a:extLst>
          </p:cNvPr>
          <p:cNvSpPr>
            <a:spLocks noGrp="1"/>
          </p:cNvSpPr>
          <p:nvPr>
            <p:ph type="body" sz="quarter" idx="3"/>
          </p:nvPr>
        </p:nvSpPr>
        <p:spPr/>
        <p:txBody>
          <a:bodyPr/>
          <a:lstStyle/>
          <a:p>
            <a:r>
              <a:rPr lang="nl-NL"/>
              <a:t>Ga aan slag met de gekozen </a:t>
            </a:r>
            <a:r>
              <a:rPr lang="nl-NL" noProof="1"/>
              <a:t>challenges,</a:t>
            </a:r>
          </a:p>
          <a:p>
            <a:r>
              <a:rPr lang="nl-NL"/>
              <a:t>vink de stappen af die zijn gezet </a:t>
            </a:r>
            <a:br>
              <a:rPr lang="nl-NL"/>
            </a:br>
            <a:r>
              <a:rPr lang="nl-NL"/>
              <a:t>en houd online jullie voortgang </a:t>
            </a:r>
            <a:br>
              <a:rPr lang="nl-NL"/>
            </a:br>
            <a:r>
              <a:rPr lang="nl-NL"/>
              <a:t>bij in </a:t>
            </a:r>
            <a:r>
              <a:rPr lang="nl-NL" noProof="1"/>
              <a:t>Mijn Teamfit.</a:t>
            </a:r>
          </a:p>
        </p:txBody>
      </p:sp>
      <p:sp>
        <p:nvSpPr>
          <p:cNvPr id="7" name="Tijdelijke aanduiding voor tekst 6">
            <a:extLst>
              <a:ext uri="{FF2B5EF4-FFF2-40B4-BE49-F238E27FC236}">
                <a16:creationId xmlns:a16="http://schemas.microsoft.com/office/drawing/2014/main" id="{3FD167D0-5A15-4116-BAF7-EA6C9D486D89}"/>
              </a:ext>
            </a:extLst>
          </p:cNvPr>
          <p:cNvSpPr>
            <a:spLocks noGrp="1"/>
          </p:cNvSpPr>
          <p:nvPr>
            <p:ph type="body" sz="quarter" idx="13"/>
          </p:nvPr>
        </p:nvSpPr>
        <p:spPr/>
        <p:txBody>
          <a:bodyPr/>
          <a:lstStyle/>
          <a:p>
            <a:r>
              <a:rPr lang="nl-NL"/>
              <a:t>Nu jullie weten hoe het</a:t>
            </a:r>
          </a:p>
          <a:p>
            <a:r>
              <a:rPr lang="nl-NL"/>
              <a:t>ervoor staat, is het tijd om te bepalen waarmee jullie aan de slag gaan.</a:t>
            </a:r>
          </a:p>
        </p:txBody>
      </p:sp>
      <p:sp>
        <p:nvSpPr>
          <p:cNvPr id="8" name="Tijdelijke aanduiding voor tekst 7">
            <a:extLst>
              <a:ext uri="{FF2B5EF4-FFF2-40B4-BE49-F238E27FC236}">
                <a16:creationId xmlns:a16="http://schemas.microsoft.com/office/drawing/2014/main" id="{45CA0059-B363-60BF-94E0-150B3B4FE914}"/>
              </a:ext>
            </a:extLst>
          </p:cNvPr>
          <p:cNvSpPr>
            <a:spLocks noGrp="1"/>
          </p:cNvSpPr>
          <p:nvPr>
            <p:ph type="body" sz="quarter" idx="14"/>
          </p:nvPr>
        </p:nvSpPr>
        <p:spPr/>
        <p:txBody>
          <a:bodyPr/>
          <a:lstStyle/>
          <a:p>
            <a:r>
              <a:rPr lang="nl-NL"/>
              <a:t>Kies </a:t>
            </a:r>
            <a:r>
              <a:rPr lang="nl-NL" noProof="1"/>
              <a:t>challenges</a:t>
            </a:r>
          </a:p>
        </p:txBody>
      </p:sp>
      <p:sp>
        <p:nvSpPr>
          <p:cNvPr id="3" name="Tijdelijke aanduiding voor dianummer 2">
            <a:extLst>
              <a:ext uri="{FF2B5EF4-FFF2-40B4-BE49-F238E27FC236}">
                <a16:creationId xmlns:a16="http://schemas.microsoft.com/office/drawing/2014/main" id="{135E5411-1D4B-705D-0EFA-2033EBEDA941}"/>
              </a:ext>
            </a:extLst>
          </p:cNvPr>
          <p:cNvSpPr>
            <a:spLocks noGrp="1"/>
          </p:cNvSpPr>
          <p:nvPr>
            <p:ph type="sldNum" sz="quarter" idx="12"/>
          </p:nvPr>
        </p:nvSpPr>
        <p:spPr/>
        <p:txBody>
          <a:bodyPr/>
          <a:lstStyle/>
          <a:p>
            <a:fld id="{14F1411D-0280-154F-AEAC-4C20B7AA46B2}" type="slidenum">
              <a:rPr lang="nl-NL" smtClean="0"/>
              <a:pPr/>
              <a:t>27</a:t>
            </a:fld>
            <a:endParaRPr lang="nl-NL"/>
          </a:p>
        </p:txBody>
      </p:sp>
      <p:pic>
        <p:nvPicPr>
          <p:cNvPr id="13" name="Tijdelijke aanduiding voor afbeelding 16">
            <a:extLst>
              <a:ext uri="{FF2B5EF4-FFF2-40B4-BE49-F238E27FC236}">
                <a16:creationId xmlns:a16="http://schemas.microsoft.com/office/drawing/2014/main" id="{3EBE5AB2-0D15-A679-98B9-0A53D4A97801}"/>
              </a:ext>
            </a:extLst>
          </p:cNvPr>
          <p:cNvPicPr>
            <a:picLocks noGrp="1" noChangeAspect="1"/>
          </p:cNvPicPr>
          <p:nvPr>
            <p:ph type="pic" idx="15"/>
          </p:nvPr>
        </p:nvPicPr>
        <p:blipFill>
          <a:blip r:embed="rId3"/>
          <a:srcRect t="40" b="40"/>
          <a:stretch>
            <a:fillRect/>
          </a:stretch>
        </p:blipFill>
        <p:spPr>
          <a:xfrm>
            <a:off x="5535002" y="1485257"/>
            <a:ext cx="2592000" cy="1980000"/>
          </a:xfrm>
        </p:spPr>
      </p:pic>
      <p:pic>
        <p:nvPicPr>
          <p:cNvPr id="15" name="Tijdelijke aanduiding voor afbeelding 15">
            <a:extLst>
              <a:ext uri="{FF2B5EF4-FFF2-40B4-BE49-F238E27FC236}">
                <a16:creationId xmlns:a16="http://schemas.microsoft.com/office/drawing/2014/main" id="{330E73ED-8BDF-E44D-F952-DA562928AE08}"/>
              </a:ext>
            </a:extLst>
          </p:cNvPr>
          <p:cNvPicPr>
            <a:picLocks noGrp="1" noChangeAspect="1"/>
          </p:cNvPicPr>
          <p:nvPr>
            <p:ph type="pic" idx="16"/>
          </p:nvPr>
        </p:nvPicPr>
        <p:blipFill>
          <a:blip r:embed="rId4"/>
          <a:srcRect t="40" b="40"/>
          <a:stretch>
            <a:fillRect/>
          </a:stretch>
        </p:blipFill>
        <p:spPr>
          <a:xfrm>
            <a:off x="1016998" y="1485257"/>
            <a:ext cx="2592000" cy="1980000"/>
          </a:xfrm>
        </p:spPr>
      </p:pic>
    </p:spTree>
    <p:extLst>
      <p:ext uri="{BB962C8B-B14F-4D97-AF65-F5344CB8AC3E}">
        <p14:creationId xmlns:p14="http://schemas.microsoft.com/office/powerpoint/2010/main" val="16813011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C947B-012E-45B4-C1F7-C47BD14260D1}"/>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BA8903E9-7A71-E03F-233F-6FB482BB906C}"/>
              </a:ext>
            </a:extLst>
          </p:cNvPr>
          <p:cNvSpPr>
            <a:spLocks noGrp="1"/>
          </p:cNvSpPr>
          <p:nvPr>
            <p:ph type="title"/>
          </p:nvPr>
        </p:nvSpPr>
        <p:spPr/>
        <p:txBody>
          <a:bodyPr/>
          <a:lstStyle/>
          <a:p>
            <a:r>
              <a:rPr lang="nl-NL" b="1"/>
              <a:t>Voeding </a:t>
            </a:r>
            <a:br>
              <a:rPr lang="nl-NL"/>
            </a:br>
            <a:endParaRPr lang="nl-NL" noProof="1"/>
          </a:p>
        </p:txBody>
      </p:sp>
      <p:sp>
        <p:nvSpPr>
          <p:cNvPr id="3" name="Tijdelijke aanduiding voor dianummer 2">
            <a:extLst>
              <a:ext uri="{FF2B5EF4-FFF2-40B4-BE49-F238E27FC236}">
                <a16:creationId xmlns:a16="http://schemas.microsoft.com/office/drawing/2014/main" id="{443B3751-45D2-4672-7A70-06D2C3D96390}"/>
              </a:ext>
            </a:extLst>
          </p:cNvPr>
          <p:cNvSpPr>
            <a:spLocks noGrp="1"/>
          </p:cNvSpPr>
          <p:nvPr>
            <p:ph type="sldNum" sz="quarter" idx="12"/>
          </p:nvPr>
        </p:nvSpPr>
        <p:spPr/>
        <p:txBody>
          <a:bodyPr/>
          <a:lstStyle/>
          <a:p>
            <a:fld id="{14F1411D-0280-154F-AEAC-4C20B7AA46B2}" type="slidenum">
              <a:rPr lang="nl-NL" smtClean="0"/>
              <a:pPr/>
              <a:t>28</a:t>
            </a:fld>
            <a:endParaRPr lang="nl-NL"/>
          </a:p>
        </p:txBody>
      </p:sp>
      <p:sp>
        <p:nvSpPr>
          <p:cNvPr id="61" name="Tijdelijke aanduiding voor tekst 43">
            <a:extLst>
              <a:ext uri="{FF2B5EF4-FFF2-40B4-BE49-F238E27FC236}">
                <a16:creationId xmlns:a16="http://schemas.microsoft.com/office/drawing/2014/main" id="{76A11CCD-2DAB-CA55-C422-97BB26CD1037}"/>
              </a:ext>
            </a:extLst>
          </p:cNvPr>
          <p:cNvSpPr>
            <a:spLocks noGrp="1"/>
          </p:cNvSpPr>
          <p:nvPr>
            <p:ph type="body" sz="half" idx="14"/>
          </p:nvPr>
        </p:nvSpPr>
        <p:spPr>
          <a:xfrm>
            <a:off x="4939379" y="1483415"/>
            <a:ext cx="936000" cy="324000"/>
          </a:xfrm>
        </p:spPr>
        <p:txBody>
          <a:bodyPr/>
          <a:lstStyle/>
          <a:p>
            <a:r>
              <a:rPr lang="nl-NL"/>
              <a:t>Voedingsbeleid</a:t>
            </a:r>
          </a:p>
        </p:txBody>
      </p:sp>
      <p:sp>
        <p:nvSpPr>
          <p:cNvPr id="62" name="Tijdelijke aanduiding voor tekst 44">
            <a:extLst>
              <a:ext uri="{FF2B5EF4-FFF2-40B4-BE49-F238E27FC236}">
                <a16:creationId xmlns:a16="http://schemas.microsoft.com/office/drawing/2014/main" id="{A83C4AB1-C7FC-8DD7-F98C-094E0392D803}"/>
              </a:ext>
            </a:extLst>
          </p:cNvPr>
          <p:cNvSpPr>
            <a:spLocks noGrp="1"/>
          </p:cNvSpPr>
          <p:nvPr>
            <p:ph type="body" sz="half" idx="15"/>
          </p:nvPr>
        </p:nvSpPr>
        <p:spPr>
          <a:xfrm>
            <a:off x="5835884" y="1488085"/>
            <a:ext cx="936000" cy="324000"/>
          </a:xfrm>
        </p:spPr>
        <p:txBody>
          <a:bodyPr/>
          <a:lstStyle/>
          <a:p>
            <a:r>
              <a:rPr lang="nl-NL"/>
              <a:t>Water</a:t>
            </a:r>
          </a:p>
        </p:txBody>
      </p:sp>
      <p:sp>
        <p:nvSpPr>
          <p:cNvPr id="63" name="Tijdelijke aanduiding voor tekst 46">
            <a:extLst>
              <a:ext uri="{FF2B5EF4-FFF2-40B4-BE49-F238E27FC236}">
                <a16:creationId xmlns:a16="http://schemas.microsoft.com/office/drawing/2014/main" id="{22BB72E3-2D64-0E88-4D50-4BC469EAD83C}"/>
              </a:ext>
            </a:extLst>
          </p:cNvPr>
          <p:cNvSpPr>
            <a:spLocks noGrp="1"/>
          </p:cNvSpPr>
          <p:nvPr>
            <p:ph type="body" sz="half" idx="17"/>
          </p:nvPr>
        </p:nvSpPr>
        <p:spPr>
          <a:xfrm>
            <a:off x="6746938" y="1488085"/>
            <a:ext cx="936000" cy="324000"/>
          </a:xfrm>
        </p:spPr>
        <p:txBody>
          <a:bodyPr/>
          <a:lstStyle/>
          <a:p>
            <a:r>
              <a:rPr lang="nl-NL"/>
              <a:t>Groente en Fruit</a:t>
            </a:r>
          </a:p>
        </p:txBody>
      </p:sp>
      <p:sp>
        <p:nvSpPr>
          <p:cNvPr id="64" name="Tijdelijke aanduiding voor tekst 48">
            <a:extLst>
              <a:ext uri="{FF2B5EF4-FFF2-40B4-BE49-F238E27FC236}">
                <a16:creationId xmlns:a16="http://schemas.microsoft.com/office/drawing/2014/main" id="{0548712B-1EA5-E1CD-8420-C614E553EC59}"/>
              </a:ext>
            </a:extLst>
          </p:cNvPr>
          <p:cNvSpPr>
            <a:spLocks noGrp="1"/>
          </p:cNvSpPr>
          <p:nvPr>
            <p:ph type="body" sz="half" idx="20"/>
          </p:nvPr>
        </p:nvSpPr>
        <p:spPr>
          <a:xfrm>
            <a:off x="7655351" y="1488085"/>
            <a:ext cx="936000" cy="324000"/>
          </a:xfrm>
        </p:spPr>
        <p:txBody>
          <a:bodyPr/>
          <a:lstStyle/>
          <a:p>
            <a:r>
              <a:rPr lang="nl-NL"/>
              <a:t>Dranken</a:t>
            </a:r>
          </a:p>
        </p:txBody>
      </p:sp>
      <p:sp>
        <p:nvSpPr>
          <p:cNvPr id="65" name="Tijdelijke aanduiding voor tekst 50">
            <a:extLst>
              <a:ext uri="{FF2B5EF4-FFF2-40B4-BE49-F238E27FC236}">
                <a16:creationId xmlns:a16="http://schemas.microsoft.com/office/drawing/2014/main" id="{765408E4-6414-B472-6F57-97EB75F77CA1}"/>
              </a:ext>
            </a:extLst>
          </p:cNvPr>
          <p:cNvSpPr>
            <a:spLocks noGrp="1"/>
          </p:cNvSpPr>
          <p:nvPr>
            <p:ph type="body" sz="half" idx="22"/>
          </p:nvPr>
        </p:nvSpPr>
        <p:spPr>
          <a:xfrm>
            <a:off x="4939379" y="2925686"/>
            <a:ext cx="936000" cy="324000"/>
          </a:xfrm>
        </p:spPr>
        <p:txBody>
          <a:bodyPr/>
          <a:lstStyle/>
          <a:p>
            <a:r>
              <a:rPr lang="nl-NL"/>
              <a:t>Tussendoortjes</a:t>
            </a:r>
          </a:p>
        </p:txBody>
      </p:sp>
      <p:sp>
        <p:nvSpPr>
          <p:cNvPr id="66" name="Tijdelijke aanduiding voor tekst 52">
            <a:extLst>
              <a:ext uri="{FF2B5EF4-FFF2-40B4-BE49-F238E27FC236}">
                <a16:creationId xmlns:a16="http://schemas.microsoft.com/office/drawing/2014/main" id="{4A9EA026-71C2-BD82-3B07-89C5D0310369}"/>
              </a:ext>
            </a:extLst>
          </p:cNvPr>
          <p:cNvSpPr>
            <a:spLocks noGrp="1"/>
          </p:cNvSpPr>
          <p:nvPr>
            <p:ph type="body" sz="half" idx="24"/>
          </p:nvPr>
        </p:nvSpPr>
        <p:spPr>
          <a:xfrm>
            <a:off x="5851497" y="2925686"/>
            <a:ext cx="936000" cy="324000"/>
          </a:xfrm>
        </p:spPr>
        <p:txBody>
          <a:bodyPr/>
          <a:lstStyle/>
          <a:p>
            <a:r>
              <a:rPr lang="nl-NL"/>
              <a:t>Broodjes</a:t>
            </a:r>
          </a:p>
        </p:txBody>
      </p:sp>
      <p:sp>
        <p:nvSpPr>
          <p:cNvPr id="67" name="Tijdelijke aanduiding voor tekst 54">
            <a:extLst>
              <a:ext uri="{FF2B5EF4-FFF2-40B4-BE49-F238E27FC236}">
                <a16:creationId xmlns:a16="http://schemas.microsoft.com/office/drawing/2014/main" id="{41451F68-0E7C-6A7E-ACA8-8D3F86491CF7}"/>
              </a:ext>
            </a:extLst>
          </p:cNvPr>
          <p:cNvSpPr>
            <a:spLocks noGrp="1"/>
          </p:cNvSpPr>
          <p:nvPr>
            <p:ph type="body" sz="half" idx="26"/>
          </p:nvPr>
        </p:nvSpPr>
        <p:spPr>
          <a:xfrm>
            <a:off x="6761612" y="2925710"/>
            <a:ext cx="936000" cy="324000"/>
          </a:xfrm>
        </p:spPr>
        <p:txBody>
          <a:bodyPr/>
          <a:lstStyle/>
          <a:p>
            <a:r>
              <a:rPr lang="nl-NL"/>
              <a:t>Maaltijden</a:t>
            </a:r>
          </a:p>
        </p:txBody>
      </p:sp>
      <p:sp>
        <p:nvSpPr>
          <p:cNvPr id="68" name="Tijdelijke aanduiding voor tekst 56">
            <a:extLst>
              <a:ext uri="{FF2B5EF4-FFF2-40B4-BE49-F238E27FC236}">
                <a16:creationId xmlns:a16="http://schemas.microsoft.com/office/drawing/2014/main" id="{62F61749-A93A-E699-2944-A25C8559A3EE}"/>
              </a:ext>
            </a:extLst>
          </p:cNvPr>
          <p:cNvSpPr>
            <a:spLocks noGrp="1"/>
          </p:cNvSpPr>
          <p:nvPr>
            <p:ph type="body" sz="half" idx="28"/>
          </p:nvPr>
        </p:nvSpPr>
        <p:spPr>
          <a:xfrm>
            <a:off x="7655351" y="2923264"/>
            <a:ext cx="936000" cy="324000"/>
          </a:xfrm>
        </p:spPr>
        <p:txBody>
          <a:bodyPr/>
          <a:lstStyle/>
          <a:p>
            <a:r>
              <a:rPr lang="nl-NL"/>
              <a:t>Presentatie</a:t>
            </a:r>
          </a:p>
        </p:txBody>
      </p:sp>
      <p:sp>
        <p:nvSpPr>
          <p:cNvPr id="69" name="Tijdelijke aanduiding voor tekst 58">
            <a:extLst>
              <a:ext uri="{FF2B5EF4-FFF2-40B4-BE49-F238E27FC236}">
                <a16:creationId xmlns:a16="http://schemas.microsoft.com/office/drawing/2014/main" id="{ECDCFDDF-B9EB-9454-8876-836FD5F84445}"/>
              </a:ext>
            </a:extLst>
          </p:cNvPr>
          <p:cNvSpPr>
            <a:spLocks noGrp="1"/>
          </p:cNvSpPr>
          <p:nvPr>
            <p:ph type="body" sz="half" idx="30"/>
          </p:nvPr>
        </p:nvSpPr>
        <p:spPr>
          <a:xfrm>
            <a:off x="4939379" y="4443687"/>
            <a:ext cx="936000" cy="324000"/>
          </a:xfrm>
        </p:spPr>
        <p:txBody>
          <a:bodyPr/>
          <a:lstStyle/>
          <a:p>
            <a:r>
              <a:rPr lang="nl-NL"/>
              <a:t>Automaten </a:t>
            </a:r>
          </a:p>
        </p:txBody>
      </p:sp>
      <p:sp>
        <p:nvSpPr>
          <p:cNvPr id="72" name="Tijdelijke aanduiding voor tekst 58">
            <a:extLst>
              <a:ext uri="{FF2B5EF4-FFF2-40B4-BE49-F238E27FC236}">
                <a16:creationId xmlns:a16="http://schemas.microsoft.com/office/drawing/2014/main" id="{81D45754-A9AB-5B3D-5030-FBBBF3F47839}"/>
              </a:ext>
            </a:extLst>
          </p:cNvPr>
          <p:cNvSpPr txBox="1">
            <a:spLocks/>
          </p:cNvSpPr>
          <p:nvPr/>
        </p:nvSpPr>
        <p:spPr>
          <a:xfrm>
            <a:off x="5853696" y="4443687"/>
            <a:ext cx="936000" cy="324000"/>
          </a:xfrm>
          <a:prstGeom prst="rect">
            <a:avLst/>
          </a:prstGeom>
        </p:spPr>
        <p:txBody>
          <a:bodyPr vert="horz" lIns="0" tIns="0" rIns="0" bIns="0" rtlCol="0" anchor="t" anchorCtr="0">
            <a:noAutofit/>
          </a:bodyPr>
          <a:lstStyle>
            <a:lvl1pPr marL="0" indent="0" algn="ctr" defTabSz="685800" rtl="0" eaLnBrk="1" latinLnBrk="0" hangingPunct="1">
              <a:lnSpc>
                <a:spcPct val="100000"/>
              </a:lnSpc>
              <a:spcBef>
                <a:spcPts val="0"/>
              </a:spcBef>
              <a:buClr>
                <a:schemeClr val="tx2"/>
              </a:buClr>
              <a:buSzPct val="75000"/>
              <a:buFont typeface="Apple SD Gothic Neo Regular" panose="02000300000000000000" pitchFamily="2" charset="-127"/>
              <a:buNone/>
              <a:defRPr sz="950" kern="1200">
                <a:solidFill>
                  <a:schemeClr val="tx2"/>
                </a:solidFill>
                <a:latin typeface="+mn-lt"/>
                <a:ea typeface="+mn-ea"/>
                <a:cs typeface="+mn-cs"/>
              </a:defRPr>
            </a:lvl1pPr>
            <a:lvl2pPr marL="3429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1050" kern="1200">
                <a:solidFill>
                  <a:schemeClr val="tx1"/>
                </a:solidFill>
                <a:latin typeface="+mn-lt"/>
                <a:ea typeface="+mn-ea"/>
                <a:cs typeface="+mn-cs"/>
              </a:defRPr>
            </a:lvl2pPr>
            <a:lvl3pPr marL="6858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900" kern="1200">
                <a:solidFill>
                  <a:schemeClr val="tx1"/>
                </a:solidFill>
                <a:latin typeface="+mn-lt"/>
                <a:ea typeface="+mn-ea"/>
                <a:cs typeface="+mn-cs"/>
              </a:defRPr>
            </a:lvl3pPr>
            <a:lvl4pPr marL="10287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750" kern="1200">
                <a:solidFill>
                  <a:schemeClr val="tx1"/>
                </a:solidFill>
                <a:latin typeface="+mn-lt"/>
                <a:ea typeface="+mn-ea"/>
                <a:cs typeface="+mn-cs"/>
              </a:defRPr>
            </a:lvl4pPr>
            <a:lvl5pPr marL="13716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nl-NL"/>
              <a:t>Jeugdactiviteiten</a:t>
            </a:r>
          </a:p>
        </p:txBody>
      </p:sp>
      <p:pic>
        <p:nvPicPr>
          <p:cNvPr id="73" name="Graphic 72">
            <a:extLst>
              <a:ext uri="{FF2B5EF4-FFF2-40B4-BE49-F238E27FC236}">
                <a16:creationId xmlns:a16="http://schemas.microsoft.com/office/drawing/2014/main" id="{8A9873A8-2D27-23FD-9E74-4142925CA2A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48370" y="526445"/>
            <a:ext cx="691509" cy="840027"/>
          </a:xfrm>
          <a:prstGeom prst="rect">
            <a:avLst/>
          </a:prstGeom>
        </p:spPr>
      </p:pic>
      <p:pic>
        <p:nvPicPr>
          <p:cNvPr id="74" name="Graphic 73">
            <a:extLst>
              <a:ext uri="{FF2B5EF4-FFF2-40B4-BE49-F238E27FC236}">
                <a16:creationId xmlns:a16="http://schemas.microsoft.com/office/drawing/2014/main" id="{47F7B5E6-6651-7355-8564-96111999FCE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64371" y="520391"/>
            <a:ext cx="687611" cy="835292"/>
          </a:xfrm>
          <a:prstGeom prst="rect">
            <a:avLst/>
          </a:prstGeom>
        </p:spPr>
      </p:pic>
      <p:pic>
        <p:nvPicPr>
          <p:cNvPr id="75" name="Graphic 74">
            <a:extLst>
              <a:ext uri="{FF2B5EF4-FFF2-40B4-BE49-F238E27FC236}">
                <a16:creationId xmlns:a16="http://schemas.microsoft.com/office/drawing/2014/main" id="{BC02EAF8-EDBF-B82D-6E4B-7BFC860F39A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868496" y="537389"/>
            <a:ext cx="687611" cy="835292"/>
          </a:xfrm>
          <a:prstGeom prst="rect">
            <a:avLst/>
          </a:prstGeom>
        </p:spPr>
      </p:pic>
      <p:pic>
        <p:nvPicPr>
          <p:cNvPr id="76" name="Graphic 75">
            <a:extLst>
              <a:ext uri="{FF2B5EF4-FFF2-40B4-BE49-F238E27FC236}">
                <a16:creationId xmlns:a16="http://schemas.microsoft.com/office/drawing/2014/main" id="{2613B1DA-331B-4649-2994-F446DA17766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784733" y="526445"/>
            <a:ext cx="691509" cy="840027"/>
          </a:xfrm>
          <a:prstGeom prst="rect">
            <a:avLst/>
          </a:prstGeom>
        </p:spPr>
      </p:pic>
      <p:pic>
        <p:nvPicPr>
          <p:cNvPr id="77" name="Graphic 76">
            <a:extLst>
              <a:ext uri="{FF2B5EF4-FFF2-40B4-BE49-F238E27FC236}">
                <a16:creationId xmlns:a16="http://schemas.microsoft.com/office/drawing/2014/main" id="{911CF11C-178D-99D4-B7FE-4E41E6C1D96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046259" y="1969462"/>
            <a:ext cx="687611" cy="835293"/>
          </a:xfrm>
          <a:prstGeom prst="rect">
            <a:avLst/>
          </a:prstGeom>
        </p:spPr>
      </p:pic>
      <p:pic>
        <p:nvPicPr>
          <p:cNvPr id="78" name="Graphic 77">
            <a:extLst>
              <a:ext uri="{FF2B5EF4-FFF2-40B4-BE49-F238E27FC236}">
                <a16:creationId xmlns:a16="http://schemas.microsoft.com/office/drawing/2014/main" id="{8A732FF4-5BB4-C7CA-915D-8E3D25187CB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964542" y="1971387"/>
            <a:ext cx="687440" cy="835085"/>
          </a:xfrm>
          <a:prstGeom prst="rect">
            <a:avLst/>
          </a:prstGeom>
        </p:spPr>
      </p:pic>
      <p:pic>
        <p:nvPicPr>
          <p:cNvPr id="79" name="Graphic 78">
            <a:extLst>
              <a:ext uri="{FF2B5EF4-FFF2-40B4-BE49-F238E27FC236}">
                <a16:creationId xmlns:a16="http://schemas.microsoft.com/office/drawing/2014/main" id="{64615F8F-9800-B2BC-A969-C451607217B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870810" y="1973991"/>
            <a:ext cx="685297" cy="832481"/>
          </a:xfrm>
          <a:prstGeom prst="rect">
            <a:avLst/>
          </a:prstGeom>
        </p:spPr>
      </p:pic>
      <p:pic>
        <p:nvPicPr>
          <p:cNvPr id="80" name="Graphic 79">
            <a:extLst>
              <a:ext uri="{FF2B5EF4-FFF2-40B4-BE49-F238E27FC236}">
                <a16:creationId xmlns:a16="http://schemas.microsoft.com/office/drawing/2014/main" id="{703DF0D5-5A71-0C34-9871-DBC73113AD7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784733" y="1976123"/>
            <a:ext cx="691509" cy="840028"/>
          </a:xfrm>
          <a:prstGeom prst="rect">
            <a:avLst/>
          </a:prstGeom>
        </p:spPr>
      </p:pic>
      <p:pic>
        <p:nvPicPr>
          <p:cNvPr id="81" name="Graphic 80">
            <a:extLst>
              <a:ext uri="{FF2B5EF4-FFF2-40B4-BE49-F238E27FC236}">
                <a16:creationId xmlns:a16="http://schemas.microsoft.com/office/drawing/2014/main" id="{34F8CB02-6AD4-036A-3215-190F6173B99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064286" y="3429906"/>
            <a:ext cx="686186" cy="833561"/>
          </a:xfrm>
          <a:prstGeom prst="rect">
            <a:avLst/>
          </a:prstGeom>
        </p:spPr>
      </p:pic>
      <p:pic>
        <p:nvPicPr>
          <p:cNvPr id="82" name="Graphic 81">
            <a:extLst>
              <a:ext uri="{FF2B5EF4-FFF2-40B4-BE49-F238E27FC236}">
                <a16:creationId xmlns:a16="http://schemas.microsoft.com/office/drawing/2014/main" id="{7E3E23AB-C4CE-57D2-6432-C19D9B60A9C4}"/>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5964371" y="3435437"/>
            <a:ext cx="686186" cy="833561"/>
          </a:xfrm>
          <a:prstGeom prst="rect">
            <a:avLst/>
          </a:prstGeom>
        </p:spPr>
      </p:pic>
    </p:spTree>
    <p:extLst>
      <p:ext uri="{BB962C8B-B14F-4D97-AF65-F5344CB8AC3E}">
        <p14:creationId xmlns:p14="http://schemas.microsoft.com/office/powerpoint/2010/main" val="33510210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DDFE6-90A1-D7A3-6B20-F4B737D4CE1A}"/>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CA8B8B06-D10D-B750-C9C7-6E3C396884AB}"/>
              </a:ext>
            </a:extLst>
          </p:cNvPr>
          <p:cNvPicPr>
            <a:picLocks noChangeAspect="1"/>
          </p:cNvPicPr>
          <p:nvPr/>
        </p:nvPicPr>
        <p:blipFill>
          <a:blip r:embed="rId3"/>
          <a:srcRect/>
          <a:stretch/>
        </p:blipFill>
        <p:spPr>
          <a:xfrm>
            <a:off x="0" y="0"/>
            <a:ext cx="9144000" cy="5143500"/>
          </a:xfrm>
          <a:prstGeom prst="rect">
            <a:avLst/>
          </a:prstGeom>
        </p:spPr>
      </p:pic>
      <p:sp>
        <p:nvSpPr>
          <p:cNvPr id="5" name="Tijdelijke aanduiding voor dianummer 4">
            <a:extLst>
              <a:ext uri="{FF2B5EF4-FFF2-40B4-BE49-F238E27FC236}">
                <a16:creationId xmlns:a16="http://schemas.microsoft.com/office/drawing/2014/main" id="{AD3E67D6-4A58-6375-2F0D-65FC53B1BBEC}"/>
              </a:ext>
            </a:extLst>
          </p:cNvPr>
          <p:cNvSpPr>
            <a:spLocks noGrp="1"/>
          </p:cNvSpPr>
          <p:nvPr>
            <p:ph type="sldNum" sz="quarter" idx="12"/>
          </p:nvPr>
        </p:nvSpPr>
        <p:spPr/>
        <p:txBody>
          <a:bodyPr/>
          <a:lstStyle/>
          <a:p>
            <a:fld id="{14F1411D-0280-154F-AEAC-4C20B7AA46B2}" type="slidenum">
              <a:rPr lang="nl-NL" smtClean="0"/>
              <a:pPr/>
              <a:t>29</a:t>
            </a:fld>
            <a:endParaRPr lang="nl-NL"/>
          </a:p>
        </p:txBody>
      </p:sp>
    </p:spTree>
    <p:extLst>
      <p:ext uri="{BB962C8B-B14F-4D97-AF65-F5344CB8AC3E}">
        <p14:creationId xmlns:p14="http://schemas.microsoft.com/office/powerpoint/2010/main" val="953325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0F1DA-E613-F68B-3E40-894DC8BD1EB7}"/>
            </a:ext>
          </a:extLst>
        </p:cNvPr>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B4885066-C76B-9258-23FD-41C0250210C9}"/>
              </a:ext>
            </a:extLst>
          </p:cNvPr>
          <p:cNvSpPr>
            <a:spLocks noGrp="1"/>
          </p:cNvSpPr>
          <p:nvPr>
            <p:ph type="sldNum" sz="quarter" idx="12"/>
          </p:nvPr>
        </p:nvSpPr>
        <p:spPr/>
        <p:txBody>
          <a:bodyPr/>
          <a:lstStyle/>
          <a:p>
            <a:fld id="{14F1411D-0280-154F-AEAC-4C20B7AA46B2}" type="slidenum">
              <a:rPr lang="nl-NL" smtClean="0"/>
              <a:pPr/>
              <a:t>30</a:t>
            </a:fld>
            <a:endParaRPr lang="nl-NL"/>
          </a:p>
        </p:txBody>
      </p:sp>
      <p:pic>
        <p:nvPicPr>
          <p:cNvPr id="4" name="Afbeelding 3">
            <a:extLst>
              <a:ext uri="{FF2B5EF4-FFF2-40B4-BE49-F238E27FC236}">
                <a16:creationId xmlns:a16="http://schemas.microsoft.com/office/drawing/2014/main" id="{35676DE3-4891-5449-73C1-0AA4A4A048AC}"/>
              </a:ext>
            </a:extLst>
          </p:cNvPr>
          <p:cNvPicPr>
            <a:picLocks noChangeAspect="1"/>
          </p:cNvPicPr>
          <p:nvPr/>
        </p:nvPicPr>
        <p:blipFill>
          <a:blip r:embed="rId3"/>
          <a:srcRect/>
          <a:stretch>
            <a:fillRect/>
          </a:stretch>
        </p:blipFill>
        <p:spPr>
          <a:xfrm>
            <a:off x="746677" y="-1361661"/>
            <a:ext cx="7650646" cy="7650646"/>
          </a:xfrm>
          <a:prstGeom prst="rect">
            <a:avLst/>
          </a:prstGeom>
        </p:spPr>
      </p:pic>
    </p:spTree>
    <p:extLst>
      <p:ext uri="{BB962C8B-B14F-4D97-AF65-F5344CB8AC3E}">
        <p14:creationId xmlns:p14="http://schemas.microsoft.com/office/powerpoint/2010/main" val="24910618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Tijdelijke aanduiding voor afbeelding 12">
            <a:extLst>
              <a:ext uri="{FF2B5EF4-FFF2-40B4-BE49-F238E27FC236}">
                <a16:creationId xmlns:a16="http://schemas.microsoft.com/office/drawing/2014/main" id="{486A6C9F-8470-88F5-255E-609BF8355214}"/>
              </a:ext>
            </a:extLst>
          </p:cNvPr>
          <p:cNvPicPr>
            <a:picLocks noGrp="1" noChangeAspect="1"/>
          </p:cNvPicPr>
          <p:nvPr>
            <p:ph type="pic" idx="14"/>
          </p:nvPr>
        </p:nvPicPr>
        <p:blipFill rotWithShape="1">
          <a:blip r:embed="rId3"/>
          <a:srcRect l="94" r="94"/>
          <a:stretch/>
        </p:blipFill>
        <p:spPr/>
      </p:pic>
      <p:pic>
        <p:nvPicPr>
          <p:cNvPr id="15" name="Tijdelijke aanduiding voor afbeelding 14">
            <a:extLst>
              <a:ext uri="{FF2B5EF4-FFF2-40B4-BE49-F238E27FC236}">
                <a16:creationId xmlns:a16="http://schemas.microsoft.com/office/drawing/2014/main" id="{BEFC453E-9EF9-0711-8B7F-5251C2CFCC94}"/>
              </a:ext>
            </a:extLst>
          </p:cNvPr>
          <p:cNvPicPr>
            <a:picLocks noGrp="1" noChangeAspect="1"/>
          </p:cNvPicPr>
          <p:nvPr>
            <p:ph type="pic" idx="23"/>
          </p:nvPr>
        </p:nvPicPr>
        <p:blipFill rotWithShape="1">
          <a:blip r:embed="rId4"/>
          <a:srcRect l="94" r="94"/>
          <a:stretch/>
        </p:blipFill>
        <p:spPr/>
      </p:pic>
      <p:sp>
        <p:nvSpPr>
          <p:cNvPr id="9" name="Tijdelijke aanduiding voor tekst 8">
            <a:extLst>
              <a:ext uri="{FF2B5EF4-FFF2-40B4-BE49-F238E27FC236}">
                <a16:creationId xmlns:a16="http://schemas.microsoft.com/office/drawing/2014/main" id="{158B3A6F-D22D-5559-9BCD-F48A951249FE}"/>
              </a:ext>
            </a:extLst>
          </p:cNvPr>
          <p:cNvSpPr>
            <a:spLocks noGrp="1"/>
          </p:cNvSpPr>
          <p:nvPr>
            <p:ph type="body" sz="half" idx="15"/>
          </p:nvPr>
        </p:nvSpPr>
        <p:spPr/>
        <p:txBody>
          <a:bodyPr/>
          <a:lstStyle/>
          <a:p>
            <a:r>
              <a:rPr lang="nl-NL"/>
              <a:t>Plaats en bied de gezonde keuze op een opvallende manier aan.</a:t>
            </a:r>
          </a:p>
        </p:txBody>
      </p:sp>
      <p:sp>
        <p:nvSpPr>
          <p:cNvPr id="11" name="Tijdelijke aanduiding voor tekst 10">
            <a:extLst>
              <a:ext uri="{FF2B5EF4-FFF2-40B4-BE49-F238E27FC236}">
                <a16:creationId xmlns:a16="http://schemas.microsoft.com/office/drawing/2014/main" id="{4D8E9EDD-3AD2-9ED0-8E1C-386CEF00FD96}"/>
              </a:ext>
            </a:extLst>
          </p:cNvPr>
          <p:cNvSpPr>
            <a:spLocks noGrp="1"/>
          </p:cNvSpPr>
          <p:nvPr>
            <p:ph type="body" sz="half" idx="24"/>
          </p:nvPr>
        </p:nvSpPr>
        <p:spPr/>
        <p:txBody>
          <a:bodyPr/>
          <a:lstStyle/>
          <a:p>
            <a:r>
              <a:rPr lang="nl-NL"/>
              <a:t>Gezond vooraan</a:t>
            </a:r>
          </a:p>
        </p:txBody>
      </p:sp>
      <p:sp>
        <p:nvSpPr>
          <p:cNvPr id="2" name="Tijdelijke aanduiding voor datum 1">
            <a:extLst>
              <a:ext uri="{FF2B5EF4-FFF2-40B4-BE49-F238E27FC236}">
                <a16:creationId xmlns:a16="http://schemas.microsoft.com/office/drawing/2014/main" id="{3CF16EFA-BAB6-8775-BA42-6EFF1FD8C964}"/>
              </a:ext>
            </a:extLst>
          </p:cNvPr>
          <p:cNvSpPr>
            <a:spLocks noGrp="1"/>
          </p:cNvSpPr>
          <p:nvPr>
            <p:ph type="dt" sz="half" idx="10"/>
          </p:nvPr>
        </p:nvSpPr>
        <p:spPr/>
        <p:txBody>
          <a:bodyPr/>
          <a:lstStyle/>
          <a:p>
            <a:r>
              <a:rPr lang="nl-NL"/>
              <a:t>JOGG-Teamfit Buurt werkwijze</a:t>
            </a:r>
          </a:p>
        </p:txBody>
      </p:sp>
      <p:sp>
        <p:nvSpPr>
          <p:cNvPr id="3" name="Tijdelijke aanduiding voor dianummer 2">
            <a:extLst>
              <a:ext uri="{FF2B5EF4-FFF2-40B4-BE49-F238E27FC236}">
                <a16:creationId xmlns:a16="http://schemas.microsoft.com/office/drawing/2014/main" id="{B28B2ED5-08F0-C060-6AD3-270A51015FB0}"/>
              </a:ext>
            </a:extLst>
          </p:cNvPr>
          <p:cNvSpPr>
            <a:spLocks noGrp="1"/>
          </p:cNvSpPr>
          <p:nvPr>
            <p:ph type="sldNum" sz="quarter" idx="12"/>
          </p:nvPr>
        </p:nvSpPr>
        <p:spPr/>
        <p:txBody>
          <a:bodyPr/>
          <a:lstStyle/>
          <a:p>
            <a:fld id="{14F1411D-0280-154F-AEAC-4C20B7AA46B2}" type="slidenum">
              <a:rPr lang="nl-NL" smtClean="0"/>
              <a:pPr/>
              <a:t>31</a:t>
            </a:fld>
            <a:endParaRPr lang="nl-NL"/>
          </a:p>
        </p:txBody>
      </p:sp>
    </p:spTree>
    <p:extLst>
      <p:ext uri="{BB962C8B-B14F-4D97-AF65-F5344CB8AC3E}">
        <p14:creationId xmlns:p14="http://schemas.microsoft.com/office/powerpoint/2010/main" val="29477921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tekst 8">
            <a:extLst>
              <a:ext uri="{FF2B5EF4-FFF2-40B4-BE49-F238E27FC236}">
                <a16:creationId xmlns:a16="http://schemas.microsoft.com/office/drawing/2014/main" id="{47D25EF9-628B-507F-A8DF-259CF4E64A47}"/>
              </a:ext>
            </a:extLst>
          </p:cNvPr>
          <p:cNvSpPr>
            <a:spLocks noGrp="1"/>
          </p:cNvSpPr>
          <p:nvPr>
            <p:ph type="body" sz="half" idx="15"/>
          </p:nvPr>
        </p:nvSpPr>
        <p:spPr/>
        <p:txBody>
          <a:bodyPr/>
          <a:lstStyle/>
          <a:p>
            <a:r>
              <a:rPr lang="nl-NL"/>
              <a:t>Het gaat er niet om dat de keuze </a:t>
            </a:r>
            <a:br>
              <a:rPr lang="nl-NL"/>
            </a:br>
            <a:r>
              <a:rPr lang="nl-NL"/>
              <a:t>zo groot mogelijk is, maar zo gevarieerd mogelijk.</a:t>
            </a:r>
          </a:p>
        </p:txBody>
      </p:sp>
      <p:sp>
        <p:nvSpPr>
          <p:cNvPr id="10" name="Tijdelijke aanduiding voor tekst 9">
            <a:extLst>
              <a:ext uri="{FF2B5EF4-FFF2-40B4-BE49-F238E27FC236}">
                <a16:creationId xmlns:a16="http://schemas.microsoft.com/office/drawing/2014/main" id="{7E10B6D7-DF0D-5D75-7E35-6ED6DE7A9F87}"/>
              </a:ext>
            </a:extLst>
          </p:cNvPr>
          <p:cNvSpPr>
            <a:spLocks noGrp="1"/>
          </p:cNvSpPr>
          <p:nvPr>
            <p:ph type="body" sz="half" idx="24"/>
          </p:nvPr>
        </p:nvSpPr>
        <p:spPr/>
        <p:txBody>
          <a:bodyPr/>
          <a:lstStyle/>
          <a:p>
            <a:r>
              <a:rPr lang="nl-NL"/>
              <a:t>Zorg dat er keuze is</a:t>
            </a:r>
          </a:p>
        </p:txBody>
      </p:sp>
      <p:pic>
        <p:nvPicPr>
          <p:cNvPr id="16" name="Tijdelijke aanduiding voor afbeelding 15">
            <a:extLst>
              <a:ext uri="{FF2B5EF4-FFF2-40B4-BE49-F238E27FC236}">
                <a16:creationId xmlns:a16="http://schemas.microsoft.com/office/drawing/2014/main" id="{2E9F0324-F4F1-9487-56DA-B403C9FD9D57}"/>
              </a:ext>
            </a:extLst>
          </p:cNvPr>
          <p:cNvPicPr>
            <a:picLocks noGrp="1" noChangeAspect="1"/>
          </p:cNvPicPr>
          <p:nvPr>
            <p:ph type="pic" idx="13"/>
          </p:nvPr>
        </p:nvPicPr>
        <p:blipFill>
          <a:blip r:embed="rId3"/>
          <a:srcRect t="40" b="40"/>
          <a:stretch>
            <a:fillRect/>
          </a:stretch>
        </p:blipFill>
        <p:spPr/>
      </p:pic>
      <p:sp>
        <p:nvSpPr>
          <p:cNvPr id="3" name="Tijdelijke aanduiding voor dianummer 2">
            <a:extLst>
              <a:ext uri="{FF2B5EF4-FFF2-40B4-BE49-F238E27FC236}">
                <a16:creationId xmlns:a16="http://schemas.microsoft.com/office/drawing/2014/main" id="{E1EA000A-96A8-BA50-AFEE-09E9DA72456E}"/>
              </a:ext>
            </a:extLst>
          </p:cNvPr>
          <p:cNvSpPr>
            <a:spLocks noGrp="1"/>
          </p:cNvSpPr>
          <p:nvPr>
            <p:ph type="sldNum" sz="quarter" idx="12"/>
          </p:nvPr>
        </p:nvSpPr>
        <p:spPr/>
        <p:txBody>
          <a:bodyPr/>
          <a:lstStyle/>
          <a:p>
            <a:fld id="{14F1411D-0280-154F-AEAC-4C20B7AA46B2}" type="slidenum">
              <a:rPr lang="nl-NL" smtClean="0"/>
              <a:pPr/>
              <a:t>32</a:t>
            </a:fld>
            <a:endParaRPr lang="nl-NL"/>
          </a:p>
        </p:txBody>
      </p:sp>
    </p:spTree>
    <p:extLst>
      <p:ext uri="{BB962C8B-B14F-4D97-AF65-F5344CB8AC3E}">
        <p14:creationId xmlns:p14="http://schemas.microsoft.com/office/powerpoint/2010/main" val="36407890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ijdelijke aanduiding voor afbeelding 8">
            <a:extLst>
              <a:ext uri="{FF2B5EF4-FFF2-40B4-BE49-F238E27FC236}">
                <a16:creationId xmlns:a16="http://schemas.microsoft.com/office/drawing/2014/main" id="{E3C1859F-9C12-EBC9-90A6-1FFA13446B5F}"/>
              </a:ext>
            </a:extLst>
          </p:cNvPr>
          <p:cNvPicPr>
            <a:picLocks noGrp="1" noChangeAspect="1"/>
          </p:cNvPicPr>
          <p:nvPr>
            <p:ph type="pic" idx="13"/>
          </p:nvPr>
        </p:nvPicPr>
        <p:blipFill>
          <a:blip r:embed="rId3"/>
          <a:srcRect t="5" b="5"/>
          <a:stretch/>
        </p:blipFill>
        <p:spPr/>
      </p:pic>
      <p:sp>
        <p:nvSpPr>
          <p:cNvPr id="3" name="Tijdelijke aanduiding voor dianummer 2">
            <a:extLst>
              <a:ext uri="{FF2B5EF4-FFF2-40B4-BE49-F238E27FC236}">
                <a16:creationId xmlns:a16="http://schemas.microsoft.com/office/drawing/2014/main" id="{79B1C3A8-9F10-FE1B-94E5-A35734F20095}"/>
              </a:ext>
            </a:extLst>
          </p:cNvPr>
          <p:cNvSpPr>
            <a:spLocks noGrp="1"/>
          </p:cNvSpPr>
          <p:nvPr>
            <p:ph type="sldNum" sz="quarter" idx="12"/>
          </p:nvPr>
        </p:nvSpPr>
        <p:spPr/>
        <p:txBody>
          <a:bodyPr/>
          <a:lstStyle/>
          <a:p>
            <a:fld id="{14F1411D-0280-154F-AEAC-4C20B7AA46B2}" type="slidenum">
              <a:rPr lang="nl-NL" smtClean="0"/>
              <a:pPr/>
              <a:t>33</a:t>
            </a:fld>
            <a:endParaRPr lang="nl-NL"/>
          </a:p>
        </p:txBody>
      </p:sp>
      <p:sp>
        <p:nvSpPr>
          <p:cNvPr id="6" name="Tijdelijke aanduiding voor tekst 5">
            <a:extLst>
              <a:ext uri="{FF2B5EF4-FFF2-40B4-BE49-F238E27FC236}">
                <a16:creationId xmlns:a16="http://schemas.microsoft.com/office/drawing/2014/main" id="{749249C8-C6C1-B7BA-53EA-3FD89AF3145C}"/>
              </a:ext>
            </a:extLst>
          </p:cNvPr>
          <p:cNvSpPr>
            <a:spLocks noGrp="1"/>
          </p:cNvSpPr>
          <p:nvPr>
            <p:ph type="body" sz="half" idx="15"/>
          </p:nvPr>
        </p:nvSpPr>
        <p:spPr/>
        <p:txBody>
          <a:bodyPr/>
          <a:lstStyle/>
          <a:p>
            <a:r>
              <a:rPr lang="nl-NL"/>
              <a:t>De combi-deals doen</a:t>
            </a:r>
          </a:p>
          <a:p>
            <a:r>
              <a:rPr lang="nl-NL"/>
              <a:t>het goed - een broodje</a:t>
            </a:r>
          </a:p>
          <a:p>
            <a:r>
              <a:rPr lang="nl-NL"/>
              <a:t>met flesje water voor</a:t>
            </a:r>
          </a:p>
          <a:p>
            <a:r>
              <a:rPr lang="nl-NL"/>
              <a:t>een leuke prijs.</a:t>
            </a:r>
          </a:p>
        </p:txBody>
      </p:sp>
      <p:sp>
        <p:nvSpPr>
          <p:cNvPr id="7" name="Tijdelijke aanduiding voor tekst 6">
            <a:extLst>
              <a:ext uri="{FF2B5EF4-FFF2-40B4-BE49-F238E27FC236}">
                <a16:creationId xmlns:a16="http://schemas.microsoft.com/office/drawing/2014/main" id="{C61002B6-FC84-A762-99EF-DACB0FEDAAFD}"/>
              </a:ext>
            </a:extLst>
          </p:cNvPr>
          <p:cNvSpPr>
            <a:spLocks noGrp="1"/>
          </p:cNvSpPr>
          <p:nvPr>
            <p:ph type="body" sz="half" idx="24"/>
          </p:nvPr>
        </p:nvSpPr>
        <p:spPr/>
        <p:txBody>
          <a:bodyPr/>
          <a:lstStyle/>
          <a:p>
            <a:r>
              <a:rPr lang="nl-NL"/>
              <a:t>Combi deal</a:t>
            </a:r>
          </a:p>
        </p:txBody>
      </p:sp>
      <p:sp>
        <p:nvSpPr>
          <p:cNvPr id="2" name="Rechthoek 1">
            <a:extLst>
              <a:ext uri="{FF2B5EF4-FFF2-40B4-BE49-F238E27FC236}">
                <a16:creationId xmlns:a16="http://schemas.microsoft.com/office/drawing/2014/main" id="{5E6E4A3A-E624-F5F4-DB7B-4E9DC20AE535}"/>
              </a:ext>
            </a:extLst>
          </p:cNvPr>
          <p:cNvSpPr/>
          <p:nvPr/>
        </p:nvSpPr>
        <p:spPr>
          <a:xfrm rot="186693">
            <a:off x="6331668" y="2438121"/>
            <a:ext cx="515380" cy="237681"/>
          </a:xfrm>
          <a:prstGeom prst="rect">
            <a:avLst/>
          </a:prstGeom>
          <a:solidFill>
            <a:srgbClr val="E8F0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3389602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Tijdelijke aanduiding voor afbeelding 11">
            <a:extLst>
              <a:ext uri="{FF2B5EF4-FFF2-40B4-BE49-F238E27FC236}">
                <a16:creationId xmlns:a16="http://schemas.microsoft.com/office/drawing/2014/main" id="{24893282-6214-D75F-DD87-554B66CB0AB9}"/>
              </a:ext>
            </a:extLst>
          </p:cNvPr>
          <p:cNvPicPr>
            <a:picLocks noGrp="1" noChangeAspect="1"/>
          </p:cNvPicPr>
          <p:nvPr>
            <p:ph type="pic" idx="13"/>
          </p:nvPr>
        </p:nvPicPr>
        <p:blipFill>
          <a:blip r:embed="rId3"/>
          <a:srcRect t="40" b="40"/>
          <a:stretch>
            <a:fillRect/>
          </a:stretch>
        </p:blipFill>
        <p:spPr/>
      </p:pic>
      <p:sp>
        <p:nvSpPr>
          <p:cNvPr id="9" name="Tijdelijke aanduiding voor tekst 8">
            <a:extLst>
              <a:ext uri="{FF2B5EF4-FFF2-40B4-BE49-F238E27FC236}">
                <a16:creationId xmlns:a16="http://schemas.microsoft.com/office/drawing/2014/main" id="{47D25EF9-628B-507F-A8DF-259CF4E64A47}"/>
              </a:ext>
            </a:extLst>
          </p:cNvPr>
          <p:cNvSpPr>
            <a:spLocks noGrp="1"/>
          </p:cNvSpPr>
          <p:nvPr>
            <p:ph type="body" sz="half" idx="15"/>
          </p:nvPr>
        </p:nvSpPr>
        <p:spPr/>
        <p:txBody>
          <a:bodyPr/>
          <a:lstStyle/>
          <a:p>
            <a:r>
              <a:rPr lang="nl-NL"/>
              <a:t>Snij wat fruit in stukjes en doe</a:t>
            </a:r>
          </a:p>
          <a:p>
            <a:r>
              <a:rPr lang="nl-NL"/>
              <a:t>het samen met takjes munt in</a:t>
            </a:r>
          </a:p>
          <a:p>
            <a:r>
              <a:rPr lang="nl-NL"/>
              <a:t>een waterkan.</a:t>
            </a:r>
          </a:p>
        </p:txBody>
      </p:sp>
      <p:sp>
        <p:nvSpPr>
          <p:cNvPr id="10" name="Tijdelijke aanduiding voor tekst 9">
            <a:extLst>
              <a:ext uri="{FF2B5EF4-FFF2-40B4-BE49-F238E27FC236}">
                <a16:creationId xmlns:a16="http://schemas.microsoft.com/office/drawing/2014/main" id="{7E10B6D7-DF0D-5D75-7E35-6ED6DE7A9F87}"/>
              </a:ext>
            </a:extLst>
          </p:cNvPr>
          <p:cNvSpPr>
            <a:spLocks noGrp="1"/>
          </p:cNvSpPr>
          <p:nvPr>
            <p:ph type="body" sz="half" idx="24"/>
          </p:nvPr>
        </p:nvSpPr>
        <p:spPr/>
        <p:txBody>
          <a:bodyPr/>
          <a:lstStyle/>
          <a:p>
            <a:r>
              <a:rPr lang="nl-NL"/>
              <a:t>Water met</a:t>
            </a:r>
          </a:p>
          <a:p>
            <a:r>
              <a:rPr lang="nl-NL"/>
              <a:t>een smaakje</a:t>
            </a:r>
          </a:p>
        </p:txBody>
      </p:sp>
      <p:sp>
        <p:nvSpPr>
          <p:cNvPr id="3" name="Tijdelijke aanduiding voor dianummer 2">
            <a:extLst>
              <a:ext uri="{FF2B5EF4-FFF2-40B4-BE49-F238E27FC236}">
                <a16:creationId xmlns:a16="http://schemas.microsoft.com/office/drawing/2014/main" id="{81B3CC49-FA57-CBAB-1524-6017C77C235A}"/>
              </a:ext>
            </a:extLst>
          </p:cNvPr>
          <p:cNvSpPr>
            <a:spLocks noGrp="1"/>
          </p:cNvSpPr>
          <p:nvPr>
            <p:ph type="sldNum" sz="quarter" idx="12"/>
          </p:nvPr>
        </p:nvSpPr>
        <p:spPr/>
        <p:txBody>
          <a:bodyPr/>
          <a:lstStyle/>
          <a:p>
            <a:fld id="{14F1411D-0280-154F-AEAC-4C20B7AA46B2}" type="slidenum">
              <a:rPr lang="nl-NL" smtClean="0"/>
              <a:pPr/>
              <a:t>34</a:t>
            </a:fld>
            <a:endParaRPr lang="nl-NL"/>
          </a:p>
        </p:txBody>
      </p:sp>
    </p:spTree>
    <p:extLst>
      <p:ext uri="{BB962C8B-B14F-4D97-AF65-F5344CB8AC3E}">
        <p14:creationId xmlns:p14="http://schemas.microsoft.com/office/powerpoint/2010/main" val="40509353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6345D-2F86-8D7B-59EA-08508CE45406}"/>
            </a:ext>
          </a:extLst>
        </p:cNvPr>
        <p:cNvGrpSpPr/>
        <p:nvPr/>
      </p:nvGrpSpPr>
      <p:grpSpPr>
        <a:xfrm>
          <a:off x="0" y="0"/>
          <a:ext cx="0" cy="0"/>
          <a:chOff x="0" y="0"/>
          <a:chExt cx="0" cy="0"/>
        </a:xfrm>
      </p:grpSpPr>
      <p:sp>
        <p:nvSpPr>
          <p:cNvPr id="9" name="Tijdelijke aanduiding voor tekst 8">
            <a:extLst>
              <a:ext uri="{FF2B5EF4-FFF2-40B4-BE49-F238E27FC236}">
                <a16:creationId xmlns:a16="http://schemas.microsoft.com/office/drawing/2014/main" id="{5135BCC8-E96A-D635-4DDF-C3E16369B3E2}"/>
              </a:ext>
            </a:extLst>
          </p:cNvPr>
          <p:cNvSpPr>
            <a:spLocks noGrp="1"/>
          </p:cNvSpPr>
          <p:nvPr>
            <p:ph type="body" sz="half" idx="15"/>
          </p:nvPr>
        </p:nvSpPr>
        <p:spPr/>
        <p:txBody>
          <a:bodyPr/>
          <a:lstStyle/>
          <a:p>
            <a:r>
              <a:rPr lang="nl-NL"/>
              <a:t>Vergelijk verschillende leveranciers met elkaar en kijk welke jou daarbij het beste van dienst kunnen zijn.</a:t>
            </a:r>
          </a:p>
        </p:txBody>
      </p:sp>
      <p:sp>
        <p:nvSpPr>
          <p:cNvPr id="10" name="Tijdelijke aanduiding voor tekst 9">
            <a:extLst>
              <a:ext uri="{FF2B5EF4-FFF2-40B4-BE49-F238E27FC236}">
                <a16:creationId xmlns:a16="http://schemas.microsoft.com/office/drawing/2014/main" id="{67DDC547-E1B8-0F1C-317D-BF604CFDD7C1}"/>
              </a:ext>
            </a:extLst>
          </p:cNvPr>
          <p:cNvSpPr>
            <a:spLocks noGrp="1"/>
          </p:cNvSpPr>
          <p:nvPr>
            <p:ph type="body" sz="half" idx="24"/>
          </p:nvPr>
        </p:nvSpPr>
        <p:spPr/>
        <p:txBody>
          <a:bodyPr/>
          <a:lstStyle/>
          <a:p>
            <a:r>
              <a:rPr lang="nl-NL"/>
              <a:t>Koop verantwoord in!</a:t>
            </a:r>
          </a:p>
        </p:txBody>
      </p:sp>
      <p:pic>
        <p:nvPicPr>
          <p:cNvPr id="16" name="Tijdelijke aanduiding voor afbeelding 15">
            <a:extLst>
              <a:ext uri="{FF2B5EF4-FFF2-40B4-BE49-F238E27FC236}">
                <a16:creationId xmlns:a16="http://schemas.microsoft.com/office/drawing/2014/main" id="{D8DAF350-7D73-FA71-B054-394FC856AA26}"/>
              </a:ext>
            </a:extLst>
          </p:cNvPr>
          <p:cNvPicPr>
            <a:picLocks noGrp="1" noChangeAspect="1"/>
          </p:cNvPicPr>
          <p:nvPr>
            <p:ph type="pic" idx="13"/>
          </p:nvPr>
        </p:nvPicPr>
        <p:blipFill>
          <a:blip r:embed="rId3"/>
          <a:srcRect t="40" b="40"/>
          <a:stretch>
            <a:fillRect/>
          </a:stretch>
        </p:blipFill>
        <p:spPr/>
      </p:pic>
      <p:sp>
        <p:nvSpPr>
          <p:cNvPr id="3" name="Tijdelijke aanduiding voor dianummer 2">
            <a:extLst>
              <a:ext uri="{FF2B5EF4-FFF2-40B4-BE49-F238E27FC236}">
                <a16:creationId xmlns:a16="http://schemas.microsoft.com/office/drawing/2014/main" id="{4F95D8AC-C2D1-23CA-CF20-55026658F983}"/>
              </a:ext>
            </a:extLst>
          </p:cNvPr>
          <p:cNvSpPr>
            <a:spLocks noGrp="1"/>
          </p:cNvSpPr>
          <p:nvPr>
            <p:ph type="sldNum" sz="quarter" idx="12"/>
          </p:nvPr>
        </p:nvSpPr>
        <p:spPr/>
        <p:txBody>
          <a:bodyPr/>
          <a:lstStyle/>
          <a:p>
            <a:fld id="{14F1411D-0280-154F-AEAC-4C20B7AA46B2}" type="slidenum">
              <a:rPr lang="nl-NL" smtClean="0"/>
              <a:pPr/>
              <a:t>35</a:t>
            </a:fld>
            <a:endParaRPr lang="nl-NL"/>
          </a:p>
        </p:txBody>
      </p:sp>
      <p:pic>
        <p:nvPicPr>
          <p:cNvPr id="2" name="Tijdelijke aanduiding voor afbeelding 8">
            <a:extLst>
              <a:ext uri="{FF2B5EF4-FFF2-40B4-BE49-F238E27FC236}">
                <a16:creationId xmlns:a16="http://schemas.microsoft.com/office/drawing/2014/main" id="{C654C88A-4BC8-E650-1B69-347D8BED2E8B}"/>
              </a:ext>
            </a:extLst>
          </p:cNvPr>
          <p:cNvPicPr>
            <a:picLocks noChangeAspect="1"/>
          </p:cNvPicPr>
          <p:nvPr/>
        </p:nvPicPr>
        <p:blipFill>
          <a:blip r:embed="rId4"/>
          <a:srcRect t="40" b="40"/>
          <a:stretch/>
        </p:blipFill>
        <p:spPr>
          <a:xfrm>
            <a:off x="4644003" y="125550"/>
            <a:ext cx="4374000" cy="4892400"/>
          </a:xfrm>
          <a:prstGeom prst="roundRect">
            <a:avLst>
              <a:gd name="adj" fmla="val 1020"/>
            </a:avLst>
          </a:prstGeom>
          <a:solidFill>
            <a:schemeClr val="bg1">
              <a:lumMod val="85000"/>
            </a:schemeClr>
          </a:solidFill>
        </p:spPr>
      </p:pic>
    </p:spTree>
    <p:extLst>
      <p:ext uri="{BB962C8B-B14F-4D97-AF65-F5344CB8AC3E}">
        <p14:creationId xmlns:p14="http://schemas.microsoft.com/office/powerpoint/2010/main" val="7505793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Tijdelijke aanduiding voor afbeelding 9">
            <a:extLst>
              <a:ext uri="{FF2B5EF4-FFF2-40B4-BE49-F238E27FC236}">
                <a16:creationId xmlns:a16="http://schemas.microsoft.com/office/drawing/2014/main" id="{2A13C09C-A46E-621A-8CC9-D72D55AAA56F}"/>
              </a:ext>
            </a:extLst>
          </p:cNvPr>
          <p:cNvPicPr>
            <a:picLocks noGrp="1" noChangeAspect="1"/>
          </p:cNvPicPr>
          <p:nvPr>
            <p:ph type="pic" idx="14"/>
          </p:nvPr>
        </p:nvPicPr>
        <p:blipFill>
          <a:blip r:embed="rId3"/>
          <a:srcRect l="94" r="94"/>
          <a:stretch>
            <a:fillRect/>
          </a:stretch>
        </p:blipFill>
        <p:spPr/>
      </p:pic>
      <p:sp>
        <p:nvSpPr>
          <p:cNvPr id="6" name="Tijdelijke aanduiding voor tekst 5">
            <a:extLst>
              <a:ext uri="{FF2B5EF4-FFF2-40B4-BE49-F238E27FC236}">
                <a16:creationId xmlns:a16="http://schemas.microsoft.com/office/drawing/2014/main" id="{C824CD92-6561-FE35-4FBD-795D1C761E5B}"/>
              </a:ext>
            </a:extLst>
          </p:cNvPr>
          <p:cNvSpPr>
            <a:spLocks noGrp="1"/>
          </p:cNvSpPr>
          <p:nvPr>
            <p:ph type="body" sz="half" idx="2"/>
          </p:nvPr>
        </p:nvSpPr>
        <p:spPr/>
        <p:txBody>
          <a:bodyPr/>
          <a:lstStyle/>
          <a:p>
            <a:r>
              <a:rPr lang="nl-NL"/>
              <a:t>Je moet mensen de kans </a:t>
            </a:r>
            <a:br>
              <a:rPr lang="nl-NL"/>
            </a:br>
            <a:r>
              <a:rPr lang="nl-NL"/>
              <a:t>geven om te ervaren dat </a:t>
            </a:r>
            <a:br>
              <a:rPr lang="nl-NL"/>
            </a:br>
            <a:r>
              <a:rPr lang="nl-NL"/>
              <a:t>die bruine tosti óók lekker </a:t>
            </a:r>
            <a:br>
              <a:rPr lang="nl-NL"/>
            </a:br>
            <a:r>
              <a:rPr lang="nl-NL"/>
              <a:t>is en dat het beter vult.</a:t>
            </a:r>
          </a:p>
          <a:p>
            <a:r>
              <a:rPr lang="nl-NL"/>
              <a:t>Inmiddels is de witte tosti </a:t>
            </a:r>
            <a:br>
              <a:rPr lang="nl-NL"/>
            </a:br>
            <a:r>
              <a:rPr lang="nl-NL"/>
              <a:t>zelfs uit ons assortiment verdwenen, want iedereen </a:t>
            </a:r>
            <a:br>
              <a:rPr lang="nl-NL"/>
            </a:br>
            <a:r>
              <a:rPr lang="nl-NL"/>
              <a:t>kiest voor bruin.</a:t>
            </a:r>
          </a:p>
        </p:txBody>
      </p:sp>
      <p:sp>
        <p:nvSpPr>
          <p:cNvPr id="7" name="Tijdelijke aanduiding voor tekst 6">
            <a:extLst>
              <a:ext uri="{FF2B5EF4-FFF2-40B4-BE49-F238E27FC236}">
                <a16:creationId xmlns:a16="http://schemas.microsoft.com/office/drawing/2014/main" id="{6E090F2E-AA43-B75D-CC35-D5C63004340E}"/>
              </a:ext>
            </a:extLst>
          </p:cNvPr>
          <p:cNvSpPr>
            <a:spLocks noGrp="1"/>
          </p:cNvSpPr>
          <p:nvPr>
            <p:ph type="body" sz="half" idx="15"/>
          </p:nvPr>
        </p:nvSpPr>
        <p:spPr/>
        <p:txBody>
          <a:bodyPr/>
          <a:lstStyle/>
          <a:p>
            <a:r>
              <a:rPr lang="nl-NL"/>
              <a:t>Rob </a:t>
            </a:r>
            <a:r>
              <a:rPr lang="nl-NL" noProof="1"/>
              <a:t>Haen</a:t>
            </a:r>
            <a:r>
              <a:rPr lang="nl-NL"/>
              <a:t>,</a:t>
            </a:r>
          </a:p>
          <a:p>
            <a:r>
              <a:rPr lang="nl-NL"/>
              <a:t>Centrumcoördinator bij</a:t>
            </a:r>
          </a:p>
          <a:p>
            <a:r>
              <a:rPr lang="nl-NL"/>
              <a:t>Wijkcentrum Zuiderkwartier</a:t>
            </a:r>
          </a:p>
        </p:txBody>
      </p:sp>
      <p:pic>
        <p:nvPicPr>
          <p:cNvPr id="12" name="Tijdelijke aanduiding voor afbeelding 11">
            <a:extLst>
              <a:ext uri="{FF2B5EF4-FFF2-40B4-BE49-F238E27FC236}">
                <a16:creationId xmlns:a16="http://schemas.microsoft.com/office/drawing/2014/main" id="{BA213EBE-69EC-BB02-AD1D-AC8C057F7D2D}"/>
              </a:ext>
            </a:extLst>
          </p:cNvPr>
          <p:cNvPicPr>
            <a:picLocks noGrp="1" noChangeAspect="1"/>
          </p:cNvPicPr>
          <p:nvPr>
            <p:ph type="pic" idx="23"/>
          </p:nvPr>
        </p:nvPicPr>
        <p:blipFill>
          <a:blip r:embed="rId4"/>
          <a:srcRect l="94" r="94"/>
          <a:stretch>
            <a:fillRect/>
          </a:stretch>
        </p:blipFill>
        <p:spPr/>
      </p:pic>
      <p:sp>
        <p:nvSpPr>
          <p:cNvPr id="3" name="Tijdelijke aanduiding voor dianummer 2">
            <a:extLst>
              <a:ext uri="{FF2B5EF4-FFF2-40B4-BE49-F238E27FC236}">
                <a16:creationId xmlns:a16="http://schemas.microsoft.com/office/drawing/2014/main" id="{E4673717-C9EA-F12C-E3FD-FCBB7E8192C8}"/>
              </a:ext>
            </a:extLst>
          </p:cNvPr>
          <p:cNvSpPr>
            <a:spLocks noGrp="1"/>
          </p:cNvSpPr>
          <p:nvPr>
            <p:ph type="sldNum" sz="quarter" idx="12"/>
          </p:nvPr>
        </p:nvSpPr>
        <p:spPr/>
        <p:txBody>
          <a:bodyPr/>
          <a:lstStyle/>
          <a:p>
            <a:fld id="{14F1411D-0280-154F-AEAC-4C20B7AA46B2}" type="slidenum">
              <a:rPr lang="nl-NL" smtClean="0">
                <a:solidFill>
                  <a:schemeClr val="tx2"/>
                </a:solidFill>
              </a:rPr>
              <a:pPr/>
              <a:t>36</a:t>
            </a:fld>
            <a:endParaRPr lang="nl-NL">
              <a:solidFill>
                <a:schemeClr val="tx2"/>
              </a:solidFill>
            </a:endParaRPr>
          </a:p>
        </p:txBody>
      </p:sp>
    </p:spTree>
    <p:extLst>
      <p:ext uri="{BB962C8B-B14F-4D97-AF65-F5344CB8AC3E}">
        <p14:creationId xmlns:p14="http://schemas.microsoft.com/office/powerpoint/2010/main" val="15209764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ijdelijke aanduiding voor afbeelding 8">
            <a:extLst>
              <a:ext uri="{FF2B5EF4-FFF2-40B4-BE49-F238E27FC236}">
                <a16:creationId xmlns:a16="http://schemas.microsoft.com/office/drawing/2014/main" id="{D8EFAA46-DF56-8C43-1EE5-7FE26864EA55}"/>
              </a:ext>
            </a:extLst>
          </p:cNvPr>
          <p:cNvPicPr>
            <a:picLocks noGrp="1" noChangeAspect="1"/>
          </p:cNvPicPr>
          <p:nvPr>
            <p:ph type="pic" idx="14"/>
          </p:nvPr>
        </p:nvPicPr>
        <p:blipFill>
          <a:blip r:embed="rId3"/>
          <a:srcRect t="40" b="40"/>
          <a:stretch>
            <a:fillRect/>
          </a:stretch>
        </p:blipFill>
        <p:spPr/>
      </p:pic>
      <p:sp>
        <p:nvSpPr>
          <p:cNvPr id="6" name="Tijdelijke aanduiding voor tekst 5">
            <a:extLst>
              <a:ext uri="{FF2B5EF4-FFF2-40B4-BE49-F238E27FC236}">
                <a16:creationId xmlns:a16="http://schemas.microsoft.com/office/drawing/2014/main" id="{5A9126DE-1961-ADC6-EC7C-A21ADF2ECD3F}"/>
              </a:ext>
            </a:extLst>
          </p:cNvPr>
          <p:cNvSpPr>
            <a:spLocks noGrp="1"/>
          </p:cNvSpPr>
          <p:nvPr>
            <p:ph type="body" sz="half" idx="2"/>
          </p:nvPr>
        </p:nvSpPr>
        <p:spPr/>
        <p:txBody>
          <a:bodyPr/>
          <a:lstStyle/>
          <a:p>
            <a:r>
              <a:rPr lang="nl-NL"/>
              <a:t>Je kunt niet alleen roepen </a:t>
            </a:r>
            <a:br>
              <a:rPr lang="nl-NL"/>
            </a:br>
            <a:r>
              <a:rPr lang="nl-NL"/>
              <a:t>dat je een bruine tosti verkoopt zonder deze te promoten, </a:t>
            </a:r>
            <a:br>
              <a:rPr lang="nl-NL"/>
            </a:br>
            <a:r>
              <a:rPr lang="nl-NL"/>
              <a:t>want dan blijft iedereen voor </a:t>
            </a:r>
            <a:br>
              <a:rPr lang="nl-NL"/>
            </a:br>
            <a:r>
              <a:rPr lang="nl-NL"/>
              <a:t>de witte tosti kiezen. Je moet telkens speldenprikjes uitdelen. </a:t>
            </a:r>
          </a:p>
        </p:txBody>
      </p:sp>
      <p:sp>
        <p:nvSpPr>
          <p:cNvPr id="7" name="Tijdelijke aanduiding voor tekst 6">
            <a:extLst>
              <a:ext uri="{FF2B5EF4-FFF2-40B4-BE49-F238E27FC236}">
                <a16:creationId xmlns:a16="http://schemas.microsoft.com/office/drawing/2014/main" id="{5AF9E515-2E42-5558-EDF0-742CA275A363}"/>
              </a:ext>
            </a:extLst>
          </p:cNvPr>
          <p:cNvSpPr>
            <a:spLocks noGrp="1"/>
          </p:cNvSpPr>
          <p:nvPr>
            <p:ph type="body" sz="half" idx="15"/>
          </p:nvPr>
        </p:nvSpPr>
        <p:spPr/>
        <p:txBody>
          <a:bodyPr/>
          <a:lstStyle/>
          <a:p>
            <a:r>
              <a:rPr lang="nl-NL"/>
              <a:t>Rob </a:t>
            </a:r>
            <a:r>
              <a:rPr lang="nl-NL" err="1"/>
              <a:t>Haen</a:t>
            </a:r>
            <a:r>
              <a:rPr lang="nl-NL"/>
              <a:t>,</a:t>
            </a:r>
          </a:p>
          <a:p>
            <a:r>
              <a:rPr lang="nl-NL"/>
              <a:t>Centrumcoördinator bij</a:t>
            </a:r>
          </a:p>
          <a:p>
            <a:r>
              <a:rPr lang="nl-NL"/>
              <a:t>Wijkcentrum Zuiderkwartier</a:t>
            </a:r>
          </a:p>
        </p:txBody>
      </p:sp>
      <p:sp>
        <p:nvSpPr>
          <p:cNvPr id="3" name="Tijdelijke aanduiding voor dianummer 2">
            <a:extLst>
              <a:ext uri="{FF2B5EF4-FFF2-40B4-BE49-F238E27FC236}">
                <a16:creationId xmlns:a16="http://schemas.microsoft.com/office/drawing/2014/main" id="{EC3E47E9-0BEB-4079-5556-7BED5FD4E377}"/>
              </a:ext>
            </a:extLst>
          </p:cNvPr>
          <p:cNvSpPr>
            <a:spLocks noGrp="1"/>
          </p:cNvSpPr>
          <p:nvPr>
            <p:ph type="sldNum" sz="quarter" idx="12"/>
          </p:nvPr>
        </p:nvSpPr>
        <p:spPr/>
        <p:txBody>
          <a:bodyPr/>
          <a:lstStyle/>
          <a:p>
            <a:fld id="{14F1411D-0280-154F-AEAC-4C20B7AA46B2}" type="slidenum">
              <a:rPr lang="nl-NL" smtClean="0"/>
              <a:pPr/>
              <a:t>37</a:t>
            </a:fld>
            <a:endParaRPr lang="nl-NL"/>
          </a:p>
        </p:txBody>
      </p:sp>
    </p:spTree>
    <p:extLst>
      <p:ext uri="{BB962C8B-B14F-4D97-AF65-F5344CB8AC3E}">
        <p14:creationId xmlns:p14="http://schemas.microsoft.com/office/powerpoint/2010/main" val="16771511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ijdelijke aanduiding voor afbeelding 8">
            <a:extLst>
              <a:ext uri="{FF2B5EF4-FFF2-40B4-BE49-F238E27FC236}">
                <a16:creationId xmlns:a16="http://schemas.microsoft.com/office/drawing/2014/main" id="{3B67FF8F-D631-1D2B-25AA-3C7BA583C15E}"/>
              </a:ext>
            </a:extLst>
          </p:cNvPr>
          <p:cNvPicPr>
            <a:picLocks noGrp="1" noChangeAspect="1"/>
          </p:cNvPicPr>
          <p:nvPr>
            <p:ph type="pic" idx="14"/>
          </p:nvPr>
        </p:nvPicPr>
        <p:blipFill>
          <a:blip r:embed="rId3"/>
          <a:srcRect t="40" b="40"/>
          <a:stretch>
            <a:fillRect/>
          </a:stretch>
        </p:blipFill>
        <p:spPr/>
      </p:pic>
      <p:sp>
        <p:nvSpPr>
          <p:cNvPr id="6" name="Tijdelijke aanduiding voor tekst 5">
            <a:extLst>
              <a:ext uri="{FF2B5EF4-FFF2-40B4-BE49-F238E27FC236}">
                <a16:creationId xmlns:a16="http://schemas.microsoft.com/office/drawing/2014/main" id="{22297715-3474-21CF-0233-C4184436BB04}"/>
              </a:ext>
            </a:extLst>
          </p:cNvPr>
          <p:cNvSpPr>
            <a:spLocks noGrp="1"/>
          </p:cNvSpPr>
          <p:nvPr>
            <p:ph type="body" sz="half" idx="2"/>
          </p:nvPr>
        </p:nvSpPr>
        <p:spPr/>
        <p:txBody>
          <a:bodyPr/>
          <a:lstStyle/>
          <a:p>
            <a:r>
              <a:rPr lang="nl-NL"/>
              <a:t>Het gaat er niet om dat je mensen alleen maar wortel </a:t>
            </a:r>
            <a:br>
              <a:rPr lang="nl-NL"/>
            </a:br>
            <a:r>
              <a:rPr lang="nl-NL"/>
              <a:t>en tomaat voorschotelt, maar </a:t>
            </a:r>
            <a:br>
              <a:rPr lang="nl-NL"/>
            </a:br>
            <a:r>
              <a:rPr lang="nl-NL"/>
              <a:t>dat je een gezondere keuze </a:t>
            </a:r>
            <a:br>
              <a:rPr lang="nl-NL"/>
            </a:br>
            <a:r>
              <a:rPr lang="nl-NL"/>
              <a:t>als optie biedt. We hebben nu popcorn in plaats van chips.</a:t>
            </a:r>
          </a:p>
        </p:txBody>
      </p:sp>
      <p:sp>
        <p:nvSpPr>
          <p:cNvPr id="7" name="Tijdelijke aanduiding voor tekst 6">
            <a:extLst>
              <a:ext uri="{FF2B5EF4-FFF2-40B4-BE49-F238E27FC236}">
                <a16:creationId xmlns:a16="http://schemas.microsoft.com/office/drawing/2014/main" id="{EB828D5C-65BA-F157-D360-375D9EA6B698}"/>
              </a:ext>
            </a:extLst>
          </p:cNvPr>
          <p:cNvSpPr>
            <a:spLocks noGrp="1"/>
          </p:cNvSpPr>
          <p:nvPr>
            <p:ph type="body" sz="half" idx="15"/>
          </p:nvPr>
        </p:nvSpPr>
        <p:spPr/>
        <p:txBody>
          <a:bodyPr/>
          <a:lstStyle/>
          <a:p>
            <a:r>
              <a:rPr lang="nl-NL" err="1"/>
              <a:t>Talitha</a:t>
            </a:r>
            <a:r>
              <a:rPr lang="nl-NL"/>
              <a:t> Visser,</a:t>
            </a:r>
          </a:p>
          <a:p>
            <a:r>
              <a:rPr lang="nl-NL"/>
              <a:t>Bestuurslid van de </a:t>
            </a:r>
            <a:r>
              <a:rPr lang="nl-NL" err="1"/>
              <a:t>vSKBN</a:t>
            </a:r>
            <a:r>
              <a:rPr lang="nl-NL"/>
              <a:t> en </a:t>
            </a:r>
            <a:br>
              <a:rPr lang="nl-NL"/>
            </a:br>
            <a:r>
              <a:rPr lang="nl-NL"/>
              <a:t>bedrijfsleider van De Elzenhoek</a:t>
            </a:r>
          </a:p>
        </p:txBody>
      </p:sp>
      <p:sp>
        <p:nvSpPr>
          <p:cNvPr id="3" name="Tijdelijke aanduiding voor dianummer 2">
            <a:extLst>
              <a:ext uri="{FF2B5EF4-FFF2-40B4-BE49-F238E27FC236}">
                <a16:creationId xmlns:a16="http://schemas.microsoft.com/office/drawing/2014/main" id="{B81337AB-41DD-5DAC-0308-F4DC483C1F3E}"/>
              </a:ext>
            </a:extLst>
          </p:cNvPr>
          <p:cNvSpPr>
            <a:spLocks noGrp="1"/>
          </p:cNvSpPr>
          <p:nvPr>
            <p:ph type="sldNum" sz="quarter" idx="12"/>
          </p:nvPr>
        </p:nvSpPr>
        <p:spPr/>
        <p:txBody>
          <a:bodyPr/>
          <a:lstStyle/>
          <a:p>
            <a:fld id="{14F1411D-0280-154F-AEAC-4C20B7AA46B2}" type="slidenum">
              <a:rPr lang="nl-NL" smtClean="0"/>
              <a:pPr/>
              <a:t>38</a:t>
            </a:fld>
            <a:endParaRPr lang="nl-NL"/>
          </a:p>
        </p:txBody>
      </p:sp>
    </p:spTree>
    <p:extLst>
      <p:ext uri="{BB962C8B-B14F-4D97-AF65-F5344CB8AC3E}">
        <p14:creationId xmlns:p14="http://schemas.microsoft.com/office/powerpoint/2010/main" val="30621434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C25D9-1CC5-1522-E01B-C0986AAED253}"/>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D19044E2-C72E-03AC-BE62-51CD39111577}"/>
              </a:ext>
            </a:extLst>
          </p:cNvPr>
          <p:cNvSpPr>
            <a:spLocks noGrp="1"/>
          </p:cNvSpPr>
          <p:nvPr>
            <p:ph type="body" sz="half" idx="15"/>
          </p:nvPr>
        </p:nvSpPr>
        <p:spPr/>
        <p:txBody>
          <a:bodyPr/>
          <a:lstStyle/>
          <a:p>
            <a:endParaRPr lang="nl-NL"/>
          </a:p>
        </p:txBody>
      </p:sp>
      <p:sp>
        <p:nvSpPr>
          <p:cNvPr id="4" name="Tijdelijke aanduiding voor tekst 3">
            <a:extLst>
              <a:ext uri="{FF2B5EF4-FFF2-40B4-BE49-F238E27FC236}">
                <a16:creationId xmlns:a16="http://schemas.microsoft.com/office/drawing/2014/main" id="{DA881A54-6025-35A3-756C-0061485A41D1}"/>
              </a:ext>
            </a:extLst>
          </p:cNvPr>
          <p:cNvSpPr>
            <a:spLocks noGrp="1"/>
          </p:cNvSpPr>
          <p:nvPr>
            <p:ph type="body" sz="half" idx="16"/>
          </p:nvPr>
        </p:nvSpPr>
        <p:spPr>
          <a:xfrm>
            <a:off x="792000" y="2231999"/>
            <a:ext cx="4540396" cy="520825"/>
          </a:xfrm>
        </p:spPr>
        <p:txBody>
          <a:bodyPr/>
          <a:lstStyle/>
          <a:p>
            <a:r>
              <a:rPr lang="nl-NL"/>
              <a:t>Wil je ook aan de slag? Neem contact op!</a:t>
            </a:r>
          </a:p>
        </p:txBody>
      </p:sp>
      <p:sp>
        <p:nvSpPr>
          <p:cNvPr id="5" name="Tijdelijke aanduiding voor tekst 4">
            <a:extLst>
              <a:ext uri="{FF2B5EF4-FFF2-40B4-BE49-F238E27FC236}">
                <a16:creationId xmlns:a16="http://schemas.microsoft.com/office/drawing/2014/main" id="{54680239-C373-73D4-A007-D19730425DE5}"/>
              </a:ext>
            </a:extLst>
          </p:cNvPr>
          <p:cNvSpPr>
            <a:spLocks noGrp="1"/>
          </p:cNvSpPr>
          <p:nvPr>
            <p:ph type="body" sz="half" idx="17"/>
          </p:nvPr>
        </p:nvSpPr>
        <p:spPr/>
        <p:txBody>
          <a:bodyPr/>
          <a:lstStyle/>
          <a:p>
            <a:r>
              <a:rPr lang="nl-NL" noProof="1"/>
              <a:t>teamfit.nl</a:t>
            </a:r>
          </a:p>
        </p:txBody>
      </p:sp>
    </p:spTree>
    <p:extLst>
      <p:ext uri="{BB962C8B-B14F-4D97-AF65-F5344CB8AC3E}">
        <p14:creationId xmlns:p14="http://schemas.microsoft.com/office/powerpoint/2010/main" val="3928588328"/>
      </p:ext>
    </p:extLst>
  </p:cSld>
  <p:clrMapOvr>
    <a:masterClrMapping/>
  </p:clrMapOvr>
</p:sld>
</file>

<file path=ppt/theme/theme1.xml><?xml version="1.0" encoding="utf-8"?>
<a:theme xmlns:a="http://schemas.openxmlformats.org/drawingml/2006/main" name="JOGG - Blauw">
  <a:themeElements>
    <a:clrScheme name="JOGG - Groen">
      <a:dk1>
        <a:sysClr val="windowText" lastClr="000000"/>
      </a:dk1>
      <a:lt1>
        <a:sysClr val="window" lastClr="FFFFFF"/>
      </a:lt1>
      <a:dk2>
        <a:srgbClr val="A1D078"/>
      </a:dk2>
      <a:lt2>
        <a:srgbClr val="E8564F"/>
      </a:lt2>
      <a:accent1>
        <a:srgbClr val="F58349"/>
      </a:accent1>
      <a:accent2>
        <a:srgbClr val="FFC943"/>
      </a:accent2>
      <a:accent3>
        <a:srgbClr val="A1D078"/>
      </a:accent3>
      <a:accent4>
        <a:srgbClr val="7AC3E7"/>
      </a:accent4>
      <a:accent5>
        <a:srgbClr val="917FEE"/>
      </a:accent5>
      <a:accent6>
        <a:srgbClr val="FBBEE6"/>
      </a:accent6>
      <a:hlink>
        <a:srgbClr val="000000"/>
      </a:hlink>
      <a:folHlink>
        <a:srgbClr val="000000"/>
      </a:folHlink>
    </a:clrScheme>
    <a:fontScheme name="HouschkaAlt">
      <a:majorFont>
        <a:latin typeface="HouschkaAltBold"/>
        <a:ea typeface=""/>
        <a:cs typeface=""/>
      </a:majorFont>
      <a:minorFont>
        <a:latin typeface="HouschkaAltMedium"/>
        <a:ea typeface=""/>
        <a:cs typeface=""/>
      </a:minorFont>
    </a:fontScheme>
    <a:fmtScheme name="Office-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500" dirty="0" smtClean="0"/>
        </a:defPPr>
      </a:lstStyle>
    </a:txDef>
  </a:objectDefaults>
  <a:extraClrSchemeLst/>
  <a:extLst>
    <a:ext uri="{05A4C25C-085E-4340-85A3-A5531E510DB2}">
      <thm15:themeFamily xmlns:thm15="http://schemas.microsoft.com/office/thememl/2012/main" name="Teamfit_Basispresentatie_Sportlocaties_proef_v1 (just)" id="{8F5FA0E9-04AE-4C43-A109-40779EE8EAA3}" vid="{9C748616-24D4-6440-820E-97A6BE3426C6}"/>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68ecd96-23b7-4457-b639-29a0a1c2606b" xsi:nil="true"/>
    <lcf76f155ced4ddcb4097134ff3c332f xmlns="271cf908-f0e7-4d5a-8e84-9a0a0089878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F6FB52135D1C8468885FCCBFAA5BA21" ma:contentTypeVersion="17" ma:contentTypeDescription="Een nieuw document maken." ma:contentTypeScope="" ma:versionID="33c518bec26279a2d2501d84316b6eda">
  <xsd:schema xmlns:xsd="http://www.w3.org/2001/XMLSchema" xmlns:xs="http://www.w3.org/2001/XMLSchema" xmlns:p="http://schemas.microsoft.com/office/2006/metadata/properties" xmlns:ns2="271cf908-f0e7-4d5a-8e84-9a0a0089878e" xmlns:ns3="368ecd96-23b7-4457-b639-29a0a1c2606b" targetNamespace="http://schemas.microsoft.com/office/2006/metadata/properties" ma:root="true" ma:fieldsID="25bf47beded5bd67f5a2d0695f16f43c" ns2:_="" ns3:_="">
    <xsd:import namespace="271cf908-f0e7-4d5a-8e84-9a0a0089878e"/>
    <xsd:import namespace="368ecd96-23b7-4457-b639-29a0a1c2606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1cf908-f0e7-4d5a-8e84-9a0a008987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Afbeeldingtags" ma:readOnly="false" ma:fieldId="{5cf76f15-5ced-4ddc-b409-7134ff3c332f}" ma:taxonomyMulti="true" ma:sspId="d5e7bb2a-567a-4127-a16e-7d25c9651b0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68ecd96-23b7-4457-b639-29a0a1c2606b"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TaxCatchAll" ma:index="22" nillable="true" ma:displayName="Taxonomy Catch All Column" ma:hidden="true" ma:list="{8bb48be9-ee55-420d-86fc-290ffdbf1a3d}" ma:internalName="TaxCatchAll" ma:showField="CatchAllData" ma:web="368ecd96-23b7-4457-b639-29a0a1c260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A630C54-E2B7-49DA-A3D6-5AB6BD688959}">
  <ds:schemaRefs>
    <ds:schemaRef ds:uri="271cf908-f0e7-4d5a-8e84-9a0a0089878e"/>
    <ds:schemaRef ds:uri="368ecd96-23b7-4457-b639-29a0a1c2606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618FE56-370C-44CA-B943-2A862F8C3541}">
  <ds:schemaRefs>
    <ds:schemaRef ds:uri="http://schemas.microsoft.com/sharepoint/v3/contenttype/forms"/>
  </ds:schemaRefs>
</ds:datastoreItem>
</file>

<file path=customXml/itemProps3.xml><?xml version="1.0" encoding="utf-8"?>
<ds:datastoreItem xmlns:ds="http://schemas.openxmlformats.org/officeDocument/2006/customXml" ds:itemID="{7D661354-A254-4D90-AFC9-A471D03DCB47}">
  <ds:schemaRefs>
    <ds:schemaRef ds:uri="271cf908-f0e7-4d5a-8e84-9a0a0089878e"/>
    <ds:schemaRef ds:uri="368ecd96-23b7-4457-b639-29a0a1c2606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JOGG - Blauw</Template>
  <TotalTime>0</TotalTime>
  <Words>3492</Words>
  <Application>Microsoft Office PowerPoint</Application>
  <PresentationFormat>Diavoorstelling (16:9)</PresentationFormat>
  <Paragraphs>297</Paragraphs>
  <Slides>39</Slides>
  <Notes>34</Notes>
  <HiddenSlides>0</HiddenSlides>
  <MMClips>1</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39</vt:i4>
      </vt:variant>
    </vt:vector>
  </HeadingPairs>
  <TitlesOfParts>
    <vt:vector size="46" baseType="lpstr">
      <vt:lpstr>Apple SD Gothic Neo Regular</vt:lpstr>
      <vt:lpstr>Arial</vt:lpstr>
      <vt:lpstr>Calibri</vt:lpstr>
      <vt:lpstr>HouschkaAltBold</vt:lpstr>
      <vt:lpstr>HouschkaAltMedium</vt:lpstr>
      <vt:lpstr>Wingdings</vt:lpstr>
      <vt:lpstr>JOGG - Blauw</vt:lpstr>
      <vt:lpstr> Basispresentatie buurtlocaties</vt:lpstr>
      <vt:lpstr>Welkom bij de basispresentatie. De volgende twee slides vertellen je hoe je de presentatie op de juist manier kunt inzetten en gebruiken. </vt:lpstr>
      <vt:lpstr>Hallo JOGG-coach gezonde locaties – jij gaat een presentatie maken voor buurtlocaties!</vt:lpstr>
      <vt:lpstr>Hoe werkt het</vt:lpstr>
      <vt:lpstr>Inhoud presentatie</vt:lpstr>
      <vt:lpstr>Hier komt de titel van je presentatie</vt:lpstr>
      <vt:lpstr>PowerPoint-presentatie</vt:lpstr>
      <vt:lpstr>Kinderen groeien op in een wereld vol verleidingen  </vt:lpstr>
      <vt:lpstr>1 op de 7 kinderen heeft overgewicht</vt:lpstr>
      <vt:lpstr>PowerPoint-presentatie</vt:lpstr>
      <vt:lpstr>Zonder gezonde jeugd, geen gezonde toekomst</vt:lpstr>
      <vt:lpstr>Van</vt:lpstr>
      <vt:lpstr>Maak jullie  locatie  stap voor stap gezonder</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De horeca zonder Teamfit</vt:lpstr>
      <vt:lpstr>De horeca met Teamfit</vt:lpstr>
      <vt:lpstr>PowerPoint-presentatie</vt:lpstr>
      <vt:lpstr>PowerPoint-presentatie</vt:lpstr>
      <vt:lpstr>Inventarisatie</vt:lpstr>
      <vt:lpstr>Mijn Teamfit</vt:lpstr>
      <vt:lpstr>Voeding  </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Manager/>
  <Company>JOGG Teamfit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JOGG Teamfit presentatie</dc:title>
  <dc:subject/>
  <dc:creator>Gebruiker</dc:creator>
  <cp:keywords/>
  <dc:description>JOGG Teamfit - versie 2 - augustus 2026
Ontwerp: Just
Template: Ton Persoon</dc:description>
  <cp:lastModifiedBy>Debby Stam - JOGG</cp:lastModifiedBy>
  <cp:revision>1</cp:revision>
  <dcterms:created xsi:type="dcterms:W3CDTF">2026-08-26T05:37:25Z</dcterms:created>
  <dcterms:modified xsi:type="dcterms:W3CDTF">2026-10-23T13:34:58Z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0x010100DF6FB52135D1C8468885FCCBFAA5BA21</vt:lpwstr>
  </property>
  <property fmtid="{D5CDD505-2E9C-101B-9397-08002B2CF9AE}" pid="3" name="MediaServiceImageTags">
    <vt:lpwstr/>
  </property>
</Properties>
</file>