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2" r:id="rId5"/>
    <p:sldId id="263" r:id="rId6"/>
    <p:sldId id="257" r:id="rId7"/>
    <p:sldId id="258" r:id="rId8"/>
    <p:sldId id="259" r:id="rId9"/>
    <p:sldId id="260" r:id="rId10"/>
    <p:sldId id="261" r:id="rId11"/>
  </p:sldIdLst>
  <p:sldSz cx="7559675" cy="10691813"/>
  <p:notesSz cx="6858000" cy="9144000"/>
  <p:defaultTextStyle>
    <a:defPPr>
      <a:defRPr lang="nl-NL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AA2E3-141F-4F02-902F-92BD716B5946}" v="1" dt="2020-12-03T16:01:54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/>
    <p:restoredTop sz="65047" autoAdjust="0"/>
  </p:normalViewPr>
  <p:slideViewPr>
    <p:cSldViewPr snapToGrid="0" snapToObjects="1">
      <p:cViewPr>
        <p:scale>
          <a:sx n="60" d="100"/>
          <a:sy n="60" d="100"/>
        </p:scale>
        <p:origin x="1644" y="-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67E4-63F2-7046-8FD1-7FA007F741FC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16813-2A48-C34E-8042-87B1EFED66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8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Instructie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Je </a:t>
            </a:r>
            <a:r>
              <a:rPr lang="en-US" dirty="0" err="1">
                <a:sym typeface="Wingdings" panose="05000000000000000000" pitchFamily="2" charset="2"/>
              </a:rPr>
              <a:t>kunt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blokken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zelf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verslepen</a:t>
            </a:r>
            <a:r>
              <a:rPr lang="en-US" dirty="0">
                <a:sym typeface="Wingdings" panose="05000000000000000000" pitchFamily="2" charset="2"/>
              </a:rPr>
              <a:t> of </a:t>
            </a:r>
            <a:r>
              <a:rPr lang="en-US" dirty="0" err="1">
                <a:sym typeface="Wingdings" panose="05000000000000000000" pitchFamily="2" charset="2"/>
              </a:rPr>
              <a:t>groter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kleiner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maken</a:t>
            </a:r>
            <a:r>
              <a:rPr lang="en-US" dirty="0">
                <a:sym typeface="Wingdings" panose="05000000000000000000" pitchFamily="2" charset="2"/>
              </a:rPr>
              <a:t>. Let </a:t>
            </a:r>
            <a:r>
              <a:rPr lang="en-US" dirty="0" err="1">
                <a:sym typeface="Wingdings" panose="05000000000000000000" pitchFamily="2" charset="2"/>
              </a:rPr>
              <a:t>hierbij</a:t>
            </a:r>
            <a:r>
              <a:rPr lang="en-US" dirty="0">
                <a:sym typeface="Wingdings" panose="05000000000000000000" pitchFamily="2" charset="2"/>
              </a:rPr>
              <a:t> op </a:t>
            </a:r>
            <a:r>
              <a:rPr lang="en-US" dirty="0" err="1">
                <a:sym typeface="Wingdings" panose="05000000000000000000" pitchFamily="2" charset="2"/>
              </a:rPr>
              <a:t>dat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afstand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tussen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blokken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bovenaan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onderaan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aan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zijkanten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en-US" dirty="0" err="1">
                <a:sym typeface="Wingdings" panose="05000000000000000000" pitchFamily="2" charset="2"/>
              </a:rPr>
              <a:t>hetzelfde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blijft</a:t>
            </a:r>
            <a:r>
              <a:rPr lang="en-US" dirty="0">
                <a:sym typeface="Wingdings" panose="05000000000000000000" pitchFamily="2" charset="2"/>
              </a:rPr>
              <a:t> voor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mooie</a:t>
            </a:r>
            <a:r>
              <a:rPr lang="en-US" dirty="0">
                <a:sym typeface="Wingdings" panose="05000000000000000000" pitchFamily="2" charset="2"/>
              </a:rPr>
              <a:t> lay-out.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Als je de kleur van een blok wilt aanpassen kan dit door op de rechtermuisknop te klikken bij het desbetreffende blok – ga naar ‘’vorm opmaken’’ – kies vervolgens bij ‘’kleur’’ een van de themakleuren (</a:t>
            </a:r>
            <a:r>
              <a:rPr lang="en-US" dirty="0">
                <a:sym typeface="Wingdings" panose="05000000000000000000" pitchFamily="2" charset="2"/>
              </a:rPr>
              <a:t>rood, </a:t>
            </a:r>
            <a:r>
              <a:rPr lang="en-US" dirty="0" err="1">
                <a:sym typeface="Wingdings" panose="05000000000000000000" pitchFamily="2" charset="2"/>
              </a:rPr>
              <a:t>paars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roze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oranje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geel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blauw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groen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nl-NL" dirty="0"/>
              <a:t> bovenaan bij de kleurenopties die horen bij de JOGG-huisstijl. </a:t>
            </a:r>
            <a:endParaRPr lang="en-US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dirty="0" err="1">
                <a:sym typeface="Wingdings" panose="05000000000000000000" pitchFamily="2" charset="2"/>
              </a:rPr>
              <a:t>Bestaande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afbeelding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aanpassen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Klik</a:t>
            </a:r>
            <a:r>
              <a:rPr lang="en-US" dirty="0">
                <a:sym typeface="Wingdings" panose="05000000000000000000" pitchFamily="2" charset="2"/>
              </a:rPr>
              <a:t> op je </a:t>
            </a:r>
            <a:r>
              <a:rPr lang="en-US" dirty="0" err="1">
                <a:sym typeface="Wingdings" panose="05000000000000000000" pitchFamily="2" charset="2"/>
              </a:rPr>
              <a:t>rechtermuisknop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Afbeelding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wijzigen</a:t>
            </a:r>
            <a:endParaRPr lang="en-US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nl-NL" dirty="0"/>
              <a:t>Bij een digitale </a:t>
            </a:r>
            <a:r>
              <a:rPr lang="nl-NL" dirty="0" err="1"/>
              <a:t>factsheet</a:t>
            </a:r>
            <a:r>
              <a:rPr lang="nl-NL" dirty="0"/>
              <a:t> kun je hyperlinkjes toevoegen naar relevante websites met meer informatie of bijv. een relevant filmpje.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16813-2A48-C34E-8042-87B1EFED664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85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Instructie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Je </a:t>
            </a:r>
            <a:r>
              <a:rPr lang="en-US" dirty="0" err="1">
                <a:sym typeface="Wingdings" panose="05000000000000000000" pitchFamily="2" charset="2"/>
              </a:rPr>
              <a:t>kunt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blokken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zelf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verslepen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groter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kleiner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maken</a:t>
            </a:r>
            <a:r>
              <a:rPr lang="en-US" dirty="0">
                <a:sym typeface="Wingdings" panose="05000000000000000000" pitchFamily="2" charset="2"/>
              </a:rPr>
              <a:t>. Let </a:t>
            </a:r>
            <a:r>
              <a:rPr lang="en-US" dirty="0" err="1">
                <a:sym typeface="Wingdings" panose="05000000000000000000" pitchFamily="2" charset="2"/>
              </a:rPr>
              <a:t>hierbij</a:t>
            </a:r>
            <a:r>
              <a:rPr lang="en-US" dirty="0">
                <a:sym typeface="Wingdings" panose="05000000000000000000" pitchFamily="2" charset="2"/>
              </a:rPr>
              <a:t> op </a:t>
            </a:r>
            <a:r>
              <a:rPr lang="en-US" dirty="0" err="1">
                <a:sym typeface="Wingdings" panose="05000000000000000000" pitchFamily="2" charset="2"/>
              </a:rPr>
              <a:t>dat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afstand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tussen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blokken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bovenaan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onderaan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aan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zijkanten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en-US" dirty="0" err="1">
                <a:sym typeface="Wingdings" panose="05000000000000000000" pitchFamily="2" charset="2"/>
              </a:rPr>
              <a:t>hetzelfde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blijft</a:t>
            </a:r>
            <a:r>
              <a:rPr lang="en-US" dirty="0">
                <a:sym typeface="Wingdings" panose="05000000000000000000" pitchFamily="2" charset="2"/>
              </a:rPr>
              <a:t> voor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mooie</a:t>
            </a:r>
            <a:r>
              <a:rPr lang="en-US" dirty="0">
                <a:sym typeface="Wingdings" panose="05000000000000000000" pitchFamily="2" charset="2"/>
              </a:rPr>
              <a:t> lay-out.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Als je de kleur van een blok wilt aanpassen kan dit door op de rechtermuisknop te klikken bij het desbetreffende blok – ga naar ‘’vorm opmaken’’ – kies vervolgens bij ‘’kleur’’ een van de themakleuren (</a:t>
            </a:r>
            <a:r>
              <a:rPr lang="en-US" dirty="0">
                <a:sym typeface="Wingdings" panose="05000000000000000000" pitchFamily="2" charset="2"/>
              </a:rPr>
              <a:t>rood, </a:t>
            </a:r>
            <a:r>
              <a:rPr lang="en-US" dirty="0" err="1">
                <a:sym typeface="Wingdings" panose="05000000000000000000" pitchFamily="2" charset="2"/>
              </a:rPr>
              <a:t>paars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roze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oranje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geel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blauw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groen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nl-NL" dirty="0"/>
              <a:t> bovenaan bij de kleurenopties die horen bij de JOGG-huisstijl. </a:t>
            </a:r>
            <a:endParaRPr lang="en-US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dirty="0" err="1">
                <a:sym typeface="Wingdings" panose="05000000000000000000" pitchFamily="2" charset="2"/>
              </a:rPr>
              <a:t>Bestaande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afbeelding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aanpassen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Klik</a:t>
            </a:r>
            <a:r>
              <a:rPr lang="en-US" dirty="0">
                <a:sym typeface="Wingdings" panose="05000000000000000000" pitchFamily="2" charset="2"/>
              </a:rPr>
              <a:t> op je </a:t>
            </a:r>
            <a:r>
              <a:rPr lang="en-US" dirty="0" err="1">
                <a:sym typeface="Wingdings" panose="05000000000000000000" pitchFamily="2" charset="2"/>
              </a:rPr>
              <a:t>rechtermuisknop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Afbeelding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wijzigen</a:t>
            </a:r>
            <a:endParaRPr lang="en-US" dirty="0"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Bij een digitale </a:t>
            </a:r>
            <a:r>
              <a:rPr lang="nl-NL" dirty="0" err="1"/>
              <a:t>factsheet</a:t>
            </a:r>
            <a:r>
              <a:rPr lang="nl-NL" dirty="0"/>
              <a:t> kun je hyperlinkjes toevoegen naar relevante websites met meer informatie of bijv. een relevant filmpje. 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16813-2A48-C34E-8042-87B1EFED664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3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Instructie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Je </a:t>
            </a:r>
            <a:r>
              <a:rPr lang="en-US" dirty="0" err="1">
                <a:sym typeface="Wingdings" panose="05000000000000000000" pitchFamily="2" charset="2"/>
              </a:rPr>
              <a:t>kunt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blokken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zelf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verslepen</a:t>
            </a:r>
            <a:r>
              <a:rPr lang="en-US" dirty="0">
                <a:sym typeface="Wingdings" panose="05000000000000000000" pitchFamily="2" charset="2"/>
              </a:rPr>
              <a:t> of </a:t>
            </a:r>
            <a:r>
              <a:rPr lang="en-US" dirty="0" err="1">
                <a:sym typeface="Wingdings" panose="05000000000000000000" pitchFamily="2" charset="2"/>
              </a:rPr>
              <a:t>groter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kleiner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maken</a:t>
            </a:r>
            <a:r>
              <a:rPr lang="en-US" dirty="0">
                <a:sym typeface="Wingdings" panose="05000000000000000000" pitchFamily="2" charset="2"/>
              </a:rPr>
              <a:t>. Let </a:t>
            </a:r>
            <a:r>
              <a:rPr lang="en-US" dirty="0" err="1">
                <a:sym typeface="Wingdings" panose="05000000000000000000" pitchFamily="2" charset="2"/>
              </a:rPr>
              <a:t>hierbij</a:t>
            </a:r>
            <a:r>
              <a:rPr lang="en-US" dirty="0">
                <a:sym typeface="Wingdings" panose="05000000000000000000" pitchFamily="2" charset="2"/>
              </a:rPr>
              <a:t> op </a:t>
            </a:r>
            <a:r>
              <a:rPr lang="en-US" dirty="0" err="1">
                <a:sym typeface="Wingdings" panose="05000000000000000000" pitchFamily="2" charset="2"/>
              </a:rPr>
              <a:t>dat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afstand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tussen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blokken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bovenaan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onderaan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aan</a:t>
            </a:r>
            <a:r>
              <a:rPr lang="en-US" dirty="0">
                <a:sym typeface="Wingdings" panose="05000000000000000000" pitchFamily="2" charset="2"/>
              </a:rPr>
              <a:t> de </a:t>
            </a:r>
            <a:r>
              <a:rPr lang="en-US" dirty="0" err="1">
                <a:sym typeface="Wingdings" panose="05000000000000000000" pitchFamily="2" charset="2"/>
              </a:rPr>
              <a:t>zijkanten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en-US" dirty="0" err="1">
                <a:sym typeface="Wingdings" panose="05000000000000000000" pitchFamily="2" charset="2"/>
              </a:rPr>
              <a:t>hetzelfde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blijft</a:t>
            </a:r>
            <a:r>
              <a:rPr lang="en-US" dirty="0">
                <a:sym typeface="Wingdings" panose="05000000000000000000" pitchFamily="2" charset="2"/>
              </a:rPr>
              <a:t> voor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mooie</a:t>
            </a:r>
            <a:r>
              <a:rPr lang="en-US" dirty="0">
                <a:sym typeface="Wingdings" panose="05000000000000000000" pitchFamily="2" charset="2"/>
              </a:rPr>
              <a:t> lay-out.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Als je de kleur van een blok wilt aanpassen kan dit door op de rechtermuisknop te klikken bij het desbetreffende blok – ga naar ‘’vorm opmaken’’ – kies vervolgens bij ‘’kleur’’ een van de themakleuren (</a:t>
            </a:r>
            <a:r>
              <a:rPr lang="en-US" dirty="0">
                <a:sym typeface="Wingdings" panose="05000000000000000000" pitchFamily="2" charset="2"/>
              </a:rPr>
              <a:t>rood, </a:t>
            </a:r>
            <a:r>
              <a:rPr lang="en-US" dirty="0" err="1">
                <a:sym typeface="Wingdings" panose="05000000000000000000" pitchFamily="2" charset="2"/>
              </a:rPr>
              <a:t>paars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roze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oranje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geel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blauw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groen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nl-NL" dirty="0"/>
              <a:t> bovenaan bij de kleurenopties die horen bij de JOGG-huisstijl. </a:t>
            </a:r>
            <a:endParaRPr lang="en-US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dirty="0" err="1">
                <a:sym typeface="Wingdings" panose="05000000000000000000" pitchFamily="2" charset="2"/>
              </a:rPr>
              <a:t>Bestaande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afbeelding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aanpassen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Klik</a:t>
            </a:r>
            <a:r>
              <a:rPr lang="en-US" dirty="0">
                <a:sym typeface="Wingdings" panose="05000000000000000000" pitchFamily="2" charset="2"/>
              </a:rPr>
              <a:t> op je </a:t>
            </a:r>
            <a:r>
              <a:rPr lang="en-US" dirty="0" err="1">
                <a:sym typeface="Wingdings" panose="05000000000000000000" pitchFamily="2" charset="2"/>
              </a:rPr>
              <a:t>rechtermuisknop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Afbeelding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wijzigen</a:t>
            </a:r>
            <a:endParaRPr lang="en-US" dirty="0"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Bij een digitale </a:t>
            </a:r>
            <a:r>
              <a:rPr lang="nl-NL" dirty="0" err="1"/>
              <a:t>factsheet</a:t>
            </a:r>
            <a:r>
              <a:rPr lang="nl-NL" dirty="0"/>
              <a:t> kun je hyperlinkjes toevoegen naar relevante websites met meer informatie of bijv. een relevant filmpje.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/>
          </a:p>
          <a:p>
            <a:pPr marL="171450" indent="-171450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16813-2A48-C34E-8042-87B1EFED664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79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laten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hoeveel</a:t>
            </a:r>
            <a:r>
              <a:rPr lang="en-US" dirty="0"/>
              <a:t> </a:t>
            </a:r>
            <a:r>
              <a:rPr lang="en-US" dirty="0" err="1"/>
              <a:t>afstand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blokken</a:t>
            </a:r>
            <a:r>
              <a:rPr lang="en-US" dirty="0"/>
              <a:t> </a:t>
            </a:r>
            <a:r>
              <a:rPr lang="en-US" dirty="0" err="1"/>
              <a:t>wenselijk</a:t>
            </a:r>
            <a:r>
              <a:rPr lang="en-US" dirty="0"/>
              <a:t> is.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16813-2A48-C34E-8042-87B1EFED664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23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laten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soort</a:t>
            </a:r>
            <a:r>
              <a:rPr lang="en-US" dirty="0"/>
              <a:t> </a:t>
            </a:r>
            <a:r>
              <a:rPr lang="en-US" dirty="0" err="1"/>
              <a:t>blokken</a:t>
            </a:r>
            <a:r>
              <a:rPr lang="en-US" dirty="0"/>
              <a:t> (van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grootte</a:t>
            </a:r>
            <a:r>
              <a:rPr lang="en-US" dirty="0"/>
              <a:t>)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combineren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 van je factsheet.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16813-2A48-C34E-8042-87B1EFED664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3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laten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soort</a:t>
            </a:r>
            <a:r>
              <a:rPr lang="en-US" dirty="0"/>
              <a:t> </a:t>
            </a:r>
            <a:r>
              <a:rPr lang="en-US" dirty="0" err="1"/>
              <a:t>blokken</a:t>
            </a:r>
            <a:r>
              <a:rPr lang="en-US" dirty="0"/>
              <a:t> (van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grootte</a:t>
            </a:r>
            <a:r>
              <a:rPr lang="en-US" dirty="0"/>
              <a:t>)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combineren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 van je factsheet.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16813-2A48-C34E-8042-87B1EFED664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289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laten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soort</a:t>
            </a:r>
            <a:r>
              <a:rPr lang="en-US" dirty="0"/>
              <a:t> </a:t>
            </a:r>
            <a:r>
              <a:rPr lang="en-US" dirty="0" err="1"/>
              <a:t>blokken</a:t>
            </a:r>
            <a:r>
              <a:rPr lang="en-US" dirty="0"/>
              <a:t> (van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grootte</a:t>
            </a:r>
            <a:r>
              <a:rPr lang="en-US" dirty="0"/>
              <a:t>)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combineren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 van je factsheet.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16813-2A48-C34E-8042-87B1EFED664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78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91073016-7B7F-854E-B3DB-718E73F0F861}"/>
              </a:ext>
            </a:extLst>
          </p:cNvPr>
          <p:cNvSpPr/>
          <p:nvPr userDrawn="1"/>
        </p:nvSpPr>
        <p:spPr>
          <a:xfrm>
            <a:off x="288235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8C14F3B8-4B08-DB40-95AC-607ABEB10005}"/>
              </a:ext>
            </a:extLst>
          </p:cNvPr>
          <p:cNvSpPr/>
          <p:nvPr userDrawn="1"/>
        </p:nvSpPr>
        <p:spPr>
          <a:xfrm>
            <a:off x="1483388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0C7633F6-B835-3D4F-9EA9-F0745A5D6C29}"/>
              </a:ext>
            </a:extLst>
          </p:cNvPr>
          <p:cNvSpPr/>
          <p:nvPr userDrawn="1"/>
        </p:nvSpPr>
        <p:spPr>
          <a:xfrm>
            <a:off x="2678541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389D999E-C941-8C40-B21F-17A05475CAC0}"/>
              </a:ext>
            </a:extLst>
          </p:cNvPr>
          <p:cNvSpPr/>
          <p:nvPr userDrawn="1"/>
        </p:nvSpPr>
        <p:spPr>
          <a:xfrm>
            <a:off x="3873694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567AAA26-F806-6946-8D54-E4A0DB891358}"/>
              </a:ext>
            </a:extLst>
          </p:cNvPr>
          <p:cNvSpPr/>
          <p:nvPr userDrawn="1"/>
        </p:nvSpPr>
        <p:spPr>
          <a:xfrm>
            <a:off x="5068847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FA1E8ED2-FED2-4244-A27B-8FA20AC8C01A}"/>
              </a:ext>
            </a:extLst>
          </p:cNvPr>
          <p:cNvSpPr/>
          <p:nvPr userDrawn="1"/>
        </p:nvSpPr>
        <p:spPr>
          <a:xfrm>
            <a:off x="6264000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E07F0398-B526-874F-A7AC-E63945F32A06}"/>
              </a:ext>
            </a:extLst>
          </p:cNvPr>
          <p:cNvSpPr/>
          <p:nvPr userDrawn="1"/>
        </p:nvSpPr>
        <p:spPr>
          <a:xfrm>
            <a:off x="288235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625D2678-DE20-C446-882F-F8B6B2B3BA7E}"/>
              </a:ext>
            </a:extLst>
          </p:cNvPr>
          <p:cNvSpPr/>
          <p:nvPr userDrawn="1"/>
        </p:nvSpPr>
        <p:spPr>
          <a:xfrm>
            <a:off x="288235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D4E210FF-ED74-054E-AEDC-AB7E83126CE2}"/>
              </a:ext>
            </a:extLst>
          </p:cNvPr>
          <p:cNvSpPr/>
          <p:nvPr userDrawn="1"/>
        </p:nvSpPr>
        <p:spPr>
          <a:xfrm>
            <a:off x="288235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A3E66568-2074-3246-BBB0-3D02E9F4998B}"/>
              </a:ext>
            </a:extLst>
          </p:cNvPr>
          <p:cNvSpPr/>
          <p:nvPr userDrawn="1"/>
        </p:nvSpPr>
        <p:spPr>
          <a:xfrm>
            <a:off x="288235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81C364EB-8A2A-7C41-8405-52B8F95EB123}"/>
              </a:ext>
            </a:extLst>
          </p:cNvPr>
          <p:cNvSpPr/>
          <p:nvPr userDrawn="1"/>
        </p:nvSpPr>
        <p:spPr>
          <a:xfrm>
            <a:off x="288235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C9358AB4-E23F-9643-9B26-193EA8BD661E}"/>
              </a:ext>
            </a:extLst>
          </p:cNvPr>
          <p:cNvSpPr/>
          <p:nvPr userDrawn="1"/>
        </p:nvSpPr>
        <p:spPr>
          <a:xfrm>
            <a:off x="288235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92D8234C-1417-A547-91DE-3C5571ECC64D}"/>
              </a:ext>
            </a:extLst>
          </p:cNvPr>
          <p:cNvSpPr/>
          <p:nvPr userDrawn="1"/>
        </p:nvSpPr>
        <p:spPr>
          <a:xfrm>
            <a:off x="1483388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FA31A940-1775-584C-AEAF-2A8285E4349B}"/>
              </a:ext>
            </a:extLst>
          </p:cNvPr>
          <p:cNvSpPr/>
          <p:nvPr userDrawn="1"/>
        </p:nvSpPr>
        <p:spPr>
          <a:xfrm>
            <a:off x="2678541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595C3A05-BE95-8A4B-BDD1-6369CDEDB15B}"/>
              </a:ext>
            </a:extLst>
          </p:cNvPr>
          <p:cNvSpPr/>
          <p:nvPr userDrawn="1"/>
        </p:nvSpPr>
        <p:spPr>
          <a:xfrm>
            <a:off x="3873694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98511F45-B017-D440-B4A4-D34009A401AB}"/>
              </a:ext>
            </a:extLst>
          </p:cNvPr>
          <p:cNvSpPr/>
          <p:nvPr userDrawn="1"/>
        </p:nvSpPr>
        <p:spPr>
          <a:xfrm>
            <a:off x="5068847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55DE3FBF-2384-6A49-B88D-317DF977C78A}"/>
              </a:ext>
            </a:extLst>
          </p:cNvPr>
          <p:cNvSpPr/>
          <p:nvPr userDrawn="1"/>
        </p:nvSpPr>
        <p:spPr>
          <a:xfrm>
            <a:off x="6264000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49224488-EAE6-7943-9D72-56D217ABEDE9}"/>
              </a:ext>
            </a:extLst>
          </p:cNvPr>
          <p:cNvSpPr/>
          <p:nvPr userDrawn="1"/>
        </p:nvSpPr>
        <p:spPr>
          <a:xfrm>
            <a:off x="1483388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Afgeronde rechthoek 26">
            <a:extLst>
              <a:ext uri="{FF2B5EF4-FFF2-40B4-BE49-F238E27FC236}">
                <a16:creationId xmlns:a16="http://schemas.microsoft.com/office/drawing/2014/main" id="{FD713BC1-0F44-5845-8552-910652780CD4}"/>
              </a:ext>
            </a:extLst>
          </p:cNvPr>
          <p:cNvSpPr/>
          <p:nvPr userDrawn="1"/>
        </p:nvSpPr>
        <p:spPr>
          <a:xfrm>
            <a:off x="2678541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A49A35D1-ADCE-2648-8B13-69862841F022}"/>
              </a:ext>
            </a:extLst>
          </p:cNvPr>
          <p:cNvSpPr/>
          <p:nvPr userDrawn="1"/>
        </p:nvSpPr>
        <p:spPr>
          <a:xfrm>
            <a:off x="3873694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52A5D149-7C7E-7741-83A9-3C059975CE5E}"/>
              </a:ext>
            </a:extLst>
          </p:cNvPr>
          <p:cNvSpPr/>
          <p:nvPr userDrawn="1"/>
        </p:nvSpPr>
        <p:spPr>
          <a:xfrm>
            <a:off x="5068847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Afgeronde rechthoek 29">
            <a:extLst>
              <a:ext uri="{FF2B5EF4-FFF2-40B4-BE49-F238E27FC236}">
                <a16:creationId xmlns:a16="http://schemas.microsoft.com/office/drawing/2014/main" id="{01FF8435-32F2-014D-87C7-6CABB029E8FF}"/>
              </a:ext>
            </a:extLst>
          </p:cNvPr>
          <p:cNvSpPr/>
          <p:nvPr userDrawn="1"/>
        </p:nvSpPr>
        <p:spPr>
          <a:xfrm>
            <a:off x="6264000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C2555795-4FDA-3B43-B2CD-A50C21508EDC}"/>
              </a:ext>
            </a:extLst>
          </p:cNvPr>
          <p:cNvSpPr/>
          <p:nvPr userDrawn="1"/>
        </p:nvSpPr>
        <p:spPr>
          <a:xfrm>
            <a:off x="1483388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Afgeronde rechthoek 31">
            <a:extLst>
              <a:ext uri="{FF2B5EF4-FFF2-40B4-BE49-F238E27FC236}">
                <a16:creationId xmlns:a16="http://schemas.microsoft.com/office/drawing/2014/main" id="{0A20925C-9145-DF44-AF07-4C6CA42C71F2}"/>
              </a:ext>
            </a:extLst>
          </p:cNvPr>
          <p:cNvSpPr/>
          <p:nvPr userDrawn="1"/>
        </p:nvSpPr>
        <p:spPr>
          <a:xfrm>
            <a:off x="2678541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737998B5-D864-9340-AF68-923C259A996C}"/>
              </a:ext>
            </a:extLst>
          </p:cNvPr>
          <p:cNvSpPr/>
          <p:nvPr userDrawn="1"/>
        </p:nvSpPr>
        <p:spPr>
          <a:xfrm>
            <a:off x="3873694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68CA095E-1635-2B4A-9761-917224A47B97}"/>
              </a:ext>
            </a:extLst>
          </p:cNvPr>
          <p:cNvSpPr/>
          <p:nvPr userDrawn="1"/>
        </p:nvSpPr>
        <p:spPr>
          <a:xfrm>
            <a:off x="5068847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14A3B970-A5F4-9D45-A25D-63EED44D02D7}"/>
              </a:ext>
            </a:extLst>
          </p:cNvPr>
          <p:cNvSpPr/>
          <p:nvPr userDrawn="1"/>
        </p:nvSpPr>
        <p:spPr>
          <a:xfrm>
            <a:off x="6264000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E48DB82F-257C-0C4F-B705-A55BADB331A1}"/>
              </a:ext>
            </a:extLst>
          </p:cNvPr>
          <p:cNvSpPr/>
          <p:nvPr userDrawn="1"/>
        </p:nvSpPr>
        <p:spPr>
          <a:xfrm>
            <a:off x="1483388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FD000C43-A52A-D84C-A192-1DD612586FDC}"/>
              </a:ext>
            </a:extLst>
          </p:cNvPr>
          <p:cNvSpPr/>
          <p:nvPr userDrawn="1"/>
        </p:nvSpPr>
        <p:spPr>
          <a:xfrm>
            <a:off x="2678541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9E95BECC-687D-E746-8B66-887A1A686388}"/>
              </a:ext>
            </a:extLst>
          </p:cNvPr>
          <p:cNvSpPr/>
          <p:nvPr userDrawn="1"/>
        </p:nvSpPr>
        <p:spPr>
          <a:xfrm>
            <a:off x="3873694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Afgeronde rechthoek 38">
            <a:extLst>
              <a:ext uri="{FF2B5EF4-FFF2-40B4-BE49-F238E27FC236}">
                <a16:creationId xmlns:a16="http://schemas.microsoft.com/office/drawing/2014/main" id="{2D796418-CA56-B54C-957D-89B2F8B23363}"/>
              </a:ext>
            </a:extLst>
          </p:cNvPr>
          <p:cNvSpPr/>
          <p:nvPr userDrawn="1"/>
        </p:nvSpPr>
        <p:spPr>
          <a:xfrm>
            <a:off x="5068847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Afgeronde rechthoek 39">
            <a:extLst>
              <a:ext uri="{FF2B5EF4-FFF2-40B4-BE49-F238E27FC236}">
                <a16:creationId xmlns:a16="http://schemas.microsoft.com/office/drawing/2014/main" id="{F3591D8C-1EE0-AB45-A041-A21211478058}"/>
              </a:ext>
            </a:extLst>
          </p:cNvPr>
          <p:cNvSpPr/>
          <p:nvPr userDrawn="1"/>
        </p:nvSpPr>
        <p:spPr>
          <a:xfrm>
            <a:off x="6264000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Afgeronde rechthoek 40">
            <a:extLst>
              <a:ext uri="{FF2B5EF4-FFF2-40B4-BE49-F238E27FC236}">
                <a16:creationId xmlns:a16="http://schemas.microsoft.com/office/drawing/2014/main" id="{0E1FE0E6-30E4-E24F-AE24-24AEAB9B78F0}"/>
              </a:ext>
            </a:extLst>
          </p:cNvPr>
          <p:cNvSpPr/>
          <p:nvPr userDrawn="1"/>
        </p:nvSpPr>
        <p:spPr>
          <a:xfrm>
            <a:off x="1483388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F27B0D23-6A44-A249-8671-78C2861A5010}"/>
              </a:ext>
            </a:extLst>
          </p:cNvPr>
          <p:cNvSpPr/>
          <p:nvPr userDrawn="1"/>
        </p:nvSpPr>
        <p:spPr>
          <a:xfrm>
            <a:off x="2678541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Afgeronde rechthoek 42">
            <a:extLst>
              <a:ext uri="{FF2B5EF4-FFF2-40B4-BE49-F238E27FC236}">
                <a16:creationId xmlns:a16="http://schemas.microsoft.com/office/drawing/2014/main" id="{68E7BB9A-F998-674D-BE03-F3ED5A8C4CE4}"/>
              </a:ext>
            </a:extLst>
          </p:cNvPr>
          <p:cNvSpPr/>
          <p:nvPr userDrawn="1"/>
        </p:nvSpPr>
        <p:spPr>
          <a:xfrm>
            <a:off x="3873694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Afgeronde rechthoek 43">
            <a:extLst>
              <a:ext uri="{FF2B5EF4-FFF2-40B4-BE49-F238E27FC236}">
                <a16:creationId xmlns:a16="http://schemas.microsoft.com/office/drawing/2014/main" id="{6D23965C-2162-F344-B069-2309AC1BF341}"/>
              </a:ext>
            </a:extLst>
          </p:cNvPr>
          <p:cNvSpPr/>
          <p:nvPr userDrawn="1"/>
        </p:nvSpPr>
        <p:spPr>
          <a:xfrm>
            <a:off x="5068847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Afgeronde rechthoek 44">
            <a:extLst>
              <a:ext uri="{FF2B5EF4-FFF2-40B4-BE49-F238E27FC236}">
                <a16:creationId xmlns:a16="http://schemas.microsoft.com/office/drawing/2014/main" id="{1BA49D74-9B3E-094C-A22A-3812E5AA017C}"/>
              </a:ext>
            </a:extLst>
          </p:cNvPr>
          <p:cNvSpPr/>
          <p:nvPr userDrawn="1"/>
        </p:nvSpPr>
        <p:spPr>
          <a:xfrm>
            <a:off x="6264000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Afgeronde rechthoek 45">
            <a:extLst>
              <a:ext uri="{FF2B5EF4-FFF2-40B4-BE49-F238E27FC236}">
                <a16:creationId xmlns:a16="http://schemas.microsoft.com/office/drawing/2014/main" id="{CEAFFF3B-A481-5246-91AD-7D35AA5117A6}"/>
              </a:ext>
            </a:extLst>
          </p:cNvPr>
          <p:cNvSpPr/>
          <p:nvPr userDrawn="1"/>
        </p:nvSpPr>
        <p:spPr>
          <a:xfrm>
            <a:off x="1483388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Afgeronde rechthoek 46">
            <a:extLst>
              <a:ext uri="{FF2B5EF4-FFF2-40B4-BE49-F238E27FC236}">
                <a16:creationId xmlns:a16="http://schemas.microsoft.com/office/drawing/2014/main" id="{EA769DF6-5D2D-EE4E-9810-16E14A14C69C}"/>
              </a:ext>
            </a:extLst>
          </p:cNvPr>
          <p:cNvSpPr/>
          <p:nvPr userDrawn="1"/>
        </p:nvSpPr>
        <p:spPr>
          <a:xfrm>
            <a:off x="2678541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6206F3DF-A6CA-894A-9BBE-0CE6651AD4E7}"/>
              </a:ext>
            </a:extLst>
          </p:cNvPr>
          <p:cNvSpPr/>
          <p:nvPr userDrawn="1"/>
        </p:nvSpPr>
        <p:spPr>
          <a:xfrm>
            <a:off x="3873694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Afgeronde rechthoek 48">
            <a:extLst>
              <a:ext uri="{FF2B5EF4-FFF2-40B4-BE49-F238E27FC236}">
                <a16:creationId xmlns:a16="http://schemas.microsoft.com/office/drawing/2014/main" id="{9862091C-EACC-D14E-BE13-B85AC1ACE626}"/>
              </a:ext>
            </a:extLst>
          </p:cNvPr>
          <p:cNvSpPr/>
          <p:nvPr userDrawn="1"/>
        </p:nvSpPr>
        <p:spPr>
          <a:xfrm>
            <a:off x="5068847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Afgeronde rechthoek 49">
            <a:extLst>
              <a:ext uri="{FF2B5EF4-FFF2-40B4-BE49-F238E27FC236}">
                <a16:creationId xmlns:a16="http://schemas.microsoft.com/office/drawing/2014/main" id="{6567C058-3D06-E149-8913-5DCD8DCEC799}"/>
              </a:ext>
            </a:extLst>
          </p:cNvPr>
          <p:cNvSpPr/>
          <p:nvPr userDrawn="1"/>
        </p:nvSpPr>
        <p:spPr>
          <a:xfrm>
            <a:off x="6264000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6000" y="9936000"/>
            <a:ext cx="540000" cy="61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1051DF8-406B-5242-9A38-0E89485B35FF}" type="slidenum">
              <a:rPr lang="nl-NL" smtClean="0"/>
              <a:pPr/>
              <a:t>‹nr.›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F9188F-983B-9C45-9E86-2B85F65D7CF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92000" y="559101"/>
            <a:ext cx="2628000" cy="864000"/>
          </a:xfr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400" b="1">
                <a:latin typeface="+mj-lt"/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noProof="1"/>
              <a:t>Klikken om de tekst te bewerken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1D939B-FEE1-DE49-818D-1D9738A6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4" y="1656000"/>
            <a:ext cx="4593460" cy="2235530"/>
          </a:xfrm>
          <a:prstGeom prst="roundRect">
            <a:avLst>
              <a:gd name="adj" fmla="val 3905"/>
            </a:avLst>
          </a:prstGeom>
          <a:solidFill>
            <a:schemeClr val="accent5"/>
          </a:solidFill>
        </p:spPr>
        <p:txBody>
          <a:bodyPr lIns="216000" tIns="162000" rIns="108000"/>
          <a:lstStyle>
            <a:lvl1pPr marL="0" indent="0">
              <a:lnSpc>
                <a:spcPct val="105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45025959-13B4-874F-8C72-1F720DCB99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68847" y="1656000"/>
            <a:ext cx="2202593" cy="3398400"/>
          </a:xfrm>
          <a:prstGeom prst="roundRect">
            <a:avLst>
              <a:gd name="adj" fmla="val 3905"/>
            </a:avLst>
          </a:prstGeom>
          <a:solidFill>
            <a:schemeClr val="accent4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68FD6D5C-0B4D-4547-814A-6D5B0C09AA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68847" y="5242695"/>
            <a:ext cx="2202593" cy="3397305"/>
          </a:xfrm>
          <a:prstGeom prst="roundRect">
            <a:avLst>
              <a:gd name="adj" fmla="val 3905"/>
            </a:avLst>
          </a:prstGeom>
          <a:solidFill>
            <a:schemeClr val="accent1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80CCE6C-03BE-4345-8599-28E8EB696F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79101" y="5242695"/>
            <a:ext cx="2202593" cy="2203200"/>
          </a:xfrm>
          <a:prstGeom prst="roundRect">
            <a:avLst>
              <a:gd name="adj" fmla="val 3905"/>
            </a:avLst>
          </a:prstGeom>
          <a:solidFill>
            <a:schemeClr val="accent6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2946C30-FB25-FE4D-901D-26C24E85347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7675" y="5242695"/>
            <a:ext cx="2202593" cy="4592505"/>
          </a:xfrm>
          <a:prstGeom prst="roundRect">
            <a:avLst>
              <a:gd name="adj" fmla="val 3905"/>
            </a:avLst>
          </a:prstGeom>
          <a:solidFill>
            <a:schemeClr val="bg2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F6ADD41D-70F9-6F45-A1F1-13884DE3FC3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04000" y="10021841"/>
            <a:ext cx="2880000" cy="432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48E0488A-9173-F943-84B1-AFF6AEA5465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814558" y="10021841"/>
            <a:ext cx="2880000" cy="432000"/>
          </a:xfrm>
        </p:spPr>
        <p:txBody>
          <a:bodyPr/>
          <a:lstStyle>
            <a:lvl1pPr marL="0" indent="0" algn="r">
              <a:lnSpc>
                <a:spcPct val="95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2B78FB64-00DA-0941-8D51-3A809F8DCE3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679101" y="7632000"/>
            <a:ext cx="2202593" cy="2203200"/>
          </a:xfrm>
          <a:prstGeom prst="roundRect">
            <a:avLst>
              <a:gd name="adj" fmla="val 3905"/>
            </a:avLst>
          </a:prstGeom>
          <a:solidFill>
            <a:schemeClr val="tx2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23DE607A-012B-7147-9E0D-359C47F07BB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88234" y="4045646"/>
            <a:ext cx="4593460" cy="1008000"/>
          </a:xfrm>
          <a:prstGeom prst="roundRect">
            <a:avLst>
              <a:gd name="adj" fmla="val 3905"/>
            </a:avLst>
          </a:prstGeom>
          <a:solidFill>
            <a:schemeClr val="bg1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1DFBA231-E9D7-B140-BF7C-DB24651F0C19}"/>
              </a:ext>
            </a:extLst>
          </p:cNvPr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2000" y="468000"/>
            <a:ext cx="3960000" cy="786839"/>
          </a:xfrm>
          <a:solidFill>
            <a:schemeClr val="bg1">
              <a:lumMod val="85000"/>
            </a:schemeClr>
          </a:solidFill>
        </p:spPr>
        <p:txBody>
          <a:bodyPr lIns="180000" tIns="180000" rIns="180000" bIns="180000" anchor="t"/>
          <a:lstStyle>
            <a:lvl1pPr marL="0" indent="0" algn="ctr">
              <a:buNone/>
              <a:defRPr sz="1131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r>
              <a:rPr lang="nl-NL" dirty="0"/>
              <a:t>Klik op het pictogram als u een logo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8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91073016-7B7F-854E-B3DB-718E73F0F861}"/>
              </a:ext>
            </a:extLst>
          </p:cNvPr>
          <p:cNvSpPr/>
          <p:nvPr userDrawn="1"/>
        </p:nvSpPr>
        <p:spPr>
          <a:xfrm>
            <a:off x="288235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8C14F3B8-4B08-DB40-95AC-607ABEB10005}"/>
              </a:ext>
            </a:extLst>
          </p:cNvPr>
          <p:cNvSpPr/>
          <p:nvPr userDrawn="1"/>
        </p:nvSpPr>
        <p:spPr>
          <a:xfrm>
            <a:off x="1483388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0C7633F6-B835-3D4F-9EA9-F0745A5D6C29}"/>
              </a:ext>
            </a:extLst>
          </p:cNvPr>
          <p:cNvSpPr/>
          <p:nvPr userDrawn="1"/>
        </p:nvSpPr>
        <p:spPr>
          <a:xfrm>
            <a:off x="2678541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389D999E-C941-8C40-B21F-17A05475CAC0}"/>
              </a:ext>
            </a:extLst>
          </p:cNvPr>
          <p:cNvSpPr/>
          <p:nvPr userDrawn="1"/>
        </p:nvSpPr>
        <p:spPr>
          <a:xfrm>
            <a:off x="3873694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567AAA26-F806-6946-8D54-E4A0DB891358}"/>
              </a:ext>
            </a:extLst>
          </p:cNvPr>
          <p:cNvSpPr/>
          <p:nvPr userDrawn="1"/>
        </p:nvSpPr>
        <p:spPr>
          <a:xfrm>
            <a:off x="5068847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FA1E8ED2-FED2-4244-A27B-8FA20AC8C01A}"/>
              </a:ext>
            </a:extLst>
          </p:cNvPr>
          <p:cNvSpPr/>
          <p:nvPr userDrawn="1"/>
        </p:nvSpPr>
        <p:spPr>
          <a:xfrm>
            <a:off x="6264000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E07F0398-B526-874F-A7AC-E63945F32A06}"/>
              </a:ext>
            </a:extLst>
          </p:cNvPr>
          <p:cNvSpPr/>
          <p:nvPr userDrawn="1"/>
        </p:nvSpPr>
        <p:spPr>
          <a:xfrm>
            <a:off x="288235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625D2678-DE20-C446-882F-F8B6B2B3BA7E}"/>
              </a:ext>
            </a:extLst>
          </p:cNvPr>
          <p:cNvSpPr/>
          <p:nvPr userDrawn="1"/>
        </p:nvSpPr>
        <p:spPr>
          <a:xfrm>
            <a:off x="288235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D4E210FF-ED74-054E-AEDC-AB7E83126CE2}"/>
              </a:ext>
            </a:extLst>
          </p:cNvPr>
          <p:cNvSpPr/>
          <p:nvPr userDrawn="1"/>
        </p:nvSpPr>
        <p:spPr>
          <a:xfrm>
            <a:off x="288235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A3E66568-2074-3246-BBB0-3D02E9F4998B}"/>
              </a:ext>
            </a:extLst>
          </p:cNvPr>
          <p:cNvSpPr/>
          <p:nvPr userDrawn="1"/>
        </p:nvSpPr>
        <p:spPr>
          <a:xfrm>
            <a:off x="288235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81C364EB-8A2A-7C41-8405-52B8F95EB123}"/>
              </a:ext>
            </a:extLst>
          </p:cNvPr>
          <p:cNvSpPr/>
          <p:nvPr userDrawn="1"/>
        </p:nvSpPr>
        <p:spPr>
          <a:xfrm>
            <a:off x="288235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C9358AB4-E23F-9643-9B26-193EA8BD661E}"/>
              </a:ext>
            </a:extLst>
          </p:cNvPr>
          <p:cNvSpPr/>
          <p:nvPr userDrawn="1"/>
        </p:nvSpPr>
        <p:spPr>
          <a:xfrm>
            <a:off x="288235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92D8234C-1417-A547-91DE-3C5571ECC64D}"/>
              </a:ext>
            </a:extLst>
          </p:cNvPr>
          <p:cNvSpPr/>
          <p:nvPr userDrawn="1"/>
        </p:nvSpPr>
        <p:spPr>
          <a:xfrm>
            <a:off x="1483388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FA31A940-1775-584C-AEAF-2A8285E4349B}"/>
              </a:ext>
            </a:extLst>
          </p:cNvPr>
          <p:cNvSpPr/>
          <p:nvPr userDrawn="1"/>
        </p:nvSpPr>
        <p:spPr>
          <a:xfrm>
            <a:off x="2678541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595C3A05-BE95-8A4B-BDD1-6369CDEDB15B}"/>
              </a:ext>
            </a:extLst>
          </p:cNvPr>
          <p:cNvSpPr/>
          <p:nvPr userDrawn="1"/>
        </p:nvSpPr>
        <p:spPr>
          <a:xfrm>
            <a:off x="3873694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98511F45-B017-D440-B4A4-D34009A401AB}"/>
              </a:ext>
            </a:extLst>
          </p:cNvPr>
          <p:cNvSpPr/>
          <p:nvPr userDrawn="1"/>
        </p:nvSpPr>
        <p:spPr>
          <a:xfrm>
            <a:off x="5068847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55DE3FBF-2384-6A49-B88D-317DF977C78A}"/>
              </a:ext>
            </a:extLst>
          </p:cNvPr>
          <p:cNvSpPr/>
          <p:nvPr userDrawn="1"/>
        </p:nvSpPr>
        <p:spPr>
          <a:xfrm>
            <a:off x="6264000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49224488-EAE6-7943-9D72-56D217ABEDE9}"/>
              </a:ext>
            </a:extLst>
          </p:cNvPr>
          <p:cNvSpPr/>
          <p:nvPr userDrawn="1"/>
        </p:nvSpPr>
        <p:spPr>
          <a:xfrm>
            <a:off x="1483388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Afgeronde rechthoek 26">
            <a:extLst>
              <a:ext uri="{FF2B5EF4-FFF2-40B4-BE49-F238E27FC236}">
                <a16:creationId xmlns:a16="http://schemas.microsoft.com/office/drawing/2014/main" id="{FD713BC1-0F44-5845-8552-910652780CD4}"/>
              </a:ext>
            </a:extLst>
          </p:cNvPr>
          <p:cNvSpPr/>
          <p:nvPr userDrawn="1"/>
        </p:nvSpPr>
        <p:spPr>
          <a:xfrm>
            <a:off x="2678541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A49A35D1-ADCE-2648-8B13-69862841F022}"/>
              </a:ext>
            </a:extLst>
          </p:cNvPr>
          <p:cNvSpPr/>
          <p:nvPr userDrawn="1"/>
        </p:nvSpPr>
        <p:spPr>
          <a:xfrm>
            <a:off x="3873694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52A5D149-7C7E-7741-83A9-3C059975CE5E}"/>
              </a:ext>
            </a:extLst>
          </p:cNvPr>
          <p:cNvSpPr/>
          <p:nvPr userDrawn="1"/>
        </p:nvSpPr>
        <p:spPr>
          <a:xfrm>
            <a:off x="5068847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Afgeronde rechthoek 29">
            <a:extLst>
              <a:ext uri="{FF2B5EF4-FFF2-40B4-BE49-F238E27FC236}">
                <a16:creationId xmlns:a16="http://schemas.microsoft.com/office/drawing/2014/main" id="{01FF8435-32F2-014D-87C7-6CABB029E8FF}"/>
              </a:ext>
            </a:extLst>
          </p:cNvPr>
          <p:cNvSpPr/>
          <p:nvPr userDrawn="1"/>
        </p:nvSpPr>
        <p:spPr>
          <a:xfrm>
            <a:off x="6264000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C2555795-4FDA-3B43-B2CD-A50C21508EDC}"/>
              </a:ext>
            </a:extLst>
          </p:cNvPr>
          <p:cNvSpPr/>
          <p:nvPr userDrawn="1"/>
        </p:nvSpPr>
        <p:spPr>
          <a:xfrm>
            <a:off x="1483388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Afgeronde rechthoek 31">
            <a:extLst>
              <a:ext uri="{FF2B5EF4-FFF2-40B4-BE49-F238E27FC236}">
                <a16:creationId xmlns:a16="http://schemas.microsoft.com/office/drawing/2014/main" id="{0A20925C-9145-DF44-AF07-4C6CA42C71F2}"/>
              </a:ext>
            </a:extLst>
          </p:cNvPr>
          <p:cNvSpPr/>
          <p:nvPr userDrawn="1"/>
        </p:nvSpPr>
        <p:spPr>
          <a:xfrm>
            <a:off x="2678541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737998B5-D864-9340-AF68-923C259A996C}"/>
              </a:ext>
            </a:extLst>
          </p:cNvPr>
          <p:cNvSpPr/>
          <p:nvPr userDrawn="1"/>
        </p:nvSpPr>
        <p:spPr>
          <a:xfrm>
            <a:off x="3873694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68CA095E-1635-2B4A-9761-917224A47B97}"/>
              </a:ext>
            </a:extLst>
          </p:cNvPr>
          <p:cNvSpPr/>
          <p:nvPr userDrawn="1"/>
        </p:nvSpPr>
        <p:spPr>
          <a:xfrm>
            <a:off x="5068847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14A3B970-A5F4-9D45-A25D-63EED44D02D7}"/>
              </a:ext>
            </a:extLst>
          </p:cNvPr>
          <p:cNvSpPr/>
          <p:nvPr userDrawn="1"/>
        </p:nvSpPr>
        <p:spPr>
          <a:xfrm>
            <a:off x="6264000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E48DB82F-257C-0C4F-B705-A55BADB331A1}"/>
              </a:ext>
            </a:extLst>
          </p:cNvPr>
          <p:cNvSpPr/>
          <p:nvPr userDrawn="1"/>
        </p:nvSpPr>
        <p:spPr>
          <a:xfrm>
            <a:off x="1483388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FD000C43-A52A-D84C-A192-1DD612586FDC}"/>
              </a:ext>
            </a:extLst>
          </p:cNvPr>
          <p:cNvSpPr/>
          <p:nvPr userDrawn="1"/>
        </p:nvSpPr>
        <p:spPr>
          <a:xfrm>
            <a:off x="2678541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9E95BECC-687D-E746-8B66-887A1A686388}"/>
              </a:ext>
            </a:extLst>
          </p:cNvPr>
          <p:cNvSpPr/>
          <p:nvPr userDrawn="1"/>
        </p:nvSpPr>
        <p:spPr>
          <a:xfrm>
            <a:off x="3873694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Afgeronde rechthoek 38">
            <a:extLst>
              <a:ext uri="{FF2B5EF4-FFF2-40B4-BE49-F238E27FC236}">
                <a16:creationId xmlns:a16="http://schemas.microsoft.com/office/drawing/2014/main" id="{2D796418-CA56-B54C-957D-89B2F8B23363}"/>
              </a:ext>
            </a:extLst>
          </p:cNvPr>
          <p:cNvSpPr/>
          <p:nvPr userDrawn="1"/>
        </p:nvSpPr>
        <p:spPr>
          <a:xfrm>
            <a:off x="5068847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Afgeronde rechthoek 39">
            <a:extLst>
              <a:ext uri="{FF2B5EF4-FFF2-40B4-BE49-F238E27FC236}">
                <a16:creationId xmlns:a16="http://schemas.microsoft.com/office/drawing/2014/main" id="{F3591D8C-1EE0-AB45-A041-A21211478058}"/>
              </a:ext>
            </a:extLst>
          </p:cNvPr>
          <p:cNvSpPr/>
          <p:nvPr userDrawn="1"/>
        </p:nvSpPr>
        <p:spPr>
          <a:xfrm>
            <a:off x="6264000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Afgeronde rechthoek 40">
            <a:extLst>
              <a:ext uri="{FF2B5EF4-FFF2-40B4-BE49-F238E27FC236}">
                <a16:creationId xmlns:a16="http://schemas.microsoft.com/office/drawing/2014/main" id="{0E1FE0E6-30E4-E24F-AE24-24AEAB9B78F0}"/>
              </a:ext>
            </a:extLst>
          </p:cNvPr>
          <p:cNvSpPr/>
          <p:nvPr userDrawn="1"/>
        </p:nvSpPr>
        <p:spPr>
          <a:xfrm>
            <a:off x="1483388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F27B0D23-6A44-A249-8671-78C2861A5010}"/>
              </a:ext>
            </a:extLst>
          </p:cNvPr>
          <p:cNvSpPr/>
          <p:nvPr userDrawn="1"/>
        </p:nvSpPr>
        <p:spPr>
          <a:xfrm>
            <a:off x="2678541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Afgeronde rechthoek 42">
            <a:extLst>
              <a:ext uri="{FF2B5EF4-FFF2-40B4-BE49-F238E27FC236}">
                <a16:creationId xmlns:a16="http://schemas.microsoft.com/office/drawing/2014/main" id="{68E7BB9A-F998-674D-BE03-F3ED5A8C4CE4}"/>
              </a:ext>
            </a:extLst>
          </p:cNvPr>
          <p:cNvSpPr/>
          <p:nvPr userDrawn="1"/>
        </p:nvSpPr>
        <p:spPr>
          <a:xfrm>
            <a:off x="3873694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Afgeronde rechthoek 43">
            <a:extLst>
              <a:ext uri="{FF2B5EF4-FFF2-40B4-BE49-F238E27FC236}">
                <a16:creationId xmlns:a16="http://schemas.microsoft.com/office/drawing/2014/main" id="{6D23965C-2162-F344-B069-2309AC1BF341}"/>
              </a:ext>
            </a:extLst>
          </p:cNvPr>
          <p:cNvSpPr/>
          <p:nvPr userDrawn="1"/>
        </p:nvSpPr>
        <p:spPr>
          <a:xfrm>
            <a:off x="5068847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Afgeronde rechthoek 44">
            <a:extLst>
              <a:ext uri="{FF2B5EF4-FFF2-40B4-BE49-F238E27FC236}">
                <a16:creationId xmlns:a16="http://schemas.microsoft.com/office/drawing/2014/main" id="{1BA49D74-9B3E-094C-A22A-3812E5AA017C}"/>
              </a:ext>
            </a:extLst>
          </p:cNvPr>
          <p:cNvSpPr/>
          <p:nvPr userDrawn="1"/>
        </p:nvSpPr>
        <p:spPr>
          <a:xfrm>
            <a:off x="6264000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Afgeronde rechthoek 45">
            <a:extLst>
              <a:ext uri="{FF2B5EF4-FFF2-40B4-BE49-F238E27FC236}">
                <a16:creationId xmlns:a16="http://schemas.microsoft.com/office/drawing/2014/main" id="{CEAFFF3B-A481-5246-91AD-7D35AA5117A6}"/>
              </a:ext>
            </a:extLst>
          </p:cNvPr>
          <p:cNvSpPr/>
          <p:nvPr userDrawn="1"/>
        </p:nvSpPr>
        <p:spPr>
          <a:xfrm>
            <a:off x="1483388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Afgeronde rechthoek 46">
            <a:extLst>
              <a:ext uri="{FF2B5EF4-FFF2-40B4-BE49-F238E27FC236}">
                <a16:creationId xmlns:a16="http://schemas.microsoft.com/office/drawing/2014/main" id="{EA769DF6-5D2D-EE4E-9810-16E14A14C69C}"/>
              </a:ext>
            </a:extLst>
          </p:cNvPr>
          <p:cNvSpPr/>
          <p:nvPr userDrawn="1"/>
        </p:nvSpPr>
        <p:spPr>
          <a:xfrm>
            <a:off x="2678541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6206F3DF-A6CA-894A-9BBE-0CE6651AD4E7}"/>
              </a:ext>
            </a:extLst>
          </p:cNvPr>
          <p:cNvSpPr/>
          <p:nvPr userDrawn="1"/>
        </p:nvSpPr>
        <p:spPr>
          <a:xfrm>
            <a:off x="3873694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Afgeronde rechthoek 48">
            <a:extLst>
              <a:ext uri="{FF2B5EF4-FFF2-40B4-BE49-F238E27FC236}">
                <a16:creationId xmlns:a16="http://schemas.microsoft.com/office/drawing/2014/main" id="{9862091C-EACC-D14E-BE13-B85AC1ACE626}"/>
              </a:ext>
            </a:extLst>
          </p:cNvPr>
          <p:cNvSpPr/>
          <p:nvPr userDrawn="1"/>
        </p:nvSpPr>
        <p:spPr>
          <a:xfrm>
            <a:off x="5068847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Afgeronde rechthoek 49">
            <a:extLst>
              <a:ext uri="{FF2B5EF4-FFF2-40B4-BE49-F238E27FC236}">
                <a16:creationId xmlns:a16="http://schemas.microsoft.com/office/drawing/2014/main" id="{6567C058-3D06-E149-8913-5DCD8DCEC799}"/>
              </a:ext>
            </a:extLst>
          </p:cNvPr>
          <p:cNvSpPr/>
          <p:nvPr userDrawn="1"/>
        </p:nvSpPr>
        <p:spPr>
          <a:xfrm>
            <a:off x="6264000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6000" y="9936000"/>
            <a:ext cx="540000" cy="61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1051DF8-406B-5242-9A38-0E89485B35FF}" type="slidenum">
              <a:rPr lang="nl-NL" smtClean="0"/>
              <a:pPr/>
              <a:t>‹nr.›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1D939B-FEE1-DE49-818D-1D9738A6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4" y="1656000"/>
            <a:ext cx="4593460" cy="3397304"/>
          </a:xfrm>
          <a:prstGeom prst="roundRect">
            <a:avLst>
              <a:gd name="adj" fmla="val 3905"/>
            </a:avLst>
          </a:prstGeom>
          <a:solidFill>
            <a:schemeClr val="accent2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45025959-13B4-874F-8C72-1F720DCB99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68847" y="1656000"/>
            <a:ext cx="2202593" cy="2203200"/>
          </a:xfrm>
          <a:prstGeom prst="roundRect">
            <a:avLst>
              <a:gd name="adj" fmla="val 3905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68FD6D5C-0B4D-4547-814A-6D5B0C09AA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68847" y="4045646"/>
            <a:ext cx="2202593" cy="3397305"/>
          </a:xfrm>
          <a:prstGeom prst="roundRect">
            <a:avLst>
              <a:gd name="adj" fmla="val 3905"/>
            </a:avLst>
          </a:prstGeom>
          <a:solidFill>
            <a:schemeClr val="bg1">
              <a:lumMod val="85000"/>
            </a:schemeClr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2946C30-FB25-FE4D-901D-26C24E85347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7675" y="8825887"/>
            <a:ext cx="2202593" cy="1009313"/>
          </a:xfrm>
          <a:prstGeom prst="roundRect">
            <a:avLst>
              <a:gd name="adj" fmla="val 3905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F6ADD41D-70F9-6F45-A1F1-13884DE3FC3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04000" y="10021841"/>
            <a:ext cx="2880000" cy="432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48E0488A-9173-F943-84B1-AFF6AEA5465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814558" y="10021841"/>
            <a:ext cx="2880000" cy="432000"/>
          </a:xfrm>
        </p:spPr>
        <p:txBody>
          <a:bodyPr/>
          <a:lstStyle>
            <a:lvl1pPr marL="0" indent="0" algn="r">
              <a:lnSpc>
                <a:spcPct val="95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2B78FB64-00DA-0941-8D51-3A809F8DCE3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679101" y="6435292"/>
            <a:ext cx="2202593" cy="3399908"/>
          </a:xfrm>
          <a:prstGeom prst="roundRect">
            <a:avLst>
              <a:gd name="adj" fmla="val 3905"/>
            </a:avLst>
          </a:prstGeom>
          <a:solidFill>
            <a:schemeClr val="accent2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23DE607A-012B-7147-9E0D-359C47F07BB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88234" y="5241600"/>
            <a:ext cx="4593460" cy="1008000"/>
          </a:xfrm>
          <a:prstGeom prst="roundRect">
            <a:avLst>
              <a:gd name="adj" fmla="val 3905"/>
            </a:avLst>
          </a:prstGeom>
          <a:solidFill>
            <a:schemeClr val="bg1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7951F77-0605-6741-BAB1-F62D6488FBD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068847" y="7629397"/>
            <a:ext cx="2202593" cy="2203200"/>
          </a:xfrm>
          <a:prstGeom prst="roundRect">
            <a:avLst>
              <a:gd name="adj" fmla="val 3905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C04C71A3-A440-C64F-8190-5367C0B7F43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92000" y="559101"/>
            <a:ext cx="2628000" cy="864000"/>
          </a:xfr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400" b="1">
                <a:latin typeface="+mj-lt"/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noProof="1"/>
              <a:t>Klikken om de tekst te bewerken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3C509C74-1A8D-1E48-9B4A-DC91D814580C}"/>
              </a:ext>
            </a:extLst>
          </p:cNvPr>
          <p:cNvSpPr>
            <a:spLocks noGrp="1" noChangeAspect="1"/>
          </p:cNvSpPr>
          <p:nvPr>
            <p:ph type="pic" idx="22" hasCustomPrompt="1"/>
          </p:nvPr>
        </p:nvSpPr>
        <p:spPr>
          <a:xfrm>
            <a:off x="432000" y="468000"/>
            <a:ext cx="3960000" cy="786839"/>
          </a:xfrm>
          <a:solidFill>
            <a:schemeClr val="bg1">
              <a:lumMod val="85000"/>
            </a:schemeClr>
          </a:solidFill>
        </p:spPr>
        <p:txBody>
          <a:bodyPr lIns="180000" tIns="180000" rIns="180000" bIns="180000" anchor="t"/>
          <a:lstStyle>
            <a:lvl1pPr marL="0" indent="0" algn="ctr">
              <a:buNone/>
              <a:defRPr sz="1131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r>
              <a:rPr lang="nl-NL" dirty="0"/>
              <a:t>Klik op het pictogram als u een logo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1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91073016-7B7F-854E-B3DB-718E73F0F861}"/>
              </a:ext>
            </a:extLst>
          </p:cNvPr>
          <p:cNvSpPr/>
          <p:nvPr userDrawn="1"/>
        </p:nvSpPr>
        <p:spPr>
          <a:xfrm>
            <a:off x="288235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8C14F3B8-4B08-DB40-95AC-607ABEB10005}"/>
              </a:ext>
            </a:extLst>
          </p:cNvPr>
          <p:cNvSpPr/>
          <p:nvPr userDrawn="1"/>
        </p:nvSpPr>
        <p:spPr>
          <a:xfrm>
            <a:off x="1483388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0C7633F6-B835-3D4F-9EA9-F0745A5D6C29}"/>
              </a:ext>
            </a:extLst>
          </p:cNvPr>
          <p:cNvSpPr/>
          <p:nvPr userDrawn="1"/>
        </p:nvSpPr>
        <p:spPr>
          <a:xfrm>
            <a:off x="2678541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389D999E-C941-8C40-B21F-17A05475CAC0}"/>
              </a:ext>
            </a:extLst>
          </p:cNvPr>
          <p:cNvSpPr/>
          <p:nvPr userDrawn="1"/>
        </p:nvSpPr>
        <p:spPr>
          <a:xfrm>
            <a:off x="3873694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567AAA26-F806-6946-8D54-E4A0DB891358}"/>
              </a:ext>
            </a:extLst>
          </p:cNvPr>
          <p:cNvSpPr/>
          <p:nvPr userDrawn="1"/>
        </p:nvSpPr>
        <p:spPr>
          <a:xfrm>
            <a:off x="5068847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FA1E8ED2-FED2-4244-A27B-8FA20AC8C01A}"/>
              </a:ext>
            </a:extLst>
          </p:cNvPr>
          <p:cNvSpPr/>
          <p:nvPr userDrawn="1"/>
        </p:nvSpPr>
        <p:spPr>
          <a:xfrm>
            <a:off x="6264000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E07F0398-B526-874F-A7AC-E63945F32A06}"/>
              </a:ext>
            </a:extLst>
          </p:cNvPr>
          <p:cNvSpPr/>
          <p:nvPr userDrawn="1"/>
        </p:nvSpPr>
        <p:spPr>
          <a:xfrm>
            <a:off x="288235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625D2678-DE20-C446-882F-F8B6B2B3BA7E}"/>
              </a:ext>
            </a:extLst>
          </p:cNvPr>
          <p:cNvSpPr/>
          <p:nvPr userDrawn="1"/>
        </p:nvSpPr>
        <p:spPr>
          <a:xfrm>
            <a:off x="288235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D4E210FF-ED74-054E-AEDC-AB7E83126CE2}"/>
              </a:ext>
            </a:extLst>
          </p:cNvPr>
          <p:cNvSpPr/>
          <p:nvPr userDrawn="1"/>
        </p:nvSpPr>
        <p:spPr>
          <a:xfrm>
            <a:off x="288235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A3E66568-2074-3246-BBB0-3D02E9F4998B}"/>
              </a:ext>
            </a:extLst>
          </p:cNvPr>
          <p:cNvSpPr/>
          <p:nvPr userDrawn="1"/>
        </p:nvSpPr>
        <p:spPr>
          <a:xfrm>
            <a:off x="288235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81C364EB-8A2A-7C41-8405-52B8F95EB123}"/>
              </a:ext>
            </a:extLst>
          </p:cNvPr>
          <p:cNvSpPr/>
          <p:nvPr userDrawn="1"/>
        </p:nvSpPr>
        <p:spPr>
          <a:xfrm>
            <a:off x="288235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C9358AB4-E23F-9643-9B26-193EA8BD661E}"/>
              </a:ext>
            </a:extLst>
          </p:cNvPr>
          <p:cNvSpPr/>
          <p:nvPr userDrawn="1"/>
        </p:nvSpPr>
        <p:spPr>
          <a:xfrm>
            <a:off x="288235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92D8234C-1417-A547-91DE-3C5571ECC64D}"/>
              </a:ext>
            </a:extLst>
          </p:cNvPr>
          <p:cNvSpPr/>
          <p:nvPr userDrawn="1"/>
        </p:nvSpPr>
        <p:spPr>
          <a:xfrm>
            <a:off x="1483388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FA31A940-1775-584C-AEAF-2A8285E4349B}"/>
              </a:ext>
            </a:extLst>
          </p:cNvPr>
          <p:cNvSpPr/>
          <p:nvPr userDrawn="1"/>
        </p:nvSpPr>
        <p:spPr>
          <a:xfrm>
            <a:off x="2678541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595C3A05-BE95-8A4B-BDD1-6369CDEDB15B}"/>
              </a:ext>
            </a:extLst>
          </p:cNvPr>
          <p:cNvSpPr/>
          <p:nvPr userDrawn="1"/>
        </p:nvSpPr>
        <p:spPr>
          <a:xfrm>
            <a:off x="3873694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98511F45-B017-D440-B4A4-D34009A401AB}"/>
              </a:ext>
            </a:extLst>
          </p:cNvPr>
          <p:cNvSpPr/>
          <p:nvPr userDrawn="1"/>
        </p:nvSpPr>
        <p:spPr>
          <a:xfrm>
            <a:off x="5068847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55DE3FBF-2384-6A49-B88D-317DF977C78A}"/>
              </a:ext>
            </a:extLst>
          </p:cNvPr>
          <p:cNvSpPr/>
          <p:nvPr userDrawn="1"/>
        </p:nvSpPr>
        <p:spPr>
          <a:xfrm>
            <a:off x="6264000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49224488-EAE6-7943-9D72-56D217ABEDE9}"/>
              </a:ext>
            </a:extLst>
          </p:cNvPr>
          <p:cNvSpPr/>
          <p:nvPr userDrawn="1"/>
        </p:nvSpPr>
        <p:spPr>
          <a:xfrm>
            <a:off x="1483388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Afgeronde rechthoek 26">
            <a:extLst>
              <a:ext uri="{FF2B5EF4-FFF2-40B4-BE49-F238E27FC236}">
                <a16:creationId xmlns:a16="http://schemas.microsoft.com/office/drawing/2014/main" id="{FD713BC1-0F44-5845-8552-910652780CD4}"/>
              </a:ext>
            </a:extLst>
          </p:cNvPr>
          <p:cNvSpPr/>
          <p:nvPr userDrawn="1"/>
        </p:nvSpPr>
        <p:spPr>
          <a:xfrm>
            <a:off x="2678541" y="4046400"/>
            <a:ext cx="1008000" cy="745668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A49A35D1-ADCE-2648-8B13-69862841F022}"/>
              </a:ext>
            </a:extLst>
          </p:cNvPr>
          <p:cNvSpPr/>
          <p:nvPr userDrawn="1"/>
        </p:nvSpPr>
        <p:spPr>
          <a:xfrm>
            <a:off x="3873694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52A5D149-7C7E-7741-83A9-3C059975CE5E}"/>
              </a:ext>
            </a:extLst>
          </p:cNvPr>
          <p:cNvSpPr/>
          <p:nvPr userDrawn="1"/>
        </p:nvSpPr>
        <p:spPr>
          <a:xfrm>
            <a:off x="5068847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Afgeronde rechthoek 29">
            <a:extLst>
              <a:ext uri="{FF2B5EF4-FFF2-40B4-BE49-F238E27FC236}">
                <a16:creationId xmlns:a16="http://schemas.microsoft.com/office/drawing/2014/main" id="{01FF8435-32F2-014D-87C7-6CABB029E8FF}"/>
              </a:ext>
            </a:extLst>
          </p:cNvPr>
          <p:cNvSpPr/>
          <p:nvPr userDrawn="1"/>
        </p:nvSpPr>
        <p:spPr>
          <a:xfrm>
            <a:off x="6264000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C2555795-4FDA-3B43-B2CD-A50C21508EDC}"/>
              </a:ext>
            </a:extLst>
          </p:cNvPr>
          <p:cNvSpPr/>
          <p:nvPr userDrawn="1"/>
        </p:nvSpPr>
        <p:spPr>
          <a:xfrm>
            <a:off x="1483388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Afgeronde rechthoek 31">
            <a:extLst>
              <a:ext uri="{FF2B5EF4-FFF2-40B4-BE49-F238E27FC236}">
                <a16:creationId xmlns:a16="http://schemas.microsoft.com/office/drawing/2014/main" id="{0A20925C-9145-DF44-AF07-4C6CA42C71F2}"/>
              </a:ext>
            </a:extLst>
          </p:cNvPr>
          <p:cNvSpPr/>
          <p:nvPr userDrawn="1"/>
        </p:nvSpPr>
        <p:spPr>
          <a:xfrm>
            <a:off x="2678541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737998B5-D864-9340-AF68-923C259A996C}"/>
              </a:ext>
            </a:extLst>
          </p:cNvPr>
          <p:cNvSpPr/>
          <p:nvPr userDrawn="1"/>
        </p:nvSpPr>
        <p:spPr>
          <a:xfrm>
            <a:off x="3873694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68CA095E-1635-2B4A-9761-917224A47B97}"/>
              </a:ext>
            </a:extLst>
          </p:cNvPr>
          <p:cNvSpPr/>
          <p:nvPr userDrawn="1"/>
        </p:nvSpPr>
        <p:spPr>
          <a:xfrm>
            <a:off x="5068847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14A3B970-A5F4-9D45-A25D-63EED44D02D7}"/>
              </a:ext>
            </a:extLst>
          </p:cNvPr>
          <p:cNvSpPr/>
          <p:nvPr userDrawn="1"/>
        </p:nvSpPr>
        <p:spPr>
          <a:xfrm>
            <a:off x="6264000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E48DB82F-257C-0C4F-B705-A55BADB331A1}"/>
              </a:ext>
            </a:extLst>
          </p:cNvPr>
          <p:cNvSpPr/>
          <p:nvPr userDrawn="1"/>
        </p:nvSpPr>
        <p:spPr>
          <a:xfrm>
            <a:off x="1483388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FD000C43-A52A-D84C-A192-1DD612586FDC}"/>
              </a:ext>
            </a:extLst>
          </p:cNvPr>
          <p:cNvSpPr/>
          <p:nvPr userDrawn="1"/>
        </p:nvSpPr>
        <p:spPr>
          <a:xfrm>
            <a:off x="2678541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9E95BECC-687D-E746-8B66-887A1A686388}"/>
              </a:ext>
            </a:extLst>
          </p:cNvPr>
          <p:cNvSpPr/>
          <p:nvPr userDrawn="1"/>
        </p:nvSpPr>
        <p:spPr>
          <a:xfrm>
            <a:off x="3873694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Afgeronde rechthoek 38">
            <a:extLst>
              <a:ext uri="{FF2B5EF4-FFF2-40B4-BE49-F238E27FC236}">
                <a16:creationId xmlns:a16="http://schemas.microsoft.com/office/drawing/2014/main" id="{2D796418-CA56-B54C-957D-89B2F8B23363}"/>
              </a:ext>
            </a:extLst>
          </p:cNvPr>
          <p:cNvSpPr/>
          <p:nvPr userDrawn="1"/>
        </p:nvSpPr>
        <p:spPr>
          <a:xfrm>
            <a:off x="5068847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Afgeronde rechthoek 39">
            <a:extLst>
              <a:ext uri="{FF2B5EF4-FFF2-40B4-BE49-F238E27FC236}">
                <a16:creationId xmlns:a16="http://schemas.microsoft.com/office/drawing/2014/main" id="{F3591D8C-1EE0-AB45-A041-A21211478058}"/>
              </a:ext>
            </a:extLst>
          </p:cNvPr>
          <p:cNvSpPr/>
          <p:nvPr userDrawn="1"/>
        </p:nvSpPr>
        <p:spPr>
          <a:xfrm>
            <a:off x="6264000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Afgeronde rechthoek 40">
            <a:extLst>
              <a:ext uri="{FF2B5EF4-FFF2-40B4-BE49-F238E27FC236}">
                <a16:creationId xmlns:a16="http://schemas.microsoft.com/office/drawing/2014/main" id="{0E1FE0E6-30E4-E24F-AE24-24AEAB9B78F0}"/>
              </a:ext>
            </a:extLst>
          </p:cNvPr>
          <p:cNvSpPr/>
          <p:nvPr userDrawn="1"/>
        </p:nvSpPr>
        <p:spPr>
          <a:xfrm>
            <a:off x="1483388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F27B0D23-6A44-A249-8671-78C2861A5010}"/>
              </a:ext>
            </a:extLst>
          </p:cNvPr>
          <p:cNvSpPr/>
          <p:nvPr userDrawn="1"/>
        </p:nvSpPr>
        <p:spPr>
          <a:xfrm>
            <a:off x="2678541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Afgeronde rechthoek 42">
            <a:extLst>
              <a:ext uri="{FF2B5EF4-FFF2-40B4-BE49-F238E27FC236}">
                <a16:creationId xmlns:a16="http://schemas.microsoft.com/office/drawing/2014/main" id="{68E7BB9A-F998-674D-BE03-F3ED5A8C4CE4}"/>
              </a:ext>
            </a:extLst>
          </p:cNvPr>
          <p:cNvSpPr/>
          <p:nvPr userDrawn="1"/>
        </p:nvSpPr>
        <p:spPr>
          <a:xfrm>
            <a:off x="3873694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Afgeronde rechthoek 43">
            <a:extLst>
              <a:ext uri="{FF2B5EF4-FFF2-40B4-BE49-F238E27FC236}">
                <a16:creationId xmlns:a16="http://schemas.microsoft.com/office/drawing/2014/main" id="{6D23965C-2162-F344-B069-2309AC1BF341}"/>
              </a:ext>
            </a:extLst>
          </p:cNvPr>
          <p:cNvSpPr/>
          <p:nvPr userDrawn="1"/>
        </p:nvSpPr>
        <p:spPr>
          <a:xfrm>
            <a:off x="5068847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Afgeronde rechthoek 44">
            <a:extLst>
              <a:ext uri="{FF2B5EF4-FFF2-40B4-BE49-F238E27FC236}">
                <a16:creationId xmlns:a16="http://schemas.microsoft.com/office/drawing/2014/main" id="{1BA49D74-9B3E-094C-A22A-3812E5AA017C}"/>
              </a:ext>
            </a:extLst>
          </p:cNvPr>
          <p:cNvSpPr/>
          <p:nvPr userDrawn="1"/>
        </p:nvSpPr>
        <p:spPr>
          <a:xfrm>
            <a:off x="6264000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Afgeronde rechthoek 45">
            <a:extLst>
              <a:ext uri="{FF2B5EF4-FFF2-40B4-BE49-F238E27FC236}">
                <a16:creationId xmlns:a16="http://schemas.microsoft.com/office/drawing/2014/main" id="{CEAFFF3B-A481-5246-91AD-7D35AA5117A6}"/>
              </a:ext>
            </a:extLst>
          </p:cNvPr>
          <p:cNvSpPr/>
          <p:nvPr userDrawn="1"/>
        </p:nvSpPr>
        <p:spPr>
          <a:xfrm>
            <a:off x="1483388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Afgeronde rechthoek 46">
            <a:extLst>
              <a:ext uri="{FF2B5EF4-FFF2-40B4-BE49-F238E27FC236}">
                <a16:creationId xmlns:a16="http://schemas.microsoft.com/office/drawing/2014/main" id="{EA769DF6-5D2D-EE4E-9810-16E14A14C69C}"/>
              </a:ext>
            </a:extLst>
          </p:cNvPr>
          <p:cNvSpPr/>
          <p:nvPr userDrawn="1"/>
        </p:nvSpPr>
        <p:spPr>
          <a:xfrm>
            <a:off x="2678541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6206F3DF-A6CA-894A-9BBE-0CE6651AD4E7}"/>
              </a:ext>
            </a:extLst>
          </p:cNvPr>
          <p:cNvSpPr/>
          <p:nvPr userDrawn="1"/>
        </p:nvSpPr>
        <p:spPr>
          <a:xfrm>
            <a:off x="3873694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Afgeronde rechthoek 48">
            <a:extLst>
              <a:ext uri="{FF2B5EF4-FFF2-40B4-BE49-F238E27FC236}">
                <a16:creationId xmlns:a16="http://schemas.microsoft.com/office/drawing/2014/main" id="{9862091C-EACC-D14E-BE13-B85AC1ACE626}"/>
              </a:ext>
            </a:extLst>
          </p:cNvPr>
          <p:cNvSpPr/>
          <p:nvPr userDrawn="1"/>
        </p:nvSpPr>
        <p:spPr>
          <a:xfrm>
            <a:off x="5068847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Afgeronde rechthoek 49">
            <a:extLst>
              <a:ext uri="{FF2B5EF4-FFF2-40B4-BE49-F238E27FC236}">
                <a16:creationId xmlns:a16="http://schemas.microsoft.com/office/drawing/2014/main" id="{6567C058-3D06-E149-8913-5DCD8DCEC799}"/>
              </a:ext>
            </a:extLst>
          </p:cNvPr>
          <p:cNvSpPr/>
          <p:nvPr userDrawn="1"/>
        </p:nvSpPr>
        <p:spPr>
          <a:xfrm>
            <a:off x="6264000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6000" y="9936000"/>
            <a:ext cx="540000" cy="61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1051DF8-406B-5242-9A38-0E89485B35FF}" type="slidenum">
              <a:rPr lang="nl-NL" smtClean="0"/>
              <a:pPr/>
              <a:t>‹nr.›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1D939B-FEE1-DE49-818D-1D9738A6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4" y="1656000"/>
            <a:ext cx="6947766" cy="2235530"/>
          </a:xfrm>
          <a:prstGeom prst="roundRect">
            <a:avLst>
              <a:gd name="adj" fmla="val 3905"/>
            </a:avLst>
          </a:prstGeom>
          <a:solidFill>
            <a:schemeClr val="accent2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80CCE6C-03BE-4345-8599-28E8EB696F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79101" y="6436241"/>
            <a:ext cx="2202593" cy="1009654"/>
          </a:xfrm>
          <a:prstGeom prst="roundRect">
            <a:avLst>
              <a:gd name="adj" fmla="val 3905"/>
            </a:avLst>
          </a:prstGeom>
          <a:solidFill>
            <a:schemeClr val="bg1">
              <a:lumMod val="85000"/>
            </a:schemeClr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2946C30-FB25-FE4D-901D-26C24E85347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7675" y="4046401"/>
            <a:ext cx="2202593" cy="3397306"/>
          </a:xfrm>
          <a:prstGeom prst="roundRect">
            <a:avLst>
              <a:gd name="adj" fmla="val 3905"/>
            </a:avLst>
          </a:prstGeom>
          <a:solidFill>
            <a:schemeClr val="accent2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F6ADD41D-70F9-6F45-A1F1-13884DE3FC3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04000" y="10021841"/>
            <a:ext cx="2880000" cy="432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48E0488A-9173-F943-84B1-AFF6AEA5465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814558" y="10021841"/>
            <a:ext cx="2880000" cy="432000"/>
          </a:xfrm>
        </p:spPr>
        <p:txBody>
          <a:bodyPr/>
          <a:lstStyle>
            <a:lvl1pPr marL="0" indent="0" algn="r">
              <a:lnSpc>
                <a:spcPct val="95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2B78FB64-00DA-0941-8D51-3A809F8DCE3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679101" y="7632000"/>
            <a:ext cx="4556899" cy="2203200"/>
          </a:xfrm>
          <a:prstGeom prst="roundRect">
            <a:avLst>
              <a:gd name="adj" fmla="val 3905"/>
            </a:avLst>
          </a:prstGeom>
          <a:solidFill>
            <a:schemeClr val="accent2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23DE607A-012B-7147-9E0D-359C47F07BB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068288" y="4045645"/>
            <a:ext cx="2203152" cy="3397305"/>
          </a:xfrm>
          <a:prstGeom prst="roundRect">
            <a:avLst>
              <a:gd name="adj" fmla="val 3905"/>
            </a:avLst>
          </a:prstGeom>
          <a:solidFill>
            <a:schemeClr val="bg1"/>
          </a:solidFill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ECA08CE-146A-684D-9C9B-D38F7ACD967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87675" y="7632000"/>
            <a:ext cx="2202593" cy="2203200"/>
          </a:xfrm>
          <a:prstGeom prst="roundRect">
            <a:avLst>
              <a:gd name="adj" fmla="val 3905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2D4572AA-56DA-9E4C-9CDC-AEE2642EEF2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2676577" y="4045305"/>
            <a:ext cx="2202593" cy="2203200"/>
          </a:xfrm>
          <a:prstGeom prst="roundRect">
            <a:avLst>
              <a:gd name="adj" fmla="val 3905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lIns="216000" tIns="162000" rIns="10800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99992260-9593-2B4B-BF22-5623BE22F8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92000" y="559101"/>
            <a:ext cx="2628000" cy="864000"/>
          </a:xfr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400" b="1">
                <a:latin typeface="+mj-lt"/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noProof="1"/>
              <a:t>Klikken om de tekst te bewerken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90A07BAA-A9F8-654B-A57F-E3F4EA234963}"/>
              </a:ext>
            </a:extLst>
          </p:cNvPr>
          <p:cNvSpPr>
            <a:spLocks noGrp="1" noChangeAspect="1"/>
          </p:cNvSpPr>
          <p:nvPr>
            <p:ph type="pic" idx="23" hasCustomPrompt="1"/>
          </p:nvPr>
        </p:nvSpPr>
        <p:spPr>
          <a:xfrm>
            <a:off x="432000" y="468000"/>
            <a:ext cx="3960000" cy="786839"/>
          </a:xfrm>
          <a:solidFill>
            <a:schemeClr val="bg1">
              <a:lumMod val="85000"/>
            </a:schemeClr>
          </a:solidFill>
        </p:spPr>
        <p:txBody>
          <a:bodyPr lIns="180000" tIns="180000" rIns="180000" bIns="180000" anchor="t"/>
          <a:lstStyle>
            <a:lvl1pPr marL="0" indent="0" algn="ctr">
              <a:buNone/>
              <a:defRPr sz="1131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r>
              <a:rPr lang="nl-NL" dirty="0"/>
              <a:t>Klik op het pictogram als u een logo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5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 I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771E5DFE-ABAA-5C42-BB4A-2274DA2F5EF2}"/>
              </a:ext>
            </a:extLst>
          </p:cNvPr>
          <p:cNvSpPr/>
          <p:nvPr userDrawn="1"/>
        </p:nvSpPr>
        <p:spPr>
          <a:xfrm>
            <a:off x="288235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3B7A4D9C-C9B2-0D49-A681-0BBBE319B8D0}"/>
              </a:ext>
            </a:extLst>
          </p:cNvPr>
          <p:cNvSpPr/>
          <p:nvPr userDrawn="1"/>
        </p:nvSpPr>
        <p:spPr>
          <a:xfrm>
            <a:off x="1483388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37E63A14-00B2-8D4B-BECB-2B2FE08E2443}"/>
              </a:ext>
            </a:extLst>
          </p:cNvPr>
          <p:cNvSpPr/>
          <p:nvPr userDrawn="1"/>
        </p:nvSpPr>
        <p:spPr>
          <a:xfrm>
            <a:off x="2678541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FBB2F04A-9F4E-2449-975E-630CB9DA87F8}"/>
              </a:ext>
            </a:extLst>
          </p:cNvPr>
          <p:cNvSpPr/>
          <p:nvPr userDrawn="1"/>
        </p:nvSpPr>
        <p:spPr>
          <a:xfrm>
            <a:off x="3873694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DCEA81A8-2BF0-5D45-89AD-7464E21790F3}"/>
              </a:ext>
            </a:extLst>
          </p:cNvPr>
          <p:cNvSpPr/>
          <p:nvPr userDrawn="1"/>
        </p:nvSpPr>
        <p:spPr>
          <a:xfrm>
            <a:off x="5068847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812723A4-91BF-CD41-9E50-6964883184C2}"/>
              </a:ext>
            </a:extLst>
          </p:cNvPr>
          <p:cNvSpPr/>
          <p:nvPr userDrawn="1"/>
        </p:nvSpPr>
        <p:spPr>
          <a:xfrm>
            <a:off x="6264000" y="1656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BA984775-8B5F-3E46-9690-DDDA452635E1}"/>
              </a:ext>
            </a:extLst>
          </p:cNvPr>
          <p:cNvSpPr/>
          <p:nvPr userDrawn="1"/>
        </p:nvSpPr>
        <p:spPr>
          <a:xfrm>
            <a:off x="288235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B993F111-DF3F-6B4F-8F45-3E33C50ECC7B}"/>
              </a:ext>
            </a:extLst>
          </p:cNvPr>
          <p:cNvSpPr/>
          <p:nvPr userDrawn="1"/>
        </p:nvSpPr>
        <p:spPr>
          <a:xfrm>
            <a:off x="288235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602DFEDF-7B8D-8745-BB92-7269DCC83B66}"/>
              </a:ext>
            </a:extLst>
          </p:cNvPr>
          <p:cNvSpPr/>
          <p:nvPr userDrawn="1"/>
        </p:nvSpPr>
        <p:spPr>
          <a:xfrm>
            <a:off x="288235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5E34FED8-4343-1F43-956D-AF02F3B67B18}"/>
              </a:ext>
            </a:extLst>
          </p:cNvPr>
          <p:cNvSpPr/>
          <p:nvPr userDrawn="1"/>
        </p:nvSpPr>
        <p:spPr>
          <a:xfrm>
            <a:off x="288235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94FA1F7A-24D1-7C4E-AE88-DA3819FC706D}"/>
              </a:ext>
            </a:extLst>
          </p:cNvPr>
          <p:cNvSpPr/>
          <p:nvPr userDrawn="1"/>
        </p:nvSpPr>
        <p:spPr>
          <a:xfrm>
            <a:off x="288235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806B95FF-9DF8-F34B-8B0C-81FC69199016}"/>
              </a:ext>
            </a:extLst>
          </p:cNvPr>
          <p:cNvSpPr/>
          <p:nvPr userDrawn="1"/>
        </p:nvSpPr>
        <p:spPr>
          <a:xfrm>
            <a:off x="288235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705D12DF-1335-F948-9FC7-49DEF5756F1F}"/>
              </a:ext>
            </a:extLst>
          </p:cNvPr>
          <p:cNvSpPr/>
          <p:nvPr userDrawn="1"/>
        </p:nvSpPr>
        <p:spPr>
          <a:xfrm>
            <a:off x="1483388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97CB62E3-7186-9946-9814-426A65DA1F7F}"/>
              </a:ext>
            </a:extLst>
          </p:cNvPr>
          <p:cNvSpPr/>
          <p:nvPr userDrawn="1"/>
        </p:nvSpPr>
        <p:spPr>
          <a:xfrm>
            <a:off x="2678541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A6BC1166-F16D-924A-849C-8FD2C0CBAC49}"/>
              </a:ext>
            </a:extLst>
          </p:cNvPr>
          <p:cNvSpPr/>
          <p:nvPr userDrawn="1"/>
        </p:nvSpPr>
        <p:spPr>
          <a:xfrm>
            <a:off x="3873694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A366EBED-8D5A-9644-9C1A-70688B32B8F8}"/>
              </a:ext>
            </a:extLst>
          </p:cNvPr>
          <p:cNvSpPr/>
          <p:nvPr userDrawn="1"/>
        </p:nvSpPr>
        <p:spPr>
          <a:xfrm>
            <a:off x="5068847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9BD1B849-DE40-D149-8494-5FA26F29B6F6}"/>
              </a:ext>
            </a:extLst>
          </p:cNvPr>
          <p:cNvSpPr/>
          <p:nvPr userDrawn="1"/>
        </p:nvSpPr>
        <p:spPr>
          <a:xfrm>
            <a:off x="6264000" y="2851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AB5ACEB9-FB88-2246-ABF9-F3177B4BDA49}"/>
              </a:ext>
            </a:extLst>
          </p:cNvPr>
          <p:cNvSpPr/>
          <p:nvPr userDrawn="1"/>
        </p:nvSpPr>
        <p:spPr>
          <a:xfrm>
            <a:off x="1483388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6C26C0A9-C80F-C240-BBB9-A72752F05C2C}"/>
              </a:ext>
            </a:extLst>
          </p:cNvPr>
          <p:cNvSpPr/>
          <p:nvPr userDrawn="1"/>
        </p:nvSpPr>
        <p:spPr>
          <a:xfrm>
            <a:off x="2678541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Afgeronde rechthoek 26">
            <a:extLst>
              <a:ext uri="{FF2B5EF4-FFF2-40B4-BE49-F238E27FC236}">
                <a16:creationId xmlns:a16="http://schemas.microsoft.com/office/drawing/2014/main" id="{2180E2C5-62DD-9845-B3B2-F6DF159AF370}"/>
              </a:ext>
            </a:extLst>
          </p:cNvPr>
          <p:cNvSpPr/>
          <p:nvPr userDrawn="1"/>
        </p:nvSpPr>
        <p:spPr>
          <a:xfrm>
            <a:off x="3873694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7A9AF3B5-E2E6-EB41-99D8-12820EE14C88}"/>
              </a:ext>
            </a:extLst>
          </p:cNvPr>
          <p:cNvSpPr/>
          <p:nvPr userDrawn="1"/>
        </p:nvSpPr>
        <p:spPr>
          <a:xfrm>
            <a:off x="5068847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CD5AC548-B755-DC4E-918F-65D406FBABF9}"/>
              </a:ext>
            </a:extLst>
          </p:cNvPr>
          <p:cNvSpPr/>
          <p:nvPr userDrawn="1"/>
        </p:nvSpPr>
        <p:spPr>
          <a:xfrm>
            <a:off x="6264000" y="40464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Afgeronde rechthoek 29">
            <a:extLst>
              <a:ext uri="{FF2B5EF4-FFF2-40B4-BE49-F238E27FC236}">
                <a16:creationId xmlns:a16="http://schemas.microsoft.com/office/drawing/2014/main" id="{AC6DE954-E454-114B-93F0-E6150C18ABA1}"/>
              </a:ext>
            </a:extLst>
          </p:cNvPr>
          <p:cNvSpPr/>
          <p:nvPr userDrawn="1"/>
        </p:nvSpPr>
        <p:spPr>
          <a:xfrm>
            <a:off x="1483388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BF5AD3A8-6318-E64B-B8A2-87D075BE6CA3}"/>
              </a:ext>
            </a:extLst>
          </p:cNvPr>
          <p:cNvSpPr/>
          <p:nvPr userDrawn="1"/>
        </p:nvSpPr>
        <p:spPr>
          <a:xfrm>
            <a:off x="2678541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Afgeronde rechthoek 31">
            <a:extLst>
              <a:ext uri="{FF2B5EF4-FFF2-40B4-BE49-F238E27FC236}">
                <a16:creationId xmlns:a16="http://schemas.microsoft.com/office/drawing/2014/main" id="{CA063C66-BF12-4942-A176-C428FC995E18}"/>
              </a:ext>
            </a:extLst>
          </p:cNvPr>
          <p:cNvSpPr/>
          <p:nvPr userDrawn="1"/>
        </p:nvSpPr>
        <p:spPr>
          <a:xfrm>
            <a:off x="3873694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CDF99F0C-E414-5B48-A005-FA505D0AF2F4}"/>
              </a:ext>
            </a:extLst>
          </p:cNvPr>
          <p:cNvSpPr/>
          <p:nvPr userDrawn="1"/>
        </p:nvSpPr>
        <p:spPr>
          <a:xfrm>
            <a:off x="5068847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E2D98CEC-977D-444A-BD1D-850EB878F53F}"/>
              </a:ext>
            </a:extLst>
          </p:cNvPr>
          <p:cNvSpPr/>
          <p:nvPr userDrawn="1"/>
        </p:nvSpPr>
        <p:spPr>
          <a:xfrm>
            <a:off x="6264000" y="52416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0964F415-ADCE-9E46-996E-3566198EEE0D}"/>
              </a:ext>
            </a:extLst>
          </p:cNvPr>
          <p:cNvSpPr/>
          <p:nvPr userDrawn="1"/>
        </p:nvSpPr>
        <p:spPr>
          <a:xfrm>
            <a:off x="1483388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E5CAD56E-E4C1-B04A-8645-61F50AD96FDC}"/>
              </a:ext>
            </a:extLst>
          </p:cNvPr>
          <p:cNvSpPr/>
          <p:nvPr userDrawn="1"/>
        </p:nvSpPr>
        <p:spPr>
          <a:xfrm>
            <a:off x="2678541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CACBF90D-9CE2-224C-99AE-33E9288F59BC}"/>
              </a:ext>
            </a:extLst>
          </p:cNvPr>
          <p:cNvSpPr/>
          <p:nvPr userDrawn="1"/>
        </p:nvSpPr>
        <p:spPr>
          <a:xfrm>
            <a:off x="3873694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80575DE7-41FB-6A46-B12B-9CD70D858746}"/>
              </a:ext>
            </a:extLst>
          </p:cNvPr>
          <p:cNvSpPr/>
          <p:nvPr userDrawn="1"/>
        </p:nvSpPr>
        <p:spPr>
          <a:xfrm>
            <a:off x="5068847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Afgeronde rechthoek 38">
            <a:extLst>
              <a:ext uri="{FF2B5EF4-FFF2-40B4-BE49-F238E27FC236}">
                <a16:creationId xmlns:a16="http://schemas.microsoft.com/office/drawing/2014/main" id="{A2DF0883-A538-7D4F-A808-1D28E6A59692}"/>
              </a:ext>
            </a:extLst>
          </p:cNvPr>
          <p:cNvSpPr/>
          <p:nvPr userDrawn="1"/>
        </p:nvSpPr>
        <p:spPr>
          <a:xfrm>
            <a:off x="6264000" y="64368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Afgeronde rechthoek 39">
            <a:extLst>
              <a:ext uri="{FF2B5EF4-FFF2-40B4-BE49-F238E27FC236}">
                <a16:creationId xmlns:a16="http://schemas.microsoft.com/office/drawing/2014/main" id="{BF1338A6-1E2C-0645-8F85-0879792C2F72}"/>
              </a:ext>
            </a:extLst>
          </p:cNvPr>
          <p:cNvSpPr/>
          <p:nvPr userDrawn="1"/>
        </p:nvSpPr>
        <p:spPr>
          <a:xfrm>
            <a:off x="1483388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Afgeronde rechthoek 40">
            <a:extLst>
              <a:ext uri="{FF2B5EF4-FFF2-40B4-BE49-F238E27FC236}">
                <a16:creationId xmlns:a16="http://schemas.microsoft.com/office/drawing/2014/main" id="{2552116B-8C31-9D41-98BD-132E7B6C7F4F}"/>
              </a:ext>
            </a:extLst>
          </p:cNvPr>
          <p:cNvSpPr/>
          <p:nvPr userDrawn="1"/>
        </p:nvSpPr>
        <p:spPr>
          <a:xfrm>
            <a:off x="2678541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FDA87ED4-D80B-824F-B6CF-410A89800641}"/>
              </a:ext>
            </a:extLst>
          </p:cNvPr>
          <p:cNvSpPr/>
          <p:nvPr userDrawn="1"/>
        </p:nvSpPr>
        <p:spPr>
          <a:xfrm>
            <a:off x="3873694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Afgeronde rechthoek 42">
            <a:extLst>
              <a:ext uri="{FF2B5EF4-FFF2-40B4-BE49-F238E27FC236}">
                <a16:creationId xmlns:a16="http://schemas.microsoft.com/office/drawing/2014/main" id="{045007AD-F394-B94C-90B8-E99FAFB3F22D}"/>
              </a:ext>
            </a:extLst>
          </p:cNvPr>
          <p:cNvSpPr/>
          <p:nvPr userDrawn="1"/>
        </p:nvSpPr>
        <p:spPr>
          <a:xfrm>
            <a:off x="5068847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Afgeronde rechthoek 43">
            <a:extLst>
              <a:ext uri="{FF2B5EF4-FFF2-40B4-BE49-F238E27FC236}">
                <a16:creationId xmlns:a16="http://schemas.microsoft.com/office/drawing/2014/main" id="{E8C88E6A-2BC1-5E42-A816-F738DE530112}"/>
              </a:ext>
            </a:extLst>
          </p:cNvPr>
          <p:cNvSpPr/>
          <p:nvPr userDrawn="1"/>
        </p:nvSpPr>
        <p:spPr>
          <a:xfrm>
            <a:off x="6264000" y="76320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Afgeronde rechthoek 44">
            <a:extLst>
              <a:ext uri="{FF2B5EF4-FFF2-40B4-BE49-F238E27FC236}">
                <a16:creationId xmlns:a16="http://schemas.microsoft.com/office/drawing/2014/main" id="{705FF6FC-7A86-1C4C-A290-7E1BD37263AD}"/>
              </a:ext>
            </a:extLst>
          </p:cNvPr>
          <p:cNvSpPr/>
          <p:nvPr userDrawn="1"/>
        </p:nvSpPr>
        <p:spPr>
          <a:xfrm>
            <a:off x="1483388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Afgeronde rechthoek 45">
            <a:extLst>
              <a:ext uri="{FF2B5EF4-FFF2-40B4-BE49-F238E27FC236}">
                <a16:creationId xmlns:a16="http://schemas.microsoft.com/office/drawing/2014/main" id="{2594989C-FA9B-6140-9170-59C1675EE26D}"/>
              </a:ext>
            </a:extLst>
          </p:cNvPr>
          <p:cNvSpPr/>
          <p:nvPr userDrawn="1"/>
        </p:nvSpPr>
        <p:spPr>
          <a:xfrm>
            <a:off x="2678541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Afgeronde rechthoek 46">
            <a:extLst>
              <a:ext uri="{FF2B5EF4-FFF2-40B4-BE49-F238E27FC236}">
                <a16:creationId xmlns:a16="http://schemas.microsoft.com/office/drawing/2014/main" id="{A1DE05B3-2941-3444-887A-3AF5BA78C6E9}"/>
              </a:ext>
            </a:extLst>
          </p:cNvPr>
          <p:cNvSpPr/>
          <p:nvPr userDrawn="1"/>
        </p:nvSpPr>
        <p:spPr>
          <a:xfrm>
            <a:off x="3873694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CD2B7D2A-FAFD-1F40-80B8-DBF591E8D828}"/>
              </a:ext>
            </a:extLst>
          </p:cNvPr>
          <p:cNvSpPr/>
          <p:nvPr userDrawn="1"/>
        </p:nvSpPr>
        <p:spPr>
          <a:xfrm>
            <a:off x="5068847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Afgeronde rechthoek 48">
            <a:extLst>
              <a:ext uri="{FF2B5EF4-FFF2-40B4-BE49-F238E27FC236}">
                <a16:creationId xmlns:a16="http://schemas.microsoft.com/office/drawing/2014/main" id="{6F1903E8-BE6B-8340-8044-533232BDD3AB}"/>
              </a:ext>
            </a:extLst>
          </p:cNvPr>
          <p:cNvSpPr/>
          <p:nvPr userDrawn="1"/>
        </p:nvSpPr>
        <p:spPr>
          <a:xfrm>
            <a:off x="6264000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93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 Inde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771E5DFE-ABAA-5C42-BB4A-2274DA2F5EF2}"/>
              </a:ext>
            </a:extLst>
          </p:cNvPr>
          <p:cNvSpPr/>
          <p:nvPr userDrawn="1"/>
        </p:nvSpPr>
        <p:spPr>
          <a:xfrm>
            <a:off x="288234" y="1656000"/>
            <a:ext cx="6983765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B993F111-DF3F-6B4F-8F45-3E33C50ECC7B}"/>
              </a:ext>
            </a:extLst>
          </p:cNvPr>
          <p:cNvSpPr/>
          <p:nvPr userDrawn="1"/>
        </p:nvSpPr>
        <p:spPr>
          <a:xfrm>
            <a:off x="288234" y="4046400"/>
            <a:ext cx="4593459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5E34FED8-4343-1F43-956D-AF02F3B67B18}"/>
              </a:ext>
            </a:extLst>
          </p:cNvPr>
          <p:cNvSpPr/>
          <p:nvPr userDrawn="1"/>
        </p:nvSpPr>
        <p:spPr>
          <a:xfrm>
            <a:off x="288235" y="6436800"/>
            <a:ext cx="2202592" cy="33984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7A9AF3B5-E2E6-EB41-99D8-12820EE14C88}"/>
              </a:ext>
            </a:extLst>
          </p:cNvPr>
          <p:cNvSpPr/>
          <p:nvPr userDrawn="1"/>
        </p:nvSpPr>
        <p:spPr>
          <a:xfrm>
            <a:off x="5068847" y="4046400"/>
            <a:ext cx="2202592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E5CAD56E-E4C1-B04A-8645-61F50AD96FDC}"/>
              </a:ext>
            </a:extLst>
          </p:cNvPr>
          <p:cNvSpPr/>
          <p:nvPr userDrawn="1"/>
        </p:nvSpPr>
        <p:spPr>
          <a:xfrm>
            <a:off x="2678540" y="6436800"/>
            <a:ext cx="2202593" cy="33984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80575DE7-41FB-6A46-B12B-9CD70D858746}"/>
              </a:ext>
            </a:extLst>
          </p:cNvPr>
          <p:cNvSpPr/>
          <p:nvPr userDrawn="1"/>
        </p:nvSpPr>
        <p:spPr>
          <a:xfrm>
            <a:off x="5068846" y="6436800"/>
            <a:ext cx="2202593" cy="33984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Afgeronde rechthoek 48">
            <a:extLst>
              <a:ext uri="{FF2B5EF4-FFF2-40B4-BE49-F238E27FC236}">
                <a16:creationId xmlns:a16="http://schemas.microsoft.com/office/drawing/2014/main" id="{6F1903E8-BE6B-8340-8044-533232BDD3AB}"/>
              </a:ext>
            </a:extLst>
          </p:cNvPr>
          <p:cNvSpPr/>
          <p:nvPr userDrawn="1"/>
        </p:nvSpPr>
        <p:spPr>
          <a:xfrm>
            <a:off x="6264000" y="8827200"/>
            <a:ext cx="1008000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45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 Inde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771E5DFE-ABAA-5C42-BB4A-2274DA2F5EF2}"/>
              </a:ext>
            </a:extLst>
          </p:cNvPr>
          <p:cNvSpPr/>
          <p:nvPr userDrawn="1"/>
        </p:nvSpPr>
        <p:spPr>
          <a:xfrm>
            <a:off x="288234" y="1656000"/>
            <a:ext cx="4593459" cy="33984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DCEA81A8-2BF0-5D45-89AD-7464E21790F3}"/>
              </a:ext>
            </a:extLst>
          </p:cNvPr>
          <p:cNvSpPr/>
          <p:nvPr userDrawn="1"/>
        </p:nvSpPr>
        <p:spPr>
          <a:xfrm>
            <a:off x="5068847" y="1656000"/>
            <a:ext cx="2202594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602DFEDF-7B8D-8745-BB92-7269DCC83B66}"/>
              </a:ext>
            </a:extLst>
          </p:cNvPr>
          <p:cNvSpPr/>
          <p:nvPr userDrawn="1"/>
        </p:nvSpPr>
        <p:spPr>
          <a:xfrm>
            <a:off x="288234" y="5241600"/>
            <a:ext cx="2203153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94FA1F7A-24D1-7C4E-AE88-DA3819FC706D}"/>
              </a:ext>
            </a:extLst>
          </p:cNvPr>
          <p:cNvSpPr/>
          <p:nvPr userDrawn="1"/>
        </p:nvSpPr>
        <p:spPr>
          <a:xfrm>
            <a:off x="288235" y="7632000"/>
            <a:ext cx="4592898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7A9AF3B5-E2E6-EB41-99D8-12820EE14C88}"/>
              </a:ext>
            </a:extLst>
          </p:cNvPr>
          <p:cNvSpPr/>
          <p:nvPr userDrawn="1"/>
        </p:nvSpPr>
        <p:spPr>
          <a:xfrm>
            <a:off x="5068846" y="4046400"/>
            <a:ext cx="2202593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BF5AD3A8-6318-E64B-B8A2-87D075BE6CA3}"/>
              </a:ext>
            </a:extLst>
          </p:cNvPr>
          <p:cNvSpPr/>
          <p:nvPr userDrawn="1"/>
        </p:nvSpPr>
        <p:spPr>
          <a:xfrm>
            <a:off x="2678541" y="5241600"/>
            <a:ext cx="2202592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80575DE7-41FB-6A46-B12B-9CD70D858746}"/>
              </a:ext>
            </a:extLst>
          </p:cNvPr>
          <p:cNvSpPr/>
          <p:nvPr userDrawn="1"/>
        </p:nvSpPr>
        <p:spPr>
          <a:xfrm>
            <a:off x="5068846" y="6436800"/>
            <a:ext cx="2202591" cy="33984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9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 Indel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771E5DFE-ABAA-5C42-BB4A-2274DA2F5EF2}"/>
              </a:ext>
            </a:extLst>
          </p:cNvPr>
          <p:cNvSpPr/>
          <p:nvPr userDrawn="1"/>
        </p:nvSpPr>
        <p:spPr>
          <a:xfrm>
            <a:off x="288235" y="1656000"/>
            <a:ext cx="4592898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DCEA81A8-2BF0-5D45-89AD-7464E21790F3}"/>
              </a:ext>
            </a:extLst>
          </p:cNvPr>
          <p:cNvSpPr/>
          <p:nvPr userDrawn="1"/>
        </p:nvSpPr>
        <p:spPr>
          <a:xfrm>
            <a:off x="5068847" y="1655999"/>
            <a:ext cx="2202592" cy="3398399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B993F111-DF3F-6B4F-8F45-3E33C50ECC7B}"/>
              </a:ext>
            </a:extLst>
          </p:cNvPr>
          <p:cNvSpPr/>
          <p:nvPr userDrawn="1"/>
        </p:nvSpPr>
        <p:spPr>
          <a:xfrm>
            <a:off x="288234" y="4046400"/>
            <a:ext cx="4593459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602DFEDF-7B8D-8745-BB92-7269DCC83B66}"/>
              </a:ext>
            </a:extLst>
          </p:cNvPr>
          <p:cNvSpPr/>
          <p:nvPr userDrawn="1"/>
        </p:nvSpPr>
        <p:spPr>
          <a:xfrm>
            <a:off x="288235" y="5241600"/>
            <a:ext cx="2202592" cy="45936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BF5AD3A8-6318-E64B-B8A2-87D075BE6CA3}"/>
              </a:ext>
            </a:extLst>
          </p:cNvPr>
          <p:cNvSpPr/>
          <p:nvPr userDrawn="1"/>
        </p:nvSpPr>
        <p:spPr>
          <a:xfrm>
            <a:off x="2678541" y="5241600"/>
            <a:ext cx="2203152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CDF99F0C-E414-5B48-A005-FA505D0AF2F4}"/>
              </a:ext>
            </a:extLst>
          </p:cNvPr>
          <p:cNvSpPr/>
          <p:nvPr userDrawn="1"/>
        </p:nvSpPr>
        <p:spPr>
          <a:xfrm>
            <a:off x="5068846" y="5241600"/>
            <a:ext cx="2202593" cy="33984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Afgeronde rechthoek 40">
            <a:extLst>
              <a:ext uri="{FF2B5EF4-FFF2-40B4-BE49-F238E27FC236}">
                <a16:creationId xmlns:a16="http://schemas.microsoft.com/office/drawing/2014/main" id="{2552116B-8C31-9D41-98BD-132E7B6C7F4F}"/>
              </a:ext>
            </a:extLst>
          </p:cNvPr>
          <p:cNvSpPr/>
          <p:nvPr userDrawn="1"/>
        </p:nvSpPr>
        <p:spPr>
          <a:xfrm>
            <a:off x="2678541" y="7632000"/>
            <a:ext cx="2202592" cy="22032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CD2B7D2A-FAFD-1F40-80B8-DBF591E8D828}"/>
              </a:ext>
            </a:extLst>
          </p:cNvPr>
          <p:cNvSpPr/>
          <p:nvPr userDrawn="1"/>
        </p:nvSpPr>
        <p:spPr>
          <a:xfrm>
            <a:off x="5068847" y="8827200"/>
            <a:ext cx="2202592" cy="1008000"/>
          </a:xfrm>
          <a:prstGeom prst="roundRect">
            <a:avLst>
              <a:gd name="adj" fmla="val 50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10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F2992E9-7B04-BE40-B8CC-6C2A0C97DDA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04000" y="10021841"/>
            <a:ext cx="2880000" cy="432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819BC9-DD1D-6D48-9846-4CE525E6765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814558" y="10021841"/>
            <a:ext cx="2880000" cy="432000"/>
          </a:xfrm>
        </p:spPr>
        <p:txBody>
          <a:bodyPr/>
          <a:lstStyle>
            <a:lvl1pPr marL="0" indent="0" algn="r">
              <a:lnSpc>
                <a:spcPct val="95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02932-529C-A14F-B7CD-2D76A1A8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6000" y="9936000"/>
            <a:ext cx="540000" cy="61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1051DF8-406B-5242-9A38-0E89485B35FF}" type="slidenum">
              <a:rPr lang="nl-NL" smtClean="0"/>
              <a:pPr/>
              <a:t>‹nr.›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8904D6D-81CA-A749-9394-C8D51C89C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92000" y="559101"/>
            <a:ext cx="2628000" cy="864000"/>
          </a:xfr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400" b="1">
                <a:latin typeface="+mj-lt"/>
              </a:defRPr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nl-NL" noProof="1"/>
              <a:t>Klikken om de tekst te bewerken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8348619-17D2-A04E-91AE-D5FB3682F3C1}"/>
              </a:ext>
            </a:extLst>
          </p:cNvPr>
          <p:cNvSpPr>
            <a:spLocks noGrp="1" noChangeAspect="1"/>
          </p:cNvSpPr>
          <p:nvPr>
            <p:ph type="pic" idx="23" hasCustomPrompt="1"/>
          </p:nvPr>
        </p:nvSpPr>
        <p:spPr>
          <a:xfrm>
            <a:off x="432000" y="468000"/>
            <a:ext cx="3960000" cy="786839"/>
          </a:xfrm>
          <a:solidFill>
            <a:schemeClr val="bg1">
              <a:lumMod val="85000"/>
            </a:schemeClr>
          </a:solidFill>
        </p:spPr>
        <p:txBody>
          <a:bodyPr lIns="180000" tIns="180000" rIns="180000" bIns="180000" anchor="t"/>
          <a:lstStyle>
            <a:lvl1pPr marL="0" indent="0" algn="ctr">
              <a:buNone/>
              <a:defRPr sz="1131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r>
              <a:rPr lang="nl-NL" dirty="0"/>
              <a:t>Klik op het pictogram als u een logo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1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1496968"/>
            <a:ext cx="6520220" cy="1138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1"/>
            <a:ext cx="6520220" cy="67838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8"/>
            <a:ext cx="1488125" cy="336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8"/>
            <a:ext cx="2551390" cy="336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0558" y="9909727"/>
            <a:ext cx="1003852" cy="782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3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1051DF8-406B-5242-9A38-0E89485B35FF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375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1" r:id="rId4"/>
    <p:sldLayoutId id="2147483672" r:id="rId5"/>
    <p:sldLayoutId id="2147483673" r:id="rId6"/>
    <p:sldLayoutId id="2147483674" r:id="rId7"/>
    <p:sldLayoutId id="2147483667" r:id="rId8"/>
  </p:sldLayoutIdLst>
  <p:hf hdr="0" ftr="0" dt="0"/>
  <p:txStyles>
    <p:titleStyle>
      <a:lvl1pPr algn="l" defTabSz="646572" rtl="0" eaLnBrk="1" latinLnBrk="0" hangingPunct="1">
        <a:lnSpc>
          <a:spcPct val="90000"/>
        </a:lnSpc>
        <a:spcBef>
          <a:spcPct val="0"/>
        </a:spcBef>
        <a:buNone/>
        <a:defRPr sz="3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278" indent="-127278" algn="l" defTabSz="646572" rtl="0" eaLnBrk="1" latinLnBrk="0" hangingPunct="1">
        <a:lnSpc>
          <a:spcPct val="105000"/>
        </a:lnSpc>
        <a:spcBef>
          <a:spcPts val="0"/>
        </a:spcBef>
        <a:buFont typeface="Wingdings" pitchFamily="2" charset="2"/>
        <a:buChar char="§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254556" indent="-127278" algn="l" defTabSz="646572" rtl="0" eaLnBrk="1" latinLnBrk="0" hangingPunct="1">
        <a:lnSpc>
          <a:spcPct val="105000"/>
        </a:lnSpc>
        <a:spcBef>
          <a:spcPts val="0"/>
        </a:spcBef>
        <a:buFont typeface="Wingdings" pitchFamily="2" charset="2"/>
        <a:buChar char="§"/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381834" indent="-127278" algn="l" defTabSz="646572" rtl="0" eaLnBrk="1" latinLnBrk="0" hangingPunct="1">
        <a:lnSpc>
          <a:spcPct val="105000"/>
        </a:lnSpc>
        <a:spcBef>
          <a:spcPts val="0"/>
        </a:spcBef>
        <a:buFont typeface="Wingdings" pitchFamily="2" charset="2"/>
        <a:buChar char="§"/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509112" indent="-127278" algn="l" defTabSz="646572" rtl="0" eaLnBrk="1" latinLnBrk="0" hangingPunct="1">
        <a:lnSpc>
          <a:spcPct val="105000"/>
        </a:lnSpc>
        <a:spcBef>
          <a:spcPts val="0"/>
        </a:spcBef>
        <a:buFont typeface="Wingdings" pitchFamily="2" charset="2"/>
        <a:buChar char="§"/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636390" indent="-127278" algn="l" defTabSz="646572" rtl="0" eaLnBrk="1" latinLnBrk="0" hangingPunct="1">
        <a:lnSpc>
          <a:spcPct val="105000"/>
        </a:lnSpc>
        <a:spcBef>
          <a:spcPts val="0"/>
        </a:spcBef>
        <a:buFont typeface="Wingdings" pitchFamily="2" charset="2"/>
        <a:buChar char="§"/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l" defTabSz="646572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l" defTabSz="646572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l" defTabSz="646572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l" defTabSz="646572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86E062DF-A553-9444-84CF-EC0B65CC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DF8-406B-5242-9A38-0E89485B35FF}" type="slidenum">
              <a:rPr lang="nl-NL" smtClean="0"/>
              <a:pPr/>
              <a:t>1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1E72D6-B86B-344C-A4DE-65E1D77AB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noProof="1"/>
              <a:t>Titel factsheet</a:t>
            </a:r>
          </a:p>
          <a:p>
            <a:r>
              <a:rPr lang="nl-NL" noProof="1">
                <a:solidFill>
                  <a:schemeClr val="accent2"/>
                </a:solidFill>
              </a:rPr>
              <a:t>[jaartal(len)]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0EF365B8-D9DD-4C4B-9745-19D2ED0B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Intro 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r>
              <a:rPr lang="nl-NL" sz="1000" b="0" dirty="0"/>
              <a:t>1. Beschrijf de ambitie voor de gemeente met de JOGG-aanpak </a:t>
            </a:r>
          </a:p>
          <a:p>
            <a:r>
              <a:rPr lang="nl-NL" sz="1000" b="0" dirty="0"/>
              <a:t>2. Benoem de doelgroep(en) en eventuele JOGG-wijk(en) </a:t>
            </a:r>
          </a:p>
          <a:p>
            <a:r>
              <a:rPr lang="nl-NL" sz="1000" b="0" dirty="0"/>
              <a:t>3. Beschrijf wat de JOGG-aanpak inhoudt (evt. introduceren van de JOGG-voorwaarden en omgevingen) </a:t>
            </a:r>
          </a:p>
          <a:p>
            <a:endParaRPr lang="nl-NL" sz="1000" b="0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C4A60AA5-5491-A642-A680-4A03A2B5C4D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Leefomgeving</a:t>
            </a:r>
          </a:p>
          <a:p>
            <a:pPr>
              <a:lnSpc>
                <a:spcPct val="90000"/>
              </a:lnSpc>
            </a:pPr>
            <a:endParaRPr lang="nl-NL" sz="1000" b="0" dirty="0"/>
          </a:p>
          <a:p>
            <a:pPr>
              <a:lnSpc>
                <a:spcPct val="90000"/>
              </a:lnSpc>
            </a:pPr>
            <a:r>
              <a:rPr lang="nl-NL" sz="1000" b="0" dirty="0"/>
              <a:t>Beschrijf hier welke veranderingen in de omgeving(en) je teweeg </a:t>
            </a:r>
          </a:p>
          <a:p>
            <a:r>
              <a:rPr lang="nl-NL" sz="1000" b="0" dirty="0"/>
              <a:t>wilt brengen en met welke samenwerkingen en activiteiten dat is gebeurd en wat de resultaten zijn. Denk aan </a:t>
            </a:r>
          </a:p>
          <a:p>
            <a:r>
              <a:rPr lang="nl-NL" sz="1000" b="0" dirty="0"/>
              <a:t>veranderingen bij: scholen, sportverenigingen, kinderopvangorganisaties, openbare </a:t>
            </a:r>
          </a:p>
          <a:p>
            <a:r>
              <a:rPr lang="nl-NL" sz="1000" b="0" dirty="0"/>
              <a:t>ruimte, werkvloer en media.</a:t>
            </a:r>
          </a:p>
          <a:p>
            <a:endParaRPr lang="nl-NL" sz="1000" b="0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73C122FC-0E4D-524D-80B7-34378B7D85EC}"/>
              </a:ext>
            </a:extLst>
          </p:cNvPr>
          <p:cNvSpPr>
            <a:spLocks noGrp="1"/>
          </p:cNvSpPr>
          <p:nvPr>
            <p:ph idx="14"/>
          </p:nvPr>
        </p:nvSpPr>
        <p:spPr>
          <a:solidFill>
            <a:schemeClr val="accent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Partner in beeld</a:t>
            </a:r>
          </a:p>
          <a:p>
            <a:endParaRPr lang="nl-NL" sz="1000" b="0" dirty="0"/>
          </a:p>
          <a:p>
            <a:r>
              <a:rPr lang="nl-NL" sz="1000" b="0" dirty="0"/>
              <a:t>Hier kan een foto of logo geplaatst worden van de desbetreffende partner/professional/organisatie of gebruik een toepasselijke voorbeeld cartoon . Beschrijf hier vanuit de partner/professional/organisatie een korte ervaring m.b.t. de JOGG-aanpak. 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E0777E4A-6C3C-D247-86E3-F53C2D23A04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endParaRPr lang="nl-NL" dirty="0"/>
          </a:p>
          <a:p>
            <a:pPr algn="ctr">
              <a:lnSpc>
                <a:spcPct val="90000"/>
              </a:lnSpc>
            </a:pPr>
            <a:r>
              <a:rPr lang="nl-NL" sz="1400" dirty="0"/>
              <a:t>[voeg afbeelding of illustratie in]</a:t>
            </a:r>
          </a:p>
          <a:p>
            <a:pPr algn="ctr">
              <a:lnSpc>
                <a:spcPct val="90000"/>
              </a:lnSpc>
            </a:pPr>
            <a:endParaRPr lang="nl-NL" sz="1400" dirty="0"/>
          </a:p>
          <a:p>
            <a:pPr algn="ctr">
              <a:lnSpc>
                <a:spcPct val="90000"/>
              </a:lnSpc>
            </a:pPr>
            <a:r>
              <a:rPr lang="nl-NL" sz="1000" dirty="0"/>
              <a:t>Gebruik hiervoor bijv. de beeldbank op de JOGG-wiki of de bijgeleverde illustraties.</a:t>
            </a:r>
          </a:p>
          <a:p>
            <a:pPr algn="ctr">
              <a:lnSpc>
                <a:spcPct val="90000"/>
              </a:lnSpc>
            </a:pPr>
            <a:r>
              <a:rPr lang="nl-NL" sz="1000" dirty="0"/>
              <a:t>Bij een digitale </a:t>
            </a:r>
            <a:r>
              <a:rPr lang="nl-NL" sz="1000" dirty="0" err="1"/>
              <a:t>factsheet</a:t>
            </a:r>
            <a:r>
              <a:rPr lang="nl-NL" sz="1000" dirty="0"/>
              <a:t> kun je ook interactieve linkjes toevoegen naar bijv. een relevant JOGG-filmpje. </a:t>
            </a:r>
          </a:p>
          <a:p>
            <a:pPr algn="ctr">
              <a:lnSpc>
                <a:spcPct val="90000"/>
              </a:lnSpc>
            </a:pPr>
            <a:endParaRPr lang="nl-NL" sz="1000" dirty="0"/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2F44FF82-9241-C149-B78E-648D960A7DE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Cijfers overgewicht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sz="1000" dirty="0"/>
              <a:t>Hier kan je de meest recente cijfers rondom overgewicht/obesitas presenteren. Je kunt er voor kiezen om bij de weergave van deze cijfers onderscheid te maken in: </a:t>
            </a:r>
          </a:p>
          <a:p>
            <a:pPr>
              <a:lnSpc>
                <a:spcPct val="90000"/>
              </a:lnSpc>
            </a:pPr>
            <a:r>
              <a:rPr lang="nl-NL" sz="1000" dirty="0"/>
              <a:t>• Verschillen tussen JOGG-wijken/ niet-JOGG-wijken en hele gemeente </a:t>
            </a:r>
          </a:p>
          <a:p>
            <a:pPr>
              <a:lnSpc>
                <a:spcPct val="90000"/>
              </a:lnSpc>
            </a:pPr>
            <a:r>
              <a:rPr lang="nl-NL" sz="1000" dirty="0"/>
              <a:t>• Verschillen in de tijd (o.a. 0- en 1-meting) </a:t>
            </a:r>
          </a:p>
          <a:p>
            <a:pPr>
              <a:lnSpc>
                <a:spcPct val="90000"/>
              </a:lnSpc>
            </a:pPr>
            <a:r>
              <a:rPr lang="nl-NL" sz="1000" dirty="0"/>
              <a:t>Let op!: vermeld altijd de bron. Waar komen de cijfers vandaan? (bijv. Gezondheidsmonitor, JGZ) </a:t>
            </a:r>
            <a:endParaRPr lang="nl-NL" dirty="0"/>
          </a:p>
          <a:p>
            <a:r>
              <a:rPr lang="nl-NL" sz="1000" dirty="0"/>
              <a:t>Laat getallen , percentages eruit springen door deze groter of dikker weer te geven. </a:t>
            </a:r>
          </a:p>
          <a:p>
            <a:r>
              <a:rPr lang="nl-NL" dirty="0"/>
              <a:t>142</a:t>
            </a:r>
            <a:endParaRPr lang="nl-NL" sz="1000" b="0" dirty="0"/>
          </a:p>
          <a:p>
            <a:r>
              <a:rPr lang="nl-NL" dirty="0"/>
              <a:t>8 uur</a:t>
            </a:r>
            <a:endParaRPr lang="nl-NL" sz="1000" b="0" dirty="0"/>
          </a:p>
          <a:p>
            <a:r>
              <a:rPr lang="nl-NL" dirty="0"/>
              <a:t>40%</a:t>
            </a:r>
          </a:p>
          <a:p>
            <a:endParaRPr lang="nl-NL" sz="1000" b="0" dirty="0"/>
          </a:p>
          <a:p>
            <a:r>
              <a:rPr lang="nl-NL" dirty="0"/>
              <a:t>40%</a:t>
            </a:r>
          </a:p>
          <a:p>
            <a:r>
              <a:rPr lang="nl-NL" sz="1000" b="0" dirty="0"/>
              <a:t>Duis </a:t>
            </a:r>
            <a:r>
              <a:rPr lang="nl-NL" sz="1000" b="0" dirty="0" err="1"/>
              <a:t>mollis</a:t>
            </a:r>
            <a:r>
              <a:rPr lang="nl-NL" sz="1000" b="0" dirty="0"/>
              <a:t>, </a:t>
            </a:r>
            <a:r>
              <a:rPr lang="nl-NL" sz="1000" b="0" dirty="0" err="1"/>
              <a:t>est</a:t>
            </a:r>
            <a:r>
              <a:rPr lang="nl-NL" sz="1000" b="0" dirty="0"/>
              <a:t> non commodo </a:t>
            </a:r>
            <a:r>
              <a:rPr lang="nl-NL" sz="1000" b="0" dirty="0" err="1"/>
              <a:t>luctus</a:t>
            </a:r>
            <a:r>
              <a:rPr lang="nl-NL" sz="1000" b="0" dirty="0"/>
              <a:t>, </a:t>
            </a:r>
            <a:r>
              <a:rPr lang="nl-NL" sz="1000" b="0" dirty="0" err="1"/>
              <a:t>nisi</a:t>
            </a:r>
            <a:r>
              <a:rPr lang="nl-NL" sz="1000" b="0" dirty="0"/>
              <a:t> </a:t>
            </a:r>
            <a:r>
              <a:rPr lang="nl-NL" sz="1000" b="0" dirty="0" err="1"/>
              <a:t>erat</a:t>
            </a:r>
            <a:r>
              <a:rPr lang="nl-NL" sz="1000" b="0" dirty="0"/>
              <a:t> </a:t>
            </a:r>
            <a:r>
              <a:rPr lang="nl-NL" sz="1000" b="0" dirty="0" err="1"/>
              <a:t>porttitor</a:t>
            </a:r>
            <a:r>
              <a:rPr lang="nl-NL" sz="1000" b="0" dirty="0"/>
              <a:t> </a:t>
            </a:r>
            <a:r>
              <a:rPr lang="nl-NL" sz="1000" b="0" dirty="0" err="1"/>
              <a:t>ligula</a:t>
            </a:r>
            <a:r>
              <a:rPr lang="nl-NL" sz="1000" b="0" dirty="0"/>
              <a:t>, </a:t>
            </a:r>
            <a:r>
              <a:rPr lang="nl-NL" sz="1000" b="0" dirty="0" err="1"/>
              <a:t>eget</a:t>
            </a:r>
            <a:r>
              <a:rPr lang="nl-NL" sz="1000" b="0" dirty="0"/>
              <a:t> </a:t>
            </a:r>
            <a:r>
              <a:rPr lang="nl-NL" sz="1000" b="0" dirty="0" err="1"/>
              <a:t>lacinia</a:t>
            </a:r>
            <a:r>
              <a:rPr lang="nl-NL" sz="1000" b="0" dirty="0"/>
              <a:t> </a:t>
            </a:r>
            <a:r>
              <a:rPr lang="nl-NL" sz="1000" b="0" dirty="0" err="1"/>
              <a:t>odio</a:t>
            </a:r>
            <a:r>
              <a:rPr lang="nl-NL" sz="1000" b="0" dirty="0"/>
              <a:t> </a:t>
            </a:r>
            <a:r>
              <a:rPr lang="nl-NL" sz="1000" b="0" dirty="0" err="1"/>
              <a:t>sem</a:t>
            </a:r>
            <a:r>
              <a:rPr lang="nl-NL" sz="1000" b="0" dirty="0"/>
              <a:t> </a:t>
            </a:r>
            <a:r>
              <a:rPr lang="nl-NL" sz="1000" b="0" dirty="0" err="1"/>
              <a:t>nec</a:t>
            </a:r>
            <a:r>
              <a:rPr lang="nl-NL" sz="1000" b="0" dirty="0"/>
              <a:t> </a:t>
            </a:r>
            <a:r>
              <a:rPr lang="nl-NL" sz="1000" b="0" dirty="0" err="1"/>
              <a:t>elit</a:t>
            </a:r>
            <a:r>
              <a:rPr lang="nl-NL" sz="1000" b="0" dirty="0"/>
              <a:t>.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B0C9FD8-2FE3-7F4E-8676-F8C6C52A806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nl-NL" b="1" dirty="0"/>
              <a:t>Naam Achternaam JOGG-regisseur</a:t>
            </a:r>
          </a:p>
          <a:p>
            <a:r>
              <a:rPr lang="nl-NL" dirty="0"/>
              <a:t>+31 (0)6 123 456 78</a:t>
            </a:r>
          </a:p>
          <a:p>
            <a:r>
              <a:rPr lang="nl-NL" dirty="0"/>
              <a:t>email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0281FB3-F183-CC45-9E24-B0E0E7FE8C8A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nl-NL" dirty="0"/>
              <a:t>Interactieve linkjes naar de JOGG-media</a:t>
            </a:r>
          </a:p>
          <a:p>
            <a:r>
              <a:rPr lang="nl-NL" dirty="0"/>
              <a:t>Eventueel gebruikte bronnen</a:t>
            </a:r>
          </a:p>
          <a:p>
            <a:r>
              <a:rPr lang="nl-NL" b="1" noProof="1"/>
              <a:t>jogg.nl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6253F007-3730-0C4F-AFAA-48C0D3B2459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Veranderingen in het kind</a:t>
            </a:r>
          </a:p>
          <a:p>
            <a:endParaRPr lang="nl-NL" sz="1800" b="0" dirty="0"/>
          </a:p>
          <a:p>
            <a:r>
              <a:rPr lang="nl-NL" sz="1000" b="0" dirty="0"/>
              <a:t>Beschrijf hier welke veranderingen in het kind je wilt bereiken, met welke activiteiten dat is gebeurd en wat eventuele resultaten zijn. Denk aan veranderingen in: attitude, bewustzijn, vaardigheden en kennis. 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17" name="Tijdelijke aanduiding voor inhoud 16">
            <a:extLst>
              <a:ext uri="{FF2B5EF4-FFF2-40B4-BE49-F238E27FC236}">
                <a16:creationId xmlns:a16="http://schemas.microsoft.com/office/drawing/2014/main" id="{73780331-C7BB-7849-81B0-58EFFA2983A8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nl-NL" sz="1400" dirty="0"/>
              <a:t>“Plaats hier een quote van bijvoorbeeld een wethouder, ambassadeur of partner. ’’</a:t>
            </a:r>
          </a:p>
          <a:p>
            <a:endParaRPr lang="nl-NL" sz="1000" b="0" dirty="0"/>
          </a:p>
          <a:p>
            <a:r>
              <a:rPr lang="nl-NL" sz="1000" b="0" dirty="0"/>
              <a:t>    [voor- en achternaam, rol/functie]</a:t>
            </a:r>
            <a:endParaRPr lang="nl-NL" sz="100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04249DF5-A3E6-0944-923C-72A9641F4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78" y="8645103"/>
            <a:ext cx="2204062" cy="1190098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D9DDE3-9428-724C-BA87-CF5B1BC8EB5B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255186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86E062DF-A553-9444-84CF-EC0B65CC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DF8-406B-5242-9A38-0E89485B35FF}" type="slidenum">
              <a:rPr lang="nl-NL" smtClean="0"/>
              <a:pPr/>
              <a:t>2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6DFF9-F590-2E4C-800E-FFFFAF936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Partners JOGG-</a:t>
            </a:r>
            <a:r>
              <a:rPr lang="nl-NL" dirty="0" err="1"/>
              <a:t>werknet</a:t>
            </a:r>
            <a:endParaRPr lang="nl-NL" dirty="0"/>
          </a:p>
          <a:p>
            <a:endParaRPr lang="nl-NL" sz="1000" b="0" dirty="0"/>
          </a:p>
          <a:p>
            <a:r>
              <a:rPr lang="nl-NL" sz="1000" b="0" dirty="0"/>
              <a:t>Beschrijf hier alle professionals die betrokken zijn bij jouw lokale aanpak of geef de logo’s van de verschillende organisaties weer. Wie maken onderdeel uit van het lokale JOGG-</a:t>
            </a:r>
            <a:r>
              <a:rPr lang="nl-NL" sz="1000" b="0" dirty="0" err="1"/>
              <a:t>werknet</a:t>
            </a:r>
            <a:r>
              <a:rPr lang="nl-NL" sz="1000" b="0" dirty="0"/>
              <a:t>? Je kan eventueel ook nog de rol van deze professionals toelichten of een onderscheid maken in partners en supporters.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6C0B6F-B29E-054C-BB97-57E055A0BC3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l-NL" sz="1600" dirty="0"/>
              <a:t>Thema’s</a:t>
            </a:r>
          </a:p>
          <a:p>
            <a:endParaRPr lang="nl-NL" sz="1000" b="0" dirty="0"/>
          </a:p>
          <a:p>
            <a:r>
              <a:rPr lang="nl-NL" sz="1000" b="0" dirty="0"/>
              <a:t>Licht hier de thema’s </a:t>
            </a:r>
            <a:r>
              <a:rPr lang="nl-NL" sz="1000" b="0" dirty="0" err="1"/>
              <a:t>DrinkWater</a:t>
            </a:r>
            <a:r>
              <a:rPr lang="nl-NL" sz="1000" b="0" dirty="0"/>
              <a:t>, Gratis Bewegen, gewoon doen!, Groente… zet je tanden erin!, Slaap lekker toe wanneer van toepassing.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A07E21-F075-7143-A25F-51C3C58C9C0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nl-NL" dirty="0"/>
              <a:t>0000</a:t>
            </a:r>
          </a:p>
          <a:p>
            <a:r>
              <a:rPr lang="nl-NL" sz="1000" dirty="0"/>
              <a:t>Uitleg cijfer</a:t>
            </a:r>
          </a:p>
          <a:p>
            <a:r>
              <a:rPr lang="nl-NL" sz="1000" b="0" dirty="0"/>
              <a:t>Platte tekst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B0C9FD8-2FE3-7F4E-8676-F8C6C52A806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nl-NL" b="1" dirty="0"/>
              <a:t>Naam Achternaam JOGG-regisseur</a:t>
            </a:r>
          </a:p>
          <a:p>
            <a:r>
              <a:rPr lang="nl-NL" dirty="0"/>
              <a:t>+31 (0)6 123 456 78</a:t>
            </a:r>
          </a:p>
          <a:p>
            <a:r>
              <a:rPr lang="nl-NL" dirty="0"/>
              <a:t>email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0281FB3-F183-CC45-9E24-B0E0E7FE8C8A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nl-NL" dirty="0"/>
              <a:t>Interactieve linkjes naar de JOGG-media</a:t>
            </a:r>
          </a:p>
          <a:p>
            <a:r>
              <a:rPr lang="nl-NL" dirty="0"/>
              <a:t>Eventueel gebruikte bronnen</a:t>
            </a:r>
          </a:p>
          <a:p>
            <a:r>
              <a:rPr lang="nl-NL" b="1" noProof="1"/>
              <a:t>jogg.nl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501C473-240C-8244-AEE8-96A6D7575007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Toelichting en resultaten activiteiten/</a:t>
            </a:r>
          </a:p>
          <a:p>
            <a:pPr>
              <a:lnSpc>
                <a:spcPct val="90000"/>
              </a:lnSpc>
            </a:pPr>
            <a:r>
              <a:rPr lang="nl-NL" dirty="0"/>
              <a:t>projecten</a:t>
            </a:r>
            <a:endParaRPr lang="nl-NL" sz="1000" b="0" dirty="0"/>
          </a:p>
          <a:p>
            <a:endParaRPr lang="nl-NL" sz="1000" b="0" dirty="0"/>
          </a:p>
          <a:p>
            <a:r>
              <a:rPr lang="nl-NL" sz="1000" b="0" dirty="0"/>
              <a:t>Hier kun je resultaten van bijv. activiteiten op het gebied van voeding, beweging en slaap weergeven. </a:t>
            </a:r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D717363B-6FAC-C345-86BD-56C23C33EC67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nl-NL" sz="1400" dirty="0"/>
              <a:t>“Plaats hier een quote van bijvoorbeeld een wethouder, ambassadeur of partner. ’’</a:t>
            </a:r>
          </a:p>
          <a:p>
            <a:endParaRPr lang="nl-NL" sz="1000" b="0" dirty="0"/>
          </a:p>
          <a:p>
            <a:r>
              <a:rPr lang="nl-NL" sz="1000" b="0" dirty="0"/>
              <a:t>   [voor- en achternaam, rol/functie]</a:t>
            </a:r>
          </a:p>
        </p:txBody>
      </p:sp>
      <p:sp>
        <p:nvSpPr>
          <p:cNvPr id="19" name="Tijdelijke aanduiding voor inhoud 18">
            <a:extLst>
              <a:ext uri="{FF2B5EF4-FFF2-40B4-BE49-F238E27FC236}">
                <a16:creationId xmlns:a16="http://schemas.microsoft.com/office/drawing/2014/main" id="{398933F4-4ED5-6746-822E-92C575269C96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rvaring JOGG-aanpak in beeld </a:t>
            </a:r>
            <a:endParaRPr lang="nl-NL" sz="1000" b="0" dirty="0"/>
          </a:p>
          <a:p>
            <a:endParaRPr lang="nl-NL" sz="1000" b="0" dirty="0"/>
          </a:p>
          <a:p>
            <a:r>
              <a:rPr lang="nl-NL" sz="1000" b="0" dirty="0"/>
              <a:t>Beschrijf hier vanuit een partner, professional, organisatie of het kind zelf een korte ervaring m.b.t. de JOGG-aanpak. </a:t>
            </a:r>
          </a:p>
          <a:p>
            <a:endParaRPr lang="nl-NL" sz="1000" b="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1E72D6-B86B-344C-A4DE-65E1D77AB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noProof="1"/>
              <a:t>Titel factsheet</a:t>
            </a:r>
          </a:p>
          <a:p>
            <a:r>
              <a:rPr lang="nl-NL" noProof="1">
                <a:solidFill>
                  <a:schemeClr val="accent2"/>
                </a:solidFill>
              </a:rPr>
              <a:t>[jaartal(len)]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662EFA30-03A7-DA4A-B2B6-8803D0D4777D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noFill/>
        </p:spPr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78EE1C-66B0-3A4C-982C-04B7C693D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61" r="3461"/>
          <a:stretch/>
        </p:blipFill>
        <p:spPr>
          <a:xfrm>
            <a:off x="504000" y="6674061"/>
            <a:ext cx="1725284" cy="1807151"/>
          </a:xfrm>
          <a:prstGeom prst="rect">
            <a:avLst/>
          </a:prstGeom>
        </p:spPr>
      </p:pic>
      <p:pic>
        <p:nvPicPr>
          <p:cNvPr id="23" name="Tijdelijke aanduiding voor inhoud 13" descr="Afbeelding met binnen, plafond, tafel, bureau&#10;&#10;Automatisch gegenereerde beschrijving">
            <a:extLst>
              <a:ext uri="{FF2B5EF4-FFF2-40B4-BE49-F238E27FC236}">
                <a16:creationId xmlns:a16="http://schemas.microsoft.com/office/drawing/2014/main" id="{64A066D8-6091-C741-9E07-AEF6D48920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99" r="29003"/>
          <a:stretch/>
        </p:blipFill>
        <p:spPr>
          <a:xfrm>
            <a:off x="5040000" y="4045841"/>
            <a:ext cx="2231440" cy="3394312"/>
          </a:xfrm>
          <a:prstGeom prst="roundRect">
            <a:avLst>
              <a:gd name="adj" fmla="val 3905"/>
            </a:avLst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681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86E062DF-A553-9444-84CF-EC0B65CC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DF8-406B-5242-9A38-0E89485B35FF}" type="slidenum">
              <a:rPr lang="nl-NL" smtClean="0"/>
              <a:pPr/>
              <a:t>3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F3D85325-8485-1345-BBA9-22152174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sz="2400" dirty="0"/>
              <a:t>JOGG-voorwaarden</a:t>
            </a:r>
          </a:p>
          <a:p>
            <a:endParaRPr lang="nl-NL" sz="1000" b="0" dirty="0"/>
          </a:p>
          <a:p>
            <a:r>
              <a:rPr lang="nl-NL" sz="1000" dirty="0"/>
              <a:t>intro tekst.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l-NL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Beschrijf hier welke veranderingen in de voorwaarden je teweeg </a:t>
            </a:r>
            <a:r>
              <a:rPr lang="nl-NL" sz="1000" dirty="0">
                <a:effectLst/>
                <a:ea typeface="Times New Roman" panose="02020603050405020304" pitchFamily="18" charset="0"/>
              </a:rPr>
              <a:t>wilt brengen.</a:t>
            </a:r>
            <a:endParaRPr lang="nl-NL" sz="1000" dirty="0"/>
          </a:p>
          <a:p>
            <a:r>
              <a:rPr lang="nl-NL" sz="1000" dirty="0"/>
              <a:t>Tussenkop</a:t>
            </a:r>
          </a:p>
          <a:p>
            <a:r>
              <a:rPr lang="nl-NL" sz="1000" dirty="0">
                <a:effectLst/>
                <a:ea typeface="Times New Roman" panose="02020603050405020304" pitchFamily="18" charset="0"/>
              </a:rPr>
              <a:t>Beschrijf  met welke samenwerkingen en activiteiten dat is gebeurd en wat de resultaten zijn.</a:t>
            </a:r>
            <a:endParaRPr lang="nl-NL" sz="1000" dirty="0"/>
          </a:p>
        </p:txBody>
      </p: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D5A07EF4-8F09-9444-B25B-ACF360436915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endParaRPr lang="nl-NL" sz="1400" dirty="0"/>
          </a:p>
          <a:p>
            <a:pPr algn="ctr">
              <a:lnSpc>
                <a:spcPct val="90000"/>
              </a:lnSpc>
            </a:pPr>
            <a:endParaRPr lang="nl-NL" sz="1400" dirty="0"/>
          </a:p>
          <a:p>
            <a:pPr algn="ctr">
              <a:lnSpc>
                <a:spcPct val="90000"/>
              </a:lnSpc>
            </a:pPr>
            <a:r>
              <a:rPr lang="nl-NL" sz="1400" dirty="0"/>
              <a:t>[voeg afbeelding of illustratie in]</a:t>
            </a:r>
          </a:p>
          <a:p>
            <a:pPr algn="ctr">
              <a:lnSpc>
                <a:spcPct val="90000"/>
              </a:lnSpc>
            </a:pPr>
            <a:endParaRPr lang="nl-NL" sz="1400" dirty="0"/>
          </a:p>
          <a:p>
            <a:pPr algn="ctr">
              <a:lnSpc>
                <a:spcPct val="90000"/>
              </a:lnSpc>
            </a:pPr>
            <a:r>
              <a:rPr lang="nl-NL" sz="1000" dirty="0"/>
              <a:t>Gebruik hiervoor bijv. de beeldbank op de JOGG-wiki of de bijgeleverde illustraties.</a:t>
            </a:r>
          </a:p>
          <a:p>
            <a:pPr>
              <a:lnSpc>
                <a:spcPct val="90000"/>
              </a:lnSpc>
            </a:pPr>
            <a:endParaRPr lang="nl-NL" sz="1000" b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B0C9FD8-2FE3-7F4E-8676-F8C6C52A806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nl-NL" b="1" dirty="0"/>
              <a:t>Naam Achternaam JOGG-regisseur</a:t>
            </a:r>
          </a:p>
          <a:p>
            <a:r>
              <a:rPr lang="nl-NL" dirty="0"/>
              <a:t>+31 (0)6 123 456 78</a:t>
            </a:r>
          </a:p>
          <a:p>
            <a:r>
              <a:rPr lang="nl-NL" dirty="0"/>
              <a:t>email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0281FB3-F183-CC45-9E24-B0E0E7FE8C8A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nl-NL" dirty="0"/>
              <a:t>Interactieve linkjes naar de JOGG-media</a:t>
            </a:r>
          </a:p>
          <a:p>
            <a:r>
              <a:rPr lang="nl-NL" dirty="0"/>
              <a:t>Eventueel gebruikte bronnen</a:t>
            </a:r>
          </a:p>
          <a:p>
            <a:r>
              <a:rPr lang="nl-NL" b="1" noProof="1"/>
              <a:t>jogg.nl</a:t>
            </a:r>
          </a:p>
        </p:txBody>
      </p:sp>
      <p:sp>
        <p:nvSpPr>
          <p:cNvPr id="21" name="Tijdelijke aanduiding voor inhoud 20">
            <a:extLst>
              <a:ext uri="{FF2B5EF4-FFF2-40B4-BE49-F238E27FC236}">
                <a16:creationId xmlns:a16="http://schemas.microsoft.com/office/drawing/2014/main" id="{570FCE05-CD76-4447-ACD4-117F8E6C6731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lik op de toekomst / Ambities</a:t>
            </a:r>
          </a:p>
          <a:p>
            <a:endParaRPr lang="nl-NL" sz="1000" b="0" dirty="0"/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l-NL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Formuleer een kernachtig slot met de belangrijkste speerpunten voor het komend jaar of komende periode. </a:t>
            </a:r>
            <a:endParaRPr lang="nl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000" b="0" dirty="0"/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11C629F3-8338-A242-9C9B-EEA2A1BCF5DE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 anchor="ctr" anchorCtr="0"/>
          <a:lstStyle/>
          <a:p>
            <a:r>
              <a:rPr lang="nl-NL" sz="1400" dirty="0"/>
              <a:t>“Kinderen en </a:t>
            </a:r>
          </a:p>
          <a:p>
            <a:r>
              <a:rPr lang="nl-NL" sz="1400" dirty="0"/>
              <a:t>  jongeren die fit </a:t>
            </a:r>
            <a:br>
              <a:rPr lang="nl-NL" sz="1400" dirty="0"/>
            </a:br>
            <a:r>
              <a:rPr lang="nl-NL" sz="1400" dirty="0"/>
              <a:t>  zijn hebben meer </a:t>
            </a:r>
            <a:br>
              <a:rPr lang="nl-NL" sz="1400" dirty="0"/>
            </a:br>
            <a:r>
              <a:rPr lang="nl-NL" sz="1400" dirty="0"/>
              <a:t>  energie en een </a:t>
            </a:r>
          </a:p>
          <a:p>
            <a:r>
              <a:rPr lang="nl-NL" sz="1400" dirty="0"/>
              <a:t>  gelukkiger leven.</a:t>
            </a:r>
          </a:p>
          <a:p>
            <a:endParaRPr lang="nl-NL" sz="1050" b="0" dirty="0"/>
          </a:p>
          <a:p>
            <a:r>
              <a:rPr lang="nl-NL" sz="1050" b="0" dirty="0"/>
              <a:t>   Erben Wennemars, </a:t>
            </a:r>
          </a:p>
          <a:p>
            <a:r>
              <a:rPr lang="nl-NL" sz="1050" b="0" dirty="0"/>
              <a:t>   JOGG-ambassadeur</a:t>
            </a:r>
          </a:p>
        </p:txBody>
      </p:sp>
      <p:sp>
        <p:nvSpPr>
          <p:cNvPr id="23" name="Tijdelijke aanduiding voor inhoud 22">
            <a:extLst>
              <a:ext uri="{FF2B5EF4-FFF2-40B4-BE49-F238E27FC236}">
                <a16:creationId xmlns:a16="http://schemas.microsoft.com/office/drawing/2014/main" id="{F83353A2-932E-B44E-9418-43A29B55A93A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 tIns="144000"/>
          <a:lstStyle/>
          <a:p>
            <a:pPr>
              <a:spcAft>
                <a:spcPts val="600"/>
              </a:spcAft>
            </a:pPr>
            <a:r>
              <a:rPr lang="nl-NL" dirty="0"/>
              <a:t>Titel</a:t>
            </a:r>
          </a:p>
          <a:p>
            <a:r>
              <a:rPr lang="nl-NL" sz="2400" dirty="0"/>
              <a:t>0000</a:t>
            </a:r>
          </a:p>
          <a:p>
            <a:r>
              <a:rPr lang="nl-NL" sz="1000" b="0" dirty="0"/>
              <a:t>Uitleg cijfer</a:t>
            </a:r>
          </a:p>
          <a:p>
            <a:r>
              <a:rPr lang="nl-NL" sz="1000" b="0" dirty="0"/>
              <a:t>platte tekst</a:t>
            </a:r>
          </a:p>
          <a:p>
            <a:endParaRPr lang="nl-NL" sz="800" b="0" dirty="0"/>
          </a:p>
          <a:p>
            <a:pPr>
              <a:lnSpc>
                <a:spcPct val="90000"/>
              </a:lnSpc>
            </a:pPr>
            <a:r>
              <a:rPr lang="nl-NL" sz="2400" dirty="0"/>
              <a:t>Onderwerp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getal</a:t>
            </a:r>
          </a:p>
        </p:txBody>
      </p:sp>
      <p:sp>
        <p:nvSpPr>
          <p:cNvPr id="24" name="Tijdelijke aanduiding voor inhoud 23">
            <a:extLst>
              <a:ext uri="{FF2B5EF4-FFF2-40B4-BE49-F238E27FC236}">
                <a16:creationId xmlns:a16="http://schemas.microsoft.com/office/drawing/2014/main" id="{24583CF0-86B6-A94F-BF92-6190C7337734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Cijfers</a:t>
            </a:r>
            <a:endParaRPr lang="nl-NL" sz="1000" dirty="0"/>
          </a:p>
          <a:p>
            <a:pPr>
              <a:spcAft>
                <a:spcPts val="600"/>
              </a:spcAft>
            </a:pPr>
            <a:r>
              <a:rPr lang="nl-NL" sz="1000" dirty="0"/>
              <a:t>Cijfers over bijv. het  sport-, beweeg- en voedingsgedrag van de jeugd in jouw gemeente. Let op!: vermeld altijd de bron. </a:t>
            </a:r>
          </a:p>
          <a:p>
            <a:pPr>
              <a:lnSpc>
                <a:spcPct val="90000"/>
              </a:lnSpc>
            </a:pPr>
            <a:endParaRPr lang="nl-NL" sz="1000" b="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1E72D6-B86B-344C-A4DE-65E1D77AB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noProof="1"/>
              <a:t>Titel factsheet</a:t>
            </a:r>
          </a:p>
          <a:p>
            <a:r>
              <a:rPr lang="nl-NL" noProof="1">
                <a:solidFill>
                  <a:schemeClr val="accent2"/>
                </a:solidFill>
              </a:rPr>
              <a:t>[jaartal(len)]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077D8E5D-E063-ED4D-A4AF-7E11715C2F2D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noFill/>
        </p:spPr>
      </p:sp>
      <p:pic>
        <p:nvPicPr>
          <p:cNvPr id="26" name="Tijdelijke aanduiding voor inhoud 5" descr="Afbeelding met buiten, vasthouden, persoon, klein&#10;&#10;Automatisch gegenereerde beschrijving">
            <a:extLst>
              <a:ext uri="{FF2B5EF4-FFF2-40B4-BE49-F238E27FC236}">
                <a16:creationId xmlns:a16="http://schemas.microsoft.com/office/drawing/2014/main" id="{9DE71FCA-84A9-5743-B06A-1B71F21064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 rotWithShape="1">
          <a:blip r:embed="rId3"/>
          <a:srcRect l="715" t="20425" r="-715" b="34339"/>
          <a:stretch/>
        </p:blipFill>
        <p:spPr>
          <a:xfrm>
            <a:off x="2679701" y="6466575"/>
            <a:ext cx="2199470" cy="947950"/>
          </a:xfrm>
        </p:spPr>
      </p:pic>
    </p:spTree>
    <p:extLst>
      <p:ext uri="{BB962C8B-B14F-4D97-AF65-F5344CB8AC3E}">
        <p14:creationId xmlns:p14="http://schemas.microsoft.com/office/powerpoint/2010/main" val="291661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4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7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16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47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JOGG Factsheet">
      <a:dk1>
        <a:sysClr val="windowText" lastClr="000000"/>
      </a:dk1>
      <a:lt1>
        <a:sysClr val="window" lastClr="FFFFFF"/>
      </a:lt1>
      <a:dk2>
        <a:srgbClr val="7AC3E7"/>
      </a:dk2>
      <a:lt2>
        <a:srgbClr val="FBBEE6"/>
      </a:lt2>
      <a:accent1>
        <a:srgbClr val="FFC943"/>
      </a:accent1>
      <a:accent2>
        <a:srgbClr val="A1D078"/>
      </a:accent2>
      <a:accent3>
        <a:srgbClr val="7AC3E7"/>
      </a:accent3>
      <a:accent4>
        <a:srgbClr val="917FEE"/>
      </a:accent4>
      <a:accent5>
        <a:srgbClr val="E8564F"/>
      </a:accent5>
      <a:accent6>
        <a:srgbClr val="F5834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GG_Factsheet_v0" id="{ADA66F71-11E5-E04D-934C-3BF011322C6F}" vid="{2FC29989-7A28-3943-80EC-400189D3375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24CEBC99B9541B8AFB20D967C6E20" ma:contentTypeVersion="2" ma:contentTypeDescription="Een nieuw document maken." ma:contentTypeScope="" ma:versionID="e5fbbf3e0b181045e48c587197fdb186">
  <xsd:schema xmlns:xsd="http://www.w3.org/2001/XMLSchema" xmlns:xs="http://www.w3.org/2001/XMLSchema" xmlns:p="http://schemas.microsoft.com/office/2006/metadata/properties" xmlns:ns2="332372bd-62bf-42cf-87d1-70bc5e130963" targetNamespace="http://schemas.microsoft.com/office/2006/metadata/properties" ma:root="true" ma:fieldsID="78dab01fb6cd599d86937fe9a04cfde1" ns2:_="">
    <xsd:import namespace="332372bd-62bf-42cf-87d1-70bc5e130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372bd-62bf-42cf-87d1-70bc5e130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336E45-9F16-435D-9DCA-6E813A810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2372bd-62bf-42cf-87d1-70bc5e130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68F028-18F0-4613-B956-001ED6FEEBE8}">
  <ds:schemaRefs>
    <ds:schemaRef ds:uri="http://purl.org/dc/terms/"/>
    <ds:schemaRef ds:uri="http://www.w3.org/XML/1998/namespace"/>
    <ds:schemaRef ds:uri="http://schemas.openxmlformats.org/package/2006/metadata/core-properties"/>
    <ds:schemaRef ds:uri="332372bd-62bf-42cf-87d1-70bc5e13096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547EC4-0F86-4993-AE0E-50ED934832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1254</Words>
  <Application>Microsoft Office PowerPoint</Application>
  <PresentationFormat>Aangepast</PresentationFormat>
  <Paragraphs>141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JOGG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JOGG Factsheet</dc:title>
  <dc:subject/>
  <dc:creator>Gebruiker</dc:creator>
  <cp:keywords/>
  <dc:description>JOGG factsheet - versie 1 - december 2020
Ontwerp: Just
Template: Ton Persoon</dc:description>
  <cp:lastModifiedBy>Lennart de Graaf</cp:lastModifiedBy>
  <cp:revision>26</cp:revision>
  <dcterms:created xsi:type="dcterms:W3CDTF">2020-11-30T14:38:37Z</dcterms:created>
  <dcterms:modified xsi:type="dcterms:W3CDTF">2020-12-03T16:06:49Z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0x010100D2B24CEBC99B9541B8AFB20D967C6E20</vt:lpwstr>
  </property>
</Properties>
</file>