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omments/modernComment_128_F9CF1033.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BE_567B3914.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C1_533664AB.xml" ContentType="application/vnd.ms-powerpoint.comments+xml"/>
  <Override PartName="/ppt/notesSlides/notesSlide7.xml" ContentType="application/vnd.openxmlformats-officedocument.presentationml.notesSlide+xml"/>
  <Override PartName="/ppt/comments/modernComment_127_7FBDE9C4.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modernComment_2E5_D42B657C.xml" ContentType="application/vnd.ms-powerpoint.comments+xml"/>
  <Override PartName="/ppt/notesSlides/notesSlide12.xml" ContentType="application/vnd.openxmlformats-officedocument.presentationml.notesSlide+xml"/>
  <Override PartName="/ppt/comments/modernComment_2E6_81D3C043.xml" ContentType="application/vnd.ms-powerpoint.comments+xml"/>
  <Override PartName="/ppt/notesSlides/notesSlide13.xml" ContentType="application/vnd.openxmlformats-officedocument.presentationml.notesSlide+xml"/>
  <Override PartName="/ppt/comments/modernComment_1D2_31CE6401.xml" ContentType="application/vnd.ms-powerpoint.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modernComment_2DB_5DEDEDAC.xml" ContentType="application/vnd.ms-powerpoint.comments+xml"/>
  <Override PartName="/ppt/notesSlides/notesSlide17.xml" ContentType="application/vnd.openxmlformats-officedocument.presentationml.notesSlide+xml"/>
  <Override PartName="/ppt/comments/modernComment_2DC_35EEDC43.xml" ContentType="application/vnd.ms-powerpoint.comments+xml"/>
  <Override PartName="/ppt/notesSlides/notesSlide18.xml" ContentType="application/vnd.openxmlformats-officedocument.presentationml.notesSlide+xml"/>
  <Override PartName="/ppt/comments/modernComment_2DD_7A97B45B.xml" ContentType="application/vnd.ms-powerpoint.comments+xml"/>
  <Override PartName="/ppt/notesSlides/notesSlide19.xml" ContentType="application/vnd.openxmlformats-officedocument.presentationml.notesSlide+xml"/>
  <Override PartName="/ppt/comments/modernComment_2DE_9DCD46AA.xml" ContentType="application/vnd.ms-powerpoint.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omments/modernComment_2DF_6FF43BE0.xml" ContentType="application/vnd.ms-powerpoint.comments+xml"/>
  <Override PartName="/ppt/notesSlides/notesSlide23.xml" ContentType="application/vnd.openxmlformats-officedocument.presentationml.notesSlide+xml"/>
  <Override PartName="/ppt/comments/modernComment_178_C7BC862A.xml" ContentType="application/vnd.ms-powerpoint.comment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omments/modernComment_126_C0698F8A.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 id="2147483779" r:id="rId5"/>
  </p:sldMasterIdLst>
  <p:notesMasterIdLst>
    <p:notesMasterId r:id="rId53"/>
  </p:notesMasterIdLst>
  <p:handoutMasterIdLst>
    <p:handoutMasterId r:id="rId54"/>
  </p:handoutMasterIdLst>
  <p:sldIdLst>
    <p:sldId id="296" r:id="rId6"/>
    <p:sldId id="444" r:id="rId7"/>
    <p:sldId id="445" r:id="rId8"/>
    <p:sldId id="446" r:id="rId9"/>
    <p:sldId id="447" r:id="rId10"/>
    <p:sldId id="730" r:id="rId11"/>
    <p:sldId id="449" r:id="rId12"/>
    <p:sldId id="295" r:id="rId13"/>
    <p:sldId id="739" r:id="rId14"/>
    <p:sldId id="740" r:id="rId15"/>
    <p:sldId id="453" r:id="rId16"/>
    <p:sldId id="741" r:id="rId17"/>
    <p:sldId id="742" r:id="rId18"/>
    <p:sldId id="422" r:id="rId19"/>
    <p:sldId id="466" r:id="rId20"/>
    <p:sldId id="726" r:id="rId21"/>
    <p:sldId id="725" r:id="rId22"/>
    <p:sldId id="731" r:id="rId23"/>
    <p:sldId id="732" r:id="rId24"/>
    <p:sldId id="733" r:id="rId25"/>
    <p:sldId id="734" r:id="rId26"/>
    <p:sldId id="387" r:id="rId27"/>
    <p:sldId id="388" r:id="rId28"/>
    <p:sldId id="735" r:id="rId29"/>
    <p:sldId id="736" r:id="rId30"/>
    <p:sldId id="737" r:id="rId31"/>
    <p:sldId id="738" r:id="rId32"/>
    <p:sldId id="376" r:id="rId33"/>
    <p:sldId id="378" r:id="rId34"/>
    <p:sldId id="461" r:id="rId35"/>
    <p:sldId id="338" r:id="rId36"/>
    <p:sldId id="339" r:id="rId37"/>
    <p:sldId id="329" r:id="rId38"/>
    <p:sldId id="343" r:id="rId39"/>
    <p:sldId id="333" r:id="rId40"/>
    <p:sldId id="342" r:id="rId41"/>
    <p:sldId id="391" r:id="rId42"/>
    <p:sldId id="462" r:id="rId43"/>
    <p:sldId id="332" r:id="rId44"/>
    <p:sldId id="326" r:id="rId45"/>
    <p:sldId id="327" r:id="rId46"/>
    <p:sldId id="459" r:id="rId47"/>
    <p:sldId id="424" r:id="rId48"/>
    <p:sldId id="429" r:id="rId49"/>
    <p:sldId id="727" r:id="rId50"/>
    <p:sldId id="309" r:id="rId51"/>
    <p:sldId id="294" r:id="rId52"/>
  </p:sldIdLst>
  <p:sldSz cx="9144000" cy="5143500" type="screen16x9"/>
  <p:notesSz cx="6858000" cy="9144000"/>
  <p:defaultText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D54E167-3FF6-DF6B-F7EC-ED09EA7C9DD1}" name="Krista van de Steeg" initials="KS" userId="S::krista.vandesteeg@jogg.nl::2f20722e-4f16-4474-86ea-7a3b546fbd4c" providerId="AD"/>
  <p188:author id="{BBFB5D88-6AF5-40B8-88C9-DC065446FD3E}" name="Debby Stam - JOGG" initials="DS" userId="S::debby.stam@jogg.nl::683fc4ff-8df4-4028-9d16-0c6ef1d0221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D078"/>
    <a:srgbClr val="8AA276"/>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57D137-7EBE-42CC-9477-D8D925E3DA7A}" v="4" dt="2026-07-06T11:09:51.599"/>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8949" autoAdjust="0"/>
  </p:normalViewPr>
  <p:slideViewPr>
    <p:cSldViewPr snapToGrid="0" snapToObjects="1">
      <p:cViewPr varScale="1">
        <p:scale>
          <a:sx n="111" d="100"/>
          <a:sy n="111" d="100"/>
        </p:scale>
        <p:origin x="1968" y="67"/>
      </p:cViewPr>
      <p:guideLst>
        <p:guide orient="horz" pos="1620"/>
        <p:guide pos="2880"/>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97" d="100"/>
          <a:sy n="97" d="100"/>
        </p:scale>
        <p:origin x="3120"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2.xml"/><Relationship Id="rId61" Type="http://schemas.microsoft.com/office/2018/10/relationships/authors" Target="author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a van de Steeg" userId="2f20722e-4f16-4474-86ea-7a3b546fbd4c" providerId="ADAL" clId="{17588DDF-B61A-401C-AED2-312CECB3A0E9}"/>
    <pc:docChg chg="undo custSel addSld delSld modSld sldOrd">
      <pc:chgData name="Krista van de Steeg" userId="2f20722e-4f16-4474-86ea-7a3b546fbd4c" providerId="ADAL" clId="{17588DDF-B61A-401C-AED2-312CECB3A0E9}" dt="2026-07-06T11:13:03.930" v="120" actId="1076"/>
      <pc:docMkLst>
        <pc:docMk/>
      </pc:docMkLst>
      <pc:sldChg chg="modSp del mod">
        <pc:chgData name="Krista van de Steeg" userId="2f20722e-4f16-4474-86ea-7a3b546fbd4c" providerId="ADAL" clId="{17588DDF-B61A-401C-AED2-312CECB3A0E9}" dt="2026-07-06T11:05:10.382" v="24" actId="2696"/>
        <pc:sldMkLst>
          <pc:docMk/>
          <pc:sldMk cId="243845270" sldId="297"/>
        </pc:sldMkLst>
      </pc:sldChg>
      <pc:sldChg chg="del">
        <pc:chgData name="Krista van de Steeg" userId="2f20722e-4f16-4474-86ea-7a3b546fbd4c" providerId="ADAL" clId="{17588DDF-B61A-401C-AED2-312CECB3A0E9}" dt="2026-07-06T11:08:42.287" v="37" actId="2696"/>
        <pc:sldMkLst>
          <pc:docMk/>
          <pc:sldMk cId="3746009000" sldId="298"/>
        </pc:sldMkLst>
      </pc:sldChg>
      <pc:sldChg chg="del">
        <pc:chgData name="Krista van de Steeg" userId="2f20722e-4f16-4474-86ea-7a3b546fbd4c" providerId="ADAL" clId="{17588DDF-B61A-401C-AED2-312CECB3A0E9}" dt="2026-07-06T11:10:30.775" v="80" actId="2696"/>
        <pc:sldMkLst>
          <pc:docMk/>
          <pc:sldMk cId="663103444" sldId="305"/>
        </pc:sldMkLst>
      </pc:sldChg>
      <pc:sldChg chg="modSp mod">
        <pc:chgData name="Krista van de Steeg" userId="2f20722e-4f16-4474-86ea-7a3b546fbd4c" providerId="ADAL" clId="{17588DDF-B61A-401C-AED2-312CECB3A0E9}" dt="2026-06-10T07:42:35.429" v="2" actId="6549"/>
        <pc:sldMkLst>
          <pc:docMk/>
          <pc:sldMk cId="2750967593" sldId="445"/>
        </pc:sldMkLst>
        <pc:spChg chg="mod">
          <ac:chgData name="Krista van de Steeg" userId="2f20722e-4f16-4474-86ea-7a3b546fbd4c" providerId="ADAL" clId="{17588DDF-B61A-401C-AED2-312CECB3A0E9}" dt="2026-06-10T07:42:35.429" v="2" actId="6549"/>
          <ac:spMkLst>
            <pc:docMk/>
            <pc:sldMk cId="2750967593" sldId="445"/>
            <ac:spMk id="3" creationId="{2830C7FB-2590-0F5A-E55E-FDA37C7588A9}"/>
          </ac:spMkLst>
        </pc:spChg>
      </pc:sldChg>
      <pc:sldChg chg="modSp mod">
        <pc:chgData name="Krista van de Steeg" userId="2f20722e-4f16-4474-86ea-7a3b546fbd4c" providerId="ADAL" clId="{17588DDF-B61A-401C-AED2-312CECB3A0E9}" dt="2026-06-10T07:44:00.042" v="7" actId="5793"/>
        <pc:sldMkLst>
          <pc:docMk/>
          <pc:sldMk cId="1450916116" sldId="446"/>
        </pc:sldMkLst>
        <pc:spChg chg="mod">
          <ac:chgData name="Krista van de Steeg" userId="2f20722e-4f16-4474-86ea-7a3b546fbd4c" providerId="ADAL" clId="{17588DDF-B61A-401C-AED2-312CECB3A0E9}" dt="2026-06-10T07:44:00.042" v="7" actId="5793"/>
          <ac:spMkLst>
            <pc:docMk/>
            <pc:sldMk cId="1450916116" sldId="446"/>
            <ac:spMk id="15" creationId="{51EB3837-75B7-55FF-8108-2E799DB131D2}"/>
          </ac:spMkLst>
        </pc:spChg>
      </pc:sldChg>
      <pc:sldChg chg="modSp">
        <pc:chgData name="Krista van de Steeg" userId="2f20722e-4f16-4474-86ea-7a3b546fbd4c" providerId="ADAL" clId="{17588DDF-B61A-401C-AED2-312CECB3A0E9}" dt="2026-06-10T07:44:34.973" v="8"/>
        <pc:sldMkLst>
          <pc:docMk/>
          <pc:sldMk cId="2661025614" sldId="447"/>
        </pc:sldMkLst>
        <pc:spChg chg="mod">
          <ac:chgData name="Krista van de Steeg" userId="2f20722e-4f16-4474-86ea-7a3b546fbd4c" providerId="ADAL" clId="{17588DDF-B61A-401C-AED2-312CECB3A0E9}" dt="2026-06-10T07:44:34.973" v="8"/>
          <ac:spMkLst>
            <pc:docMk/>
            <pc:sldMk cId="2661025614" sldId="447"/>
            <ac:spMk id="7" creationId="{746AB828-EABB-AEF6-8145-44FE9D5BB678}"/>
          </ac:spMkLst>
        </pc:spChg>
      </pc:sldChg>
      <pc:sldChg chg="modSp del">
        <pc:chgData name="Krista van de Steeg" userId="2f20722e-4f16-4474-86ea-7a3b546fbd4c" providerId="ADAL" clId="{17588DDF-B61A-401C-AED2-312CECB3A0E9}" dt="2026-07-06T11:08:35.374" v="36" actId="2696"/>
        <pc:sldMkLst>
          <pc:docMk/>
          <pc:sldMk cId="4123845514" sldId="450"/>
        </pc:sldMkLst>
      </pc:sldChg>
      <pc:sldChg chg="modSp mod ord">
        <pc:chgData name="Krista van de Steeg" userId="2f20722e-4f16-4474-86ea-7a3b546fbd4c" providerId="ADAL" clId="{17588DDF-B61A-401C-AED2-312CECB3A0E9}" dt="2026-07-06T11:13:03.930" v="120" actId="1076"/>
        <pc:sldMkLst>
          <pc:docMk/>
          <pc:sldMk cId="1635701345" sldId="453"/>
        </pc:sldMkLst>
        <pc:spChg chg="mod">
          <ac:chgData name="Krista van de Steeg" userId="2f20722e-4f16-4474-86ea-7a3b546fbd4c" providerId="ADAL" clId="{17588DDF-B61A-401C-AED2-312CECB3A0E9}" dt="2026-07-06T11:12:57.625" v="119" actId="6549"/>
          <ac:spMkLst>
            <pc:docMk/>
            <pc:sldMk cId="1635701345" sldId="453"/>
            <ac:spMk id="4" creationId="{26892DF7-03BB-D801-0201-D9CFE59D2D48}"/>
          </ac:spMkLst>
        </pc:spChg>
        <pc:spChg chg="mod">
          <ac:chgData name="Krista van de Steeg" userId="2f20722e-4f16-4474-86ea-7a3b546fbd4c" providerId="ADAL" clId="{17588DDF-B61A-401C-AED2-312CECB3A0E9}" dt="2026-07-06T11:13:03.930" v="120" actId="1076"/>
          <ac:spMkLst>
            <pc:docMk/>
            <pc:sldMk cId="1635701345" sldId="453"/>
            <ac:spMk id="6" creationId="{69C0FC30-2E9E-B3E0-0F35-1AADC6AFEB8E}"/>
          </ac:spMkLst>
        </pc:spChg>
        <pc:spChg chg="mod">
          <ac:chgData name="Krista van de Steeg" userId="2f20722e-4f16-4474-86ea-7a3b546fbd4c" providerId="ADAL" clId="{17588DDF-B61A-401C-AED2-312CECB3A0E9}" dt="2026-07-06T11:08:59.448" v="41" actId="1076"/>
          <ac:spMkLst>
            <pc:docMk/>
            <pc:sldMk cId="1635701345" sldId="453"/>
            <ac:spMk id="8" creationId="{B45F0E31-1082-1C11-6729-7C0689DB9C12}"/>
          </ac:spMkLst>
        </pc:spChg>
      </pc:sldChg>
      <pc:sldChg chg="del">
        <pc:chgData name="Krista van de Steeg" userId="2f20722e-4f16-4474-86ea-7a3b546fbd4c" providerId="ADAL" clId="{17588DDF-B61A-401C-AED2-312CECB3A0E9}" dt="2026-07-06T11:06:39.515" v="26" actId="2696"/>
        <pc:sldMkLst>
          <pc:docMk/>
          <pc:sldMk cId="3115755532" sldId="729"/>
        </pc:sldMkLst>
      </pc:sldChg>
      <pc:sldChg chg="modSp add mod ord">
        <pc:chgData name="Krista van de Steeg" userId="2f20722e-4f16-4474-86ea-7a3b546fbd4c" providerId="ADAL" clId="{17588DDF-B61A-401C-AED2-312CECB3A0E9}" dt="2026-07-06T11:07:55.815" v="34" actId="12"/>
        <pc:sldMkLst>
          <pc:docMk/>
          <pc:sldMk cId="38474508" sldId="739"/>
        </pc:sldMkLst>
        <pc:spChg chg="mod">
          <ac:chgData name="Krista van de Steeg" userId="2f20722e-4f16-4474-86ea-7a3b546fbd4c" providerId="ADAL" clId="{17588DDF-B61A-401C-AED2-312CECB3A0E9}" dt="2026-07-06T11:04:48.007" v="22" actId="108"/>
          <ac:spMkLst>
            <pc:docMk/>
            <pc:sldMk cId="38474508" sldId="739"/>
            <ac:spMk id="2" creationId="{37EB0E5D-5E71-F9ED-F500-715D095B16B6}"/>
          </ac:spMkLst>
        </pc:spChg>
        <pc:spChg chg="mod">
          <ac:chgData name="Krista van de Steeg" userId="2f20722e-4f16-4474-86ea-7a3b546fbd4c" providerId="ADAL" clId="{17588DDF-B61A-401C-AED2-312CECB3A0E9}" dt="2026-07-06T11:07:55.815" v="34" actId="12"/>
          <ac:spMkLst>
            <pc:docMk/>
            <pc:sldMk cId="38474508" sldId="739"/>
            <ac:spMk id="3" creationId="{D2B391B8-0DEB-786C-E105-840D28653073}"/>
          </ac:spMkLst>
        </pc:spChg>
        <pc:spChg chg="mod">
          <ac:chgData name="Krista van de Steeg" userId="2f20722e-4f16-4474-86ea-7a3b546fbd4c" providerId="ADAL" clId="{17588DDF-B61A-401C-AED2-312CECB3A0E9}" dt="2026-07-06T11:05:05.525" v="23" actId="108"/>
          <ac:spMkLst>
            <pc:docMk/>
            <pc:sldMk cId="38474508" sldId="739"/>
            <ac:spMk id="4" creationId="{1A67E3B8-8048-D2C3-F3AB-BADF041C87F8}"/>
          </ac:spMkLst>
        </pc:spChg>
      </pc:sldChg>
      <pc:sldChg chg="modSp add mod">
        <pc:chgData name="Krista van de Steeg" userId="2f20722e-4f16-4474-86ea-7a3b546fbd4c" providerId="ADAL" clId="{17588DDF-B61A-401C-AED2-312CECB3A0E9}" dt="2026-07-06T11:07:38.167" v="33" actId="12"/>
        <pc:sldMkLst>
          <pc:docMk/>
          <pc:sldMk cId="4292427425" sldId="740"/>
        </pc:sldMkLst>
        <pc:spChg chg="mod">
          <ac:chgData name="Krista van de Steeg" userId="2f20722e-4f16-4474-86ea-7a3b546fbd4c" providerId="ADAL" clId="{17588DDF-B61A-401C-AED2-312CECB3A0E9}" dt="2026-07-06T11:06:45.769" v="27" actId="108"/>
          <ac:spMkLst>
            <pc:docMk/>
            <pc:sldMk cId="4292427425" sldId="740"/>
            <ac:spMk id="2" creationId="{BB5842D7-694B-B23A-7E6C-1606B641FC6E}"/>
          </ac:spMkLst>
        </pc:spChg>
        <pc:spChg chg="mod">
          <ac:chgData name="Krista van de Steeg" userId="2f20722e-4f16-4474-86ea-7a3b546fbd4c" providerId="ADAL" clId="{17588DDF-B61A-401C-AED2-312CECB3A0E9}" dt="2026-07-06T11:07:38.167" v="33" actId="12"/>
          <ac:spMkLst>
            <pc:docMk/>
            <pc:sldMk cId="4292427425" sldId="740"/>
            <ac:spMk id="3" creationId="{F5ED3948-A534-C944-4CD4-05BC9793236D}"/>
          </ac:spMkLst>
        </pc:spChg>
        <pc:spChg chg="mod">
          <ac:chgData name="Krista van de Steeg" userId="2f20722e-4f16-4474-86ea-7a3b546fbd4c" providerId="ADAL" clId="{17588DDF-B61A-401C-AED2-312CECB3A0E9}" dt="2026-07-06T11:07:14.694" v="30" actId="207"/>
          <ac:spMkLst>
            <pc:docMk/>
            <pc:sldMk cId="4292427425" sldId="740"/>
            <ac:spMk id="4" creationId="{30A3A1D2-C0CB-EB89-2E8D-905B6CA863AB}"/>
          </ac:spMkLst>
        </pc:spChg>
      </pc:sldChg>
      <pc:sldChg chg="add">
        <pc:chgData name="Krista van de Steeg" userId="2f20722e-4f16-4474-86ea-7a3b546fbd4c" providerId="ADAL" clId="{17588DDF-B61A-401C-AED2-312CECB3A0E9}" dt="2026-07-06T11:08:27.763" v="35"/>
        <pc:sldMkLst>
          <pc:docMk/>
          <pc:sldMk cId="3559613820" sldId="741"/>
        </pc:sldMkLst>
      </pc:sldChg>
      <pc:sldChg chg="modSp add mod">
        <pc:chgData name="Krista van de Steeg" userId="2f20722e-4f16-4474-86ea-7a3b546fbd4c" providerId="ADAL" clId="{17588DDF-B61A-401C-AED2-312CECB3A0E9}" dt="2026-07-06T11:10:27.515" v="79" actId="108"/>
        <pc:sldMkLst>
          <pc:docMk/>
          <pc:sldMk cId="2178138179" sldId="742"/>
        </pc:sldMkLst>
        <pc:spChg chg="mod">
          <ac:chgData name="Krista van de Steeg" userId="2f20722e-4f16-4474-86ea-7a3b546fbd4c" providerId="ADAL" clId="{17588DDF-B61A-401C-AED2-312CECB3A0E9}" dt="2026-07-06T11:10:27.515" v="79" actId="108"/>
          <ac:spMkLst>
            <pc:docMk/>
            <pc:sldMk cId="2178138179" sldId="742"/>
            <ac:spMk id="2" creationId="{407B2B6F-37E4-9A41-02AE-F1C3DCF11830}"/>
          </ac:spMkLst>
        </pc:spChg>
        <pc:spChg chg="mod">
          <ac:chgData name="Krista van de Steeg" userId="2f20722e-4f16-4474-86ea-7a3b546fbd4c" providerId="ADAL" clId="{17588DDF-B61A-401C-AED2-312CECB3A0E9}" dt="2026-07-06T11:10:19.097" v="78" actId="20577"/>
          <ac:spMkLst>
            <pc:docMk/>
            <pc:sldMk cId="2178138179" sldId="742"/>
            <ac:spMk id="5" creationId="{9CE51C0F-3000-552F-6931-485480B027EF}"/>
          </ac:spMkLst>
        </pc:spChg>
      </pc:sldChg>
    </pc:docChg>
  </pc:docChgLst>
  <pc:docChgLst>
    <pc:chgData name="Debby Stam - JOGG" userId="683fc4ff-8df4-4028-9d16-0c6ef1d0221f" providerId="ADAL" clId="{8751FB65-1ACC-424C-A133-7B0C0BE38BD3}"/>
    <pc:docChg chg="undo custSel addSld delSld modSld">
      <pc:chgData name="Debby Stam - JOGG" userId="683fc4ff-8df4-4028-9d16-0c6ef1d0221f" providerId="ADAL" clId="{8751FB65-1ACC-424C-A133-7B0C0BE38BD3}" dt="2026-06-08T10:19:13.206" v="310" actId="47"/>
      <pc:docMkLst>
        <pc:docMk/>
      </pc:docMkLst>
      <pc:sldChg chg="modSp mod modClrScheme chgLayout">
        <pc:chgData name="Debby Stam - JOGG" userId="683fc4ff-8df4-4028-9d16-0c6ef1d0221f" providerId="ADAL" clId="{8751FB65-1ACC-424C-A133-7B0C0BE38BD3}" dt="2026-06-08T09:49:59.174" v="165" actId="20577"/>
        <pc:sldMkLst>
          <pc:docMk/>
          <pc:sldMk cId="4191096883" sldId="296"/>
        </pc:sldMkLst>
        <pc:spChg chg="mod ord">
          <ac:chgData name="Debby Stam - JOGG" userId="683fc4ff-8df4-4028-9d16-0c6ef1d0221f" providerId="ADAL" clId="{8751FB65-1ACC-424C-A133-7B0C0BE38BD3}" dt="2026-06-08T09:49:59.174" v="165" actId="20577"/>
          <ac:spMkLst>
            <pc:docMk/>
            <pc:sldMk cId="4191096883" sldId="296"/>
            <ac:spMk id="2" creationId="{9FB476D5-5F7F-9353-5E4F-D5CD6829C974}"/>
          </ac:spMkLst>
        </pc:spChg>
        <pc:spChg chg="mod ord">
          <ac:chgData name="Debby Stam - JOGG" userId="683fc4ff-8df4-4028-9d16-0c6ef1d0221f" providerId="ADAL" clId="{8751FB65-1ACC-424C-A133-7B0C0BE38BD3}" dt="2026-06-08T09:49:49.560" v="164" actId="700"/>
          <ac:spMkLst>
            <pc:docMk/>
            <pc:sldMk cId="4191096883" sldId="296"/>
            <ac:spMk id="3" creationId="{ED698931-B7F5-8063-B2D3-75E69C2C0C4A}"/>
          </ac:spMkLst>
        </pc:spChg>
        <pc:spChg chg="mod ord">
          <ac:chgData name="Debby Stam - JOGG" userId="683fc4ff-8df4-4028-9d16-0c6ef1d0221f" providerId="ADAL" clId="{8751FB65-1ACC-424C-A133-7B0C0BE38BD3}" dt="2026-06-08T09:49:49.560" v="164" actId="700"/>
          <ac:spMkLst>
            <pc:docMk/>
            <pc:sldMk cId="4191096883" sldId="296"/>
            <ac:spMk id="4" creationId="{ACB9CDD0-4BC8-C9B4-0A46-2584A2A01311}"/>
          </ac:spMkLst>
        </pc:spChg>
      </pc:sldChg>
      <pc:sldChg chg="modSp mod">
        <pc:chgData name="Debby Stam - JOGG" userId="683fc4ff-8df4-4028-9d16-0c6ef1d0221f" providerId="ADAL" clId="{8751FB65-1ACC-424C-A133-7B0C0BE38BD3}" dt="2026-06-08T09:57:22.184" v="177" actId="207"/>
        <pc:sldMkLst>
          <pc:docMk/>
          <pc:sldMk cId="663103444" sldId="305"/>
        </pc:sldMkLst>
        <pc:spChg chg="mod">
          <ac:chgData name="Debby Stam - JOGG" userId="683fc4ff-8df4-4028-9d16-0c6ef1d0221f" providerId="ADAL" clId="{8751FB65-1ACC-424C-A133-7B0C0BE38BD3}" dt="2026-06-08T09:57:22.184" v="177" actId="207"/>
          <ac:spMkLst>
            <pc:docMk/>
            <pc:sldMk cId="663103444" sldId="305"/>
            <ac:spMk id="5" creationId="{9CE51C0F-3000-552F-6931-485480B027EF}"/>
          </ac:spMkLst>
        </pc:spChg>
      </pc:sldChg>
      <pc:sldChg chg="add">
        <pc:chgData name="Debby Stam - JOGG" userId="683fc4ff-8df4-4028-9d16-0c6ef1d0221f" providerId="ADAL" clId="{8751FB65-1ACC-424C-A133-7B0C0BE38BD3}" dt="2026-06-08T10:14:10.933" v="305"/>
        <pc:sldMkLst>
          <pc:docMk/>
          <pc:sldMk cId="3351021098" sldId="376"/>
        </pc:sldMkLst>
      </pc:sldChg>
      <pc:sldChg chg="add">
        <pc:chgData name="Debby Stam - JOGG" userId="683fc4ff-8df4-4028-9d16-0c6ef1d0221f" providerId="ADAL" clId="{8751FB65-1ACC-424C-A133-7B0C0BE38BD3}" dt="2026-06-08T10:14:10.933" v="305"/>
        <pc:sldMkLst>
          <pc:docMk/>
          <pc:sldMk cId="170745729" sldId="378"/>
        </pc:sldMkLst>
      </pc:sldChg>
      <pc:sldChg chg="modNotesTx">
        <pc:chgData name="Debby Stam - JOGG" userId="683fc4ff-8df4-4028-9d16-0c6ef1d0221f" providerId="ADAL" clId="{8751FB65-1ACC-424C-A133-7B0C0BE38BD3}" dt="2026-06-08T10:09:34.888" v="186" actId="20577"/>
        <pc:sldMkLst>
          <pc:docMk/>
          <pc:sldMk cId="3924741014" sldId="388"/>
        </pc:sldMkLst>
      </pc:sldChg>
      <pc:sldChg chg="modSp mod modClrScheme chgLayout">
        <pc:chgData name="Debby Stam - JOGG" userId="683fc4ff-8df4-4028-9d16-0c6ef1d0221f" providerId="ADAL" clId="{8751FB65-1ACC-424C-A133-7B0C0BE38BD3}" dt="2026-06-08T08:48:02.849" v="0" actId="700"/>
        <pc:sldMkLst>
          <pc:docMk/>
          <pc:sldMk cId="2143809317" sldId="444"/>
        </pc:sldMkLst>
        <pc:spChg chg="mod ord">
          <ac:chgData name="Debby Stam - JOGG" userId="683fc4ff-8df4-4028-9d16-0c6ef1d0221f" providerId="ADAL" clId="{8751FB65-1ACC-424C-A133-7B0C0BE38BD3}" dt="2026-06-08T08:48:02.849" v="0" actId="700"/>
          <ac:spMkLst>
            <pc:docMk/>
            <pc:sldMk cId="2143809317" sldId="444"/>
            <ac:spMk id="2" creationId="{895B1B00-E26B-E43B-B8F9-9B223A17B4A7}"/>
          </ac:spMkLst>
        </pc:spChg>
      </pc:sldChg>
      <pc:sldChg chg="modSp add del mod modClrScheme chgLayout">
        <pc:chgData name="Debby Stam - JOGG" userId="683fc4ff-8df4-4028-9d16-0c6ef1d0221f" providerId="ADAL" clId="{8751FB65-1ACC-424C-A133-7B0C0BE38BD3}" dt="2026-06-08T08:54:13.392" v="18"/>
        <pc:sldMkLst>
          <pc:docMk/>
          <pc:sldMk cId="2750967593" sldId="445"/>
        </pc:sldMkLst>
        <pc:spChg chg="mod ord">
          <ac:chgData name="Debby Stam - JOGG" userId="683fc4ff-8df4-4028-9d16-0c6ef1d0221f" providerId="ADAL" clId="{8751FB65-1ACC-424C-A133-7B0C0BE38BD3}" dt="2026-06-08T08:50:28.153" v="17" actId="14100"/>
          <ac:spMkLst>
            <pc:docMk/>
            <pc:sldMk cId="2750967593" sldId="445"/>
            <ac:spMk id="2" creationId="{C059B458-60C8-C71F-48E9-A9A3C443E30B}"/>
          </ac:spMkLst>
        </pc:spChg>
        <pc:spChg chg="mod ord">
          <ac:chgData name="Debby Stam - JOGG" userId="683fc4ff-8df4-4028-9d16-0c6ef1d0221f" providerId="ADAL" clId="{8751FB65-1ACC-424C-A133-7B0C0BE38BD3}" dt="2026-06-08T08:54:13.392" v="18"/>
          <ac:spMkLst>
            <pc:docMk/>
            <pc:sldMk cId="2750967593" sldId="445"/>
            <ac:spMk id="3" creationId="{2830C7FB-2590-0F5A-E55E-FDA37C7588A9}"/>
          </ac:spMkLst>
        </pc:spChg>
      </pc:sldChg>
      <pc:sldChg chg="addSp delSp modSp mod modClrScheme modCm chgLayout">
        <pc:chgData name="Debby Stam - JOGG" userId="683fc4ff-8df4-4028-9d16-0c6ef1d0221f" providerId="ADAL" clId="{8751FB65-1ACC-424C-A133-7B0C0BE38BD3}" dt="2026-06-08T08:57:16.265" v="88" actId="20577"/>
        <pc:sldMkLst>
          <pc:docMk/>
          <pc:sldMk cId="1450916116" sldId="446"/>
        </pc:sldMkLst>
        <pc:spChg chg="add mod ord">
          <ac:chgData name="Debby Stam - JOGG" userId="683fc4ff-8df4-4028-9d16-0c6ef1d0221f" providerId="ADAL" clId="{8751FB65-1ACC-424C-A133-7B0C0BE38BD3}" dt="2026-06-08T08:48:35.406" v="2" actId="700"/>
          <ac:spMkLst>
            <pc:docMk/>
            <pc:sldMk cId="1450916116" sldId="446"/>
            <ac:spMk id="2" creationId="{D27F3B9A-2D4E-0248-A273-457C462DFEE0}"/>
          </ac:spMkLst>
        </pc:spChg>
        <pc:spChg chg="add mod ord">
          <ac:chgData name="Debby Stam - JOGG" userId="683fc4ff-8df4-4028-9d16-0c6ef1d0221f" providerId="ADAL" clId="{8751FB65-1ACC-424C-A133-7B0C0BE38BD3}" dt="2026-06-08T08:48:52.259" v="13" actId="20577"/>
          <ac:spMkLst>
            <pc:docMk/>
            <pc:sldMk cId="1450916116" sldId="446"/>
            <ac:spMk id="8" creationId="{A9857E1B-0457-DABA-49D5-7A6344F63EBB}"/>
          </ac:spMkLst>
        </pc:spChg>
        <pc:spChg chg="add mod">
          <ac:chgData name="Debby Stam - JOGG" userId="683fc4ff-8df4-4028-9d16-0c6ef1d0221f" providerId="ADAL" clId="{8751FB65-1ACC-424C-A133-7B0C0BE38BD3}" dt="2026-06-08T08:57:16.265" v="88" actId="20577"/>
          <ac:spMkLst>
            <pc:docMk/>
            <pc:sldMk cId="1450916116" sldId="446"/>
            <ac:spMk id="15" creationId="{51EB3837-75B7-55FF-8108-2E799DB131D2}"/>
          </ac:spMkLst>
        </pc:spChg>
        <pc:extLst>
          <p:ext xmlns:p="http://schemas.openxmlformats.org/presentationml/2006/main" uri="{D6D511B9-2390-475A-947B-AFAB55BFBCF1}">
            <pc226:cmChg xmlns:pc226="http://schemas.microsoft.com/office/powerpoint/2022/06/main/command" chg="mod">
              <pc226:chgData name="Debby Stam - JOGG" userId="683fc4ff-8df4-4028-9d16-0c6ef1d0221f" providerId="ADAL" clId="{8751FB65-1ACC-424C-A133-7B0C0BE38BD3}" dt="2026-06-08T08:54:31.807" v="21" actId="20577"/>
              <pc2:cmMkLst xmlns:pc2="http://schemas.microsoft.com/office/powerpoint/2019/9/main/command">
                <pc:docMk/>
                <pc:sldMk cId="1450916116" sldId="446"/>
                <pc2:cmMk id="{EABA51E6-77A8-4E4E-A8B1-C8CC499C418F}"/>
              </pc2:cmMkLst>
            </pc226:cmChg>
          </p:ext>
        </pc:extLst>
      </pc:sldChg>
      <pc:sldChg chg="modSp mod modClrScheme chgLayout">
        <pc:chgData name="Debby Stam - JOGG" userId="683fc4ff-8df4-4028-9d16-0c6ef1d0221f" providerId="ADAL" clId="{8751FB65-1ACC-424C-A133-7B0C0BE38BD3}" dt="2026-06-08T08:57:00.038" v="38" actId="5793"/>
        <pc:sldMkLst>
          <pc:docMk/>
          <pc:sldMk cId="2661025614" sldId="447"/>
        </pc:sldMkLst>
        <pc:spChg chg="mod ord">
          <ac:chgData name="Debby Stam - JOGG" userId="683fc4ff-8df4-4028-9d16-0c6ef1d0221f" providerId="ADAL" clId="{8751FB65-1ACC-424C-A133-7B0C0BE38BD3}" dt="2026-06-08T08:56:42.637" v="36" actId="700"/>
          <ac:spMkLst>
            <pc:docMk/>
            <pc:sldMk cId="2661025614" sldId="447"/>
            <ac:spMk id="2" creationId="{4717543A-8908-9D84-2A6F-231241C3AC39}"/>
          </ac:spMkLst>
        </pc:spChg>
        <pc:spChg chg="mod ord">
          <ac:chgData name="Debby Stam - JOGG" userId="683fc4ff-8df4-4028-9d16-0c6ef1d0221f" providerId="ADAL" clId="{8751FB65-1ACC-424C-A133-7B0C0BE38BD3}" dt="2026-06-08T08:57:00.038" v="38" actId="5793"/>
          <ac:spMkLst>
            <pc:docMk/>
            <pc:sldMk cId="2661025614" sldId="447"/>
            <ac:spMk id="7" creationId="{746AB828-EABB-AEF6-8145-44FE9D5BB678}"/>
          </ac:spMkLst>
        </pc:spChg>
      </pc:sldChg>
      <pc:sldChg chg="modSp mod">
        <pc:chgData name="Debby Stam - JOGG" userId="683fc4ff-8df4-4028-9d16-0c6ef1d0221f" providerId="ADAL" clId="{8751FB65-1ACC-424C-A133-7B0C0BE38BD3}" dt="2026-06-08T09:03:53.816" v="129" actId="20577"/>
        <pc:sldMkLst>
          <pc:docMk/>
          <pc:sldMk cId="1635701345" sldId="453"/>
        </pc:sldMkLst>
        <pc:spChg chg="mod">
          <ac:chgData name="Debby Stam - JOGG" userId="683fc4ff-8df4-4028-9d16-0c6ef1d0221f" providerId="ADAL" clId="{8751FB65-1ACC-424C-A133-7B0C0BE38BD3}" dt="2026-06-08T09:03:53.816" v="129" actId="20577"/>
          <ac:spMkLst>
            <pc:docMk/>
            <pc:sldMk cId="1635701345" sldId="453"/>
            <ac:spMk id="6" creationId="{69C0FC30-2E9E-B3E0-0F35-1AADC6AFEB8E}"/>
          </ac:spMkLst>
        </pc:spChg>
      </pc:sldChg>
      <pc:sldChg chg="add del">
        <pc:chgData name="Debby Stam - JOGG" userId="683fc4ff-8df4-4028-9d16-0c6ef1d0221f" providerId="ADAL" clId="{8751FB65-1ACC-424C-A133-7B0C0BE38BD3}" dt="2026-06-08T10:07:51.550" v="180"/>
        <pc:sldMkLst>
          <pc:docMk/>
          <pc:sldMk cId="2478090012" sldId="725"/>
        </pc:sldMkLst>
      </pc:sldChg>
      <pc:sldChg chg="modSp new mod">
        <pc:chgData name="Debby Stam - JOGG" userId="683fc4ff-8df4-4028-9d16-0c6ef1d0221f" providerId="ADAL" clId="{8751FB65-1ACC-424C-A133-7B0C0BE38BD3}" dt="2026-06-08T09:54:28.278" v="169" actId="14100"/>
        <pc:sldMkLst>
          <pc:docMk/>
          <pc:sldMk cId="3503540571" sldId="730"/>
        </pc:sldMkLst>
        <pc:spChg chg="mod">
          <ac:chgData name="Debby Stam - JOGG" userId="683fc4ff-8df4-4028-9d16-0c6ef1d0221f" providerId="ADAL" clId="{8751FB65-1ACC-424C-A133-7B0C0BE38BD3}" dt="2026-06-08T09:54:28.278" v="169" actId="14100"/>
          <ac:spMkLst>
            <pc:docMk/>
            <pc:sldMk cId="3503540571" sldId="730"/>
            <ac:spMk id="2" creationId="{64EF7CDC-63A0-1204-F0C2-F36B5FD3AA53}"/>
          </ac:spMkLst>
        </pc:spChg>
      </pc:sldChg>
      <pc:sldChg chg="addSp delSp modSp add mod chgLayout">
        <pc:chgData name="Debby Stam - JOGG" userId="683fc4ff-8df4-4028-9d16-0c6ef1d0221f" providerId="ADAL" clId="{8751FB65-1ACC-424C-A133-7B0C0BE38BD3}" dt="2026-06-08T10:08:34.255" v="183" actId="700"/>
        <pc:sldMkLst>
          <pc:docMk/>
          <pc:sldMk cId="1575873964" sldId="731"/>
        </pc:sldMkLst>
        <pc:spChg chg="add mod ord">
          <ac:chgData name="Debby Stam - JOGG" userId="683fc4ff-8df4-4028-9d16-0c6ef1d0221f" providerId="ADAL" clId="{8751FB65-1ACC-424C-A133-7B0C0BE38BD3}" dt="2026-06-08T10:08:34.255" v="183" actId="700"/>
          <ac:spMkLst>
            <pc:docMk/>
            <pc:sldMk cId="1575873964" sldId="731"/>
            <ac:spMk id="3" creationId="{28373EE3-C2E1-DC32-98C7-6A4485ED0013}"/>
          </ac:spMkLst>
        </pc:spChg>
        <pc:spChg chg="mod ord">
          <ac:chgData name="Debby Stam - JOGG" userId="683fc4ff-8df4-4028-9d16-0c6ef1d0221f" providerId="ADAL" clId="{8751FB65-1ACC-424C-A133-7B0C0BE38BD3}" dt="2026-06-08T10:08:34.255" v="183" actId="700"/>
          <ac:spMkLst>
            <pc:docMk/>
            <pc:sldMk cId="1575873964" sldId="731"/>
            <ac:spMk id="5" creationId="{41EC46F0-1A96-A1DD-599B-464307859F36}"/>
          </ac:spMkLst>
        </pc:spChg>
        <pc:spChg chg="mod ord">
          <ac:chgData name="Debby Stam - JOGG" userId="683fc4ff-8df4-4028-9d16-0c6ef1d0221f" providerId="ADAL" clId="{8751FB65-1ACC-424C-A133-7B0C0BE38BD3}" dt="2026-06-08T10:08:34.255" v="183" actId="700"/>
          <ac:spMkLst>
            <pc:docMk/>
            <pc:sldMk cId="1575873964" sldId="731"/>
            <ac:spMk id="6" creationId="{A2779251-0D1A-1C25-52EE-1244630E0C24}"/>
          </ac:spMkLst>
        </pc:spChg>
        <pc:spChg chg="mod ord">
          <ac:chgData name="Debby Stam - JOGG" userId="683fc4ff-8df4-4028-9d16-0c6ef1d0221f" providerId="ADAL" clId="{8751FB65-1ACC-424C-A133-7B0C0BE38BD3}" dt="2026-06-08T10:08:34.255" v="183" actId="700"/>
          <ac:spMkLst>
            <pc:docMk/>
            <pc:sldMk cId="1575873964" sldId="731"/>
            <ac:spMk id="7" creationId="{713140CA-6479-2FB1-4BE9-909928C00425}"/>
          </ac:spMkLst>
        </pc:spChg>
        <pc:spChg chg="mod ord">
          <ac:chgData name="Debby Stam - JOGG" userId="683fc4ff-8df4-4028-9d16-0c6ef1d0221f" providerId="ADAL" clId="{8751FB65-1ACC-424C-A133-7B0C0BE38BD3}" dt="2026-06-08T10:08:34.255" v="183" actId="700"/>
          <ac:spMkLst>
            <pc:docMk/>
            <pc:sldMk cId="1575873964" sldId="731"/>
            <ac:spMk id="8" creationId="{876BE6BD-4C34-044E-14EB-C19882BE136F}"/>
          </ac:spMkLst>
        </pc:spChg>
        <pc:spChg chg="mod ord">
          <ac:chgData name="Debby Stam - JOGG" userId="683fc4ff-8df4-4028-9d16-0c6ef1d0221f" providerId="ADAL" clId="{8751FB65-1ACC-424C-A133-7B0C0BE38BD3}" dt="2026-06-08T10:08:34.255" v="183" actId="700"/>
          <ac:spMkLst>
            <pc:docMk/>
            <pc:sldMk cId="1575873964" sldId="731"/>
            <ac:spMk id="9" creationId="{FC1AE563-548A-7563-DF3D-D042D3384658}"/>
          </ac:spMkLst>
        </pc:spChg>
        <pc:spChg chg="mod ord">
          <ac:chgData name="Debby Stam - JOGG" userId="683fc4ff-8df4-4028-9d16-0c6ef1d0221f" providerId="ADAL" clId="{8751FB65-1ACC-424C-A133-7B0C0BE38BD3}" dt="2026-06-08T10:08:34.255" v="183" actId="700"/>
          <ac:spMkLst>
            <pc:docMk/>
            <pc:sldMk cId="1575873964" sldId="731"/>
            <ac:spMk id="10" creationId="{5EFC4DAE-D8E6-587C-59F2-FA392D202360}"/>
          </ac:spMkLst>
        </pc:spChg>
        <pc:spChg chg="mod ord">
          <ac:chgData name="Debby Stam - JOGG" userId="683fc4ff-8df4-4028-9d16-0c6ef1d0221f" providerId="ADAL" clId="{8751FB65-1ACC-424C-A133-7B0C0BE38BD3}" dt="2026-06-08T10:08:34.255" v="183" actId="700"/>
          <ac:spMkLst>
            <pc:docMk/>
            <pc:sldMk cId="1575873964" sldId="731"/>
            <ac:spMk id="11" creationId="{14EDC836-DFB1-5F18-CE9E-5AAD28513242}"/>
          </ac:spMkLst>
        </pc:spChg>
      </pc:sldChg>
      <pc:sldChg chg="add">
        <pc:chgData name="Debby Stam - JOGG" userId="683fc4ff-8df4-4028-9d16-0c6ef1d0221f" providerId="ADAL" clId="{8751FB65-1ACC-424C-A133-7B0C0BE38BD3}" dt="2026-06-08T10:07:51.550" v="180"/>
        <pc:sldMkLst>
          <pc:docMk/>
          <pc:sldMk cId="904846403" sldId="732"/>
        </pc:sldMkLst>
      </pc:sldChg>
      <pc:sldChg chg="add">
        <pc:chgData name="Debby Stam - JOGG" userId="683fc4ff-8df4-4028-9d16-0c6ef1d0221f" providerId="ADAL" clId="{8751FB65-1ACC-424C-A133-7B0C0BE38BD3}" dt="2026-06-08T10:07:51.550" v="180"/>
        <pc:sldMkLst>
          <pc:docMk/>
          <pc:sldMk cId="2056762459" sldId="733"/>
        </pc:sldMkLst>
      </pc:sldChg>
      <pc:sldChg chg="add">
        <pc:chgData name="Debby Stam - JOGG" userId="683fc4ff-8df4-4028-9d16-0c6ef1d0221f" providerId="ADAL" clId="{8751FB65-1ACC-424C-A133-7B0C0BE38BD3}" dt="2026-06-08T10:07:51.550" v="180"/>
        <pc:sldMkLst>
          <pc:docMk/>
          <pc:sldMk cId="2647475882" sldId="734"/>
        </pc:sldMkLst>
      </pc:sldChg>
      <pc:sldChg chg="add modNotesTx">
        <pc:chgData name="Debby Stam - JOGG" userId="683fc4ff-8df4-4028-9d16-0c6ef1d0221f" providerId="ADAL" clId="{8751FB65-1ACC-424C-A133-7B0C0BE38BD3}" dt="2026-06-08T10:10:14.680" v="202" actId="113"/>
        <pc:sldMkLst>
          <pc:docMk/>
          <pc:sldMk cId="1878277088" sldId="735"/>
        </pc:sldMkLst>
      </pc:sldChg>
      <pc:sldChg chg="add">
        <pc:chgData name="Debby Stam - JOGG" userId="683fc4ff-8df4-4028-9d16-0c6ef1d0221f" providerId="ADAL" clId="{8751FB65-1ACC-424C-A133-7B0C0BE38BD3}" dt="2026-06-08T10:09:53.569" v="187"/>
        <pc:sldMkLst>
          <pc:docMk/>
          <pc:sldMk cId="95332502" sldId="736"/>
        </pc:sldMkLst>
      </pc:sldChg>
      <pc:sldChg chg="add">
        <pc:chgData name="Debby Stam - JOGG" userId="683fc4ff-8df4-4028-9d16-0c6ef1d0221f" providerId="ADAL" clId="{8751FB65-1ACC-424C-A133-7B0C0BE38BD3}" dt="2026-06-08T10:09:53.569" v="187"/>
        <pc:sldMkLst>
          <pc:docMk/>
          <pc:sldMk cId="1091324708" sldId="737"/>
        </pc:sldMkLst>
      </pc:sldChg>
      <pc:sldChg chg="add">
        <pc:chgData name="Debby Stam - JOGG" userId="683fc4ff-8df4-4028-9d16-0c6ef1d0221f" providerId="ADAL" clId="{8751FB65-1ACC-424C-A133-7B0C0BE38BD3}" dt="2026-06-08T10:09:53.569" v="187"/>
        <pc:sldMkLst>
          <pc:docMk/>
          <pc:sldMk cId="2055817396" sldId="738"/>
        </pc:sldMkLst>
      </pc:sldChg>
      <pc:sldMasterChg chg="delSldLayout">
        <pc:chgData name="Debby Stam - JOGG" userId="683fc4ff-8df4-4028-9d16-0c6ef1d0221f" providerId="ADAL" clId="{8751FB65-1ACC-424C-A133-7B0C0BE38BD3}" dt="2026-06-08T09:47:50.161" v="131" actId="47"/>
        <pc:sldMasterMkLst>
          <pc:docMk/>
          <pc:sldMasterMk cId="3713395797" sldId="2147483779"/>
        </pc:sldMasterMkLst>
      </pc:sldMasterChg>
    </pc:docChg>
  </pc:docChgLst>
</pc:chgInfo>
</file>

<file path=ppt/comments/modernComment_1BE_567B3914.xml><?xml version="1.0" encoding="utf-8"?>
<p188:cmLst xmlns:a="http://schemas.openxmlformats.org/drawingml/2006/main" xmlns:r="http://schemas.openxmlformats.org/officeDocument/2006/relationships" xmlns:p188="http://schemas.microsoft.com/office/powerpoint/2018/8/main">
  <p188:cm id="{EABA51E6-77A8-4E4E-A8B1-C8CC499C418F}" authorId="{BBFB5D88-6AF5-40B8-88C9-DC065446FD3E}" created="2026-06-02T12:49:07.461">
    <ac:txMkLst xmlns:ac="http://schemas.microsoft.com/office/drawing/2013/main/command">
      <pc:docMk xmlns:pc="http://schemas.microsoft.com/office/powerpoint/2013/main/command"/>
      <pc:sldMk xmlns:pc="http://schemas.microsoft.com/office/powerpoint/2013/main/command" cId="1450916116" sldId="446"/>
      <ac:spMk id="11" creationId="{824FC12B-5A9F-2681-2788-3E0A11215094}"/>
      <ac:txMk cp="0">
        <ac:context len="1" hash="13"/>
      </ac:txMk>
    </ac:txMkLst>
    <p188:txBody>
      <a:bodyPr/>
      <a:lstStyle/>
      <a:p>
        <a:r>
          <a:rPr lang="nl-NL"/>
          <a:t>@JUST - dubbelcheck conform huisstijl TF</a:t>
        </a:r>
      </a:p>
    </p188:txBody>
  </p188:cm>
  <p188:cm id="{D53EE19B-4295-416C-A6CF-BB11F64DF452}" authorId="{BBFB5D88-6AF5-40B8-88C9-DC065446FD3E}" status="resolved" created="2026-06-02T12:51:01.855" complete="100000">
    <ac:deMkLst xmlns:ac="http://schemas.microsoft.com/office/drawing/2013/main/command">
      <pc:docMk xmlns:pc="http://schemas.microsoft.com/office/powerpoint/2013/main/command"/>
      <pc:sldMk xmlns:pc="http://schemas.microsoft.com/office/powerpoint/2013/main/command" cId="1450916116" sldId="446"/>
      <ac:spMk id="5" creationId="{E95FE9EF-BDD3-15A3-62A7-FD519AFC35BE}"/>
    </ac:deMkLst>
    <p188:txBody>
      <a:bodyPr/>
      <a:lstStyle/>
      <a:p>
        <a:r>
          <a:rPr lang="nl-NL"/>
          <a:t>Afbeelding toevoegen openen dia selectie</a:t>
        </a:r>
      </a:p>
    </p188:txBody>
  </p188:cm>
</p188:cmLst>
</file>

<file path=ppt/comments/modernComment_1C1_533664AB.xml><?xml version="1.0" encoding="utf-8"?>
<p188:cmLst xmlns:a="http://schemas.openxmlformats.org/drawingml/2006/main" xmlns:r="http://schemas.openxmlformats.org/officeDocument/2006/relationships" xmlns:p188="http://schemas.microsoft.com/office/powerpoint/2018/8/main">
  <p188:cm id="{FEAC9ECD-98A9-444E-98CA-D81E70C4E4E0}" authorId="{BBFB5D88-6AF5-40B8-88C9-DC065446FD3E}" created="2026-06-02T12:46:43.563">
    <ac:deMkLst xmlns:ac="http://schemas.microsoft.com/office/drawing/2013/main/command">
      <pc:docMk xmlns:pc="http://schemas.microsoft.com/office/powerpoint/2013/main/command"/>
      <pc:sldMk xmlns:pc="http://schemas.microsoft.com/office/powerpoint/2013/main/command" cId="1396073643" sldId="449"/>
      <ac:spMk id="2" creationId="{F4DFCDAA-C756-6A52-229E-B25C690F9673}"/>
    </ac:deMkLst>
    <p188:replyLst>
      <p188:reply id="{BE5BDD50-7F75-4CBE-8689-590B9DAE837D}" authorId="{BBFB5D88-6AF5-40B8-88C9-DC065446FD3E}" created="2026-06-08T09:55:27.279">
        <p188:txBody>
          <a:bodyPr/>
          <a:lstStyle/>
          <a:p>
            <a:r>
              <a:rPr lang="nl-NL"/>
              <a:t>Aanpassen groen/roze</a:t>
            </a:r>
          </a:p>
        </p188:txBody>
      </p188:reply>
    </p188:replyLst>
    <p188:txBody>
      <a:bodyPr/>
      <a:lstStyle/>
      <a:p>
        <a:r>
          <a:rPr lang="nl-NL"/>
          <a:t>@JUST &gt; juiste kleuren en TF huisstijl maken</a:t>
        </a:r>
      </a:p>
    </p188:txBody>
  </p188:cm>
</p188:cmLst>
</file>

<file path=ppt/comments/modernComment_1D2_31CE6401.xml><?xml version="1.0" encoding="utf-8"?>
<p188:cmLst xmlns:a="http://schemas.openxmlformats.org/drawingml/2006/main" xmlns:r="http://schemas.openxmlformats.org/officeDocument/2006/relationships" xmlns:p188="http://schemas.microsoft.com/office/powerpoint/2018/8/main">
  <p188:cm id="{D17A13E1-7806-4A54-B278-ACBBD81247F3}" authorId="{BBFB5D88-6AF5-40B8-88C9-DC065446FD3E}" created="2026-06-08T10:07:17.997">
    <pc:sldMkLst xmlns:pc="http://schemas.microsoft.com/office/powerpoint/2013/main/command">
      <pc:docMk/>
      <pc:sldMk cId="835609601" sldId="466"/>
    </pc:sldMkLst>
    <p188:txBody>
      <a:bodyPr/>
      <a:lstStyle/>
      <a:p>
        <a:r>
          <a:rPr lang="nl-NL"/>
          <a:t>@JUST &gt; graag aan een mooiere slide voor urgentie cijfers </a:t>
        </a:r>
      </a:p>
    </p188:txBody>
  </p188:cm>
</p188:cmLst>
</file>

<file path=ppt/comments/modernComment_2DB_5DEDEDAC.xml><?xml version="1.0" encoding="utf-8"?>
<p188:cmLst xmlns:a="http://schemas.openxmlformats.org/drawingml/2006/main" xmlns:r="http://schemas.openxmlformats.org/officeDocument/2006/relationships" xmlns:p188="http://schemas.microsoft.com/office/powerpoint/2018/8/main">
  <p188:cm id="{D2CF9895-BBCA-4845-92B1-6CF02AA891BB}" authorId="{BBFB5D88-6AF5-40B8-88C9-DC065446FD3E}" created="2026-06-08T10:08:55.006">
    <pc:sldMkLst xmlns:pc="http://schemas.microsoft.com/office/powerpoint/2013/main/command">
      <pc:docMk/>
      <pc:sldMk cId="1575873964" sldId="731"/>
    </pc:sldMkLst>
    <p188:txBody>
      <a:bodyPr/>
      <a:lstStyle/>
      <a:p>
        <a:r>
          <a:rPr lang="nl-NL"/>
          <a:t>@JUST &gt; aanpassen naar groen/roze</a:t>
        </a:r>
      </a:p>
    </p188:txBody>
  </p188:cm>
</p188:cmLst>
</file>

<file path=ppt/comments/modernComment_2DC_35EEDC43.xml><?xml version="1.0" encoding="utf-8"?>
<p188:cmLst xmlns:a="http://schemas.openxmlformats.org/drawingml/2006/main" xmlns:r="http://schemas.openxmlformats.org/officeDocument/2006/relationships" xmlns:p188="http://schemas.microsoft.com/office/powerpoint/2018/8/main">
  <p188:cm id="{F97CF47B-6947-4BAC-BBD4-67222FD9448E}" authorId="{BBFB5D88-6AF5-40B8-88C9-DC065446FD3E}" created="2026-06-08T09:21:20.228">
    <ac:deMkLst xmlns:ac="http://schemas.microsoft.com/office/drawing/2013/main/command">
      <pc:docMk xmlns:pc="http://schemas.microsoft.com/office/powerpoint/2013/main/command"/>
      <pc:sldMk xmlns:pc="http://schemas.microsoft.com/office/powerpoint/2013/main/command" cId="904846403" sldId="732"/>
      <ac:spMk id="5" creationId="{6C19CAF8-5C7A-315F-C001-46BA230AC998}"/>
    </ac:deMkLst>
    <p188:txBody>
      <a:bodyPr/>
      <a:lstStyle/>
      <a:p>
        <a:r>
          <a:rPr lang="nl-NL"/>
          <a:t>Afbeelding, bitterbal blijft, maar gezonde opties worden toegevoegd</a:t>
        </a:r>
      </a:p>
    </p188:txBody>
  </p188:cm>
</p188:cmLst>
</file>

<file path=ppt/comments/modernComment_2DD_7A97B45B.xml><?xml version="1.0" encoding="utf-8"?>
<p188:cmLst xmlns:a="http://schemas.openxmlformats.org/drawingml/2006/main" xmlns:r="http://schemas.openxmlformats.org/officeDocument/2006/relationships" xmlns:p188="http://schemas.microsoft.com/office/powerpoint/2018/8/main">
  <p188:cm id="{0961B24B-B1DF-48B8-A183-7C5052B7C0E5}" authorId="{BBFB5D88-6AF5-40B8-88C9-DC065446FD3E}" created="2026-06-08T09:24:16.294">
    <ac:deMkLst xmlns:ac="http://schemas.microsoft.com/office/drawing/2013/main/command">
      <pc:docMk xmlns:pc="http://schemas.microsoft.com/office/powerpoint/2013/main/command"/>
      <pc:sldMk xmlns:pc="http://schemas.microsoft.com/office/powerpoint/2013/main/command" cId="2056762459" sldId="733"/>
      <ac:spMk id="5" creationId="{182961D0-B602-6407-C5D8-C314F34EB19C}"/>
    </ac:deMkLst>
    <p188:txBody>
      <a:bodyPr/>
      <a:lstStyle/>
      <a:p>
        <a:r>
          <a:rPr lang="nl-NL"/>
          <a:t>Visual van stapsgewijze aanpak?</a:t>
        </a:r>
      </a:p>
    </p188:txBody>
  </p188:cm>
</p188:cmLst>
</file>

<file path=ppt/comments/modernComment_2DE_9DCD46AA.xml><?xml version="1.0" encoding="utf-8"?>
<p188:cmLst xmlns:a="http://schemas.openxmlformats.org/drawingml/2006/main" xmlns:r="http://schemas.openxmlformats.org/officeDocument/2006/relationships" xmlns:p188="http://schemas.microsoft.com/office/powerpoint/2018/8/main">
  <p188:cm id="{1D1C1864-A242-47BD-9670-8DAC80EA570A}" authorId="{BBFB5D88-6AF5-40B8-88C9-DC065446FD3E}" created="2026-06-08T09:26:08.196">
    <ac:deMkLst xmlns:ac="http://schemas.microsoft.com/office/drawing/2013/main/command">
      <pc:docMk xmlns:pc="http://schemas.microsoft.com/office/powerpoint/2013/main/command"/>
      <pc:sldMk xmlns:pc="http://schemas.microsoft.com/office/powerpoint/2013/main/command" cId="2647475882" sldId="734"/>
      <ac:spMk id="5" creationId="{18F6524C-EB11-F82E-BAA8-9B4913DC1C03}"/>
    </ac:deMkLst>
    <p188:txBody>
      <a:bodyPr/>
      <a:lstStyle/>
      <a:p>
        <a:r>
          <a:rPr lang="nl-NL"/>
          <a:t>Blije afbeelding</a:t>
        </a:r>
      </a:p>
    </p188:txBody>
  </p188:cm>
</p188:cmLst>
</file>

<file path=ppt/comments/modernComment_2DF_6FF43BE0.xml><?xml version="1.0" encoding="utf-8"?>
<p188:cmLst xmlns:a="http://schemas.openxmlformats.org/drawingml/2006/main" xmlns:r="http://schemas.openxmlformats.org/officeDocument/2006/relationships" xmlns:p188="http://schemas.microsoft.com/office/powerpoint/2018/8/main">
  <p188:cm id="{1356918F-CCE5-4AF1-BC24-CDE7572DD4B9}" authorId="{BBFB5D88-6AF5-40B8-88C9-DC065446FD3E}" created="2026-06-08T10:15:45.253">
    <pc:sldMkLst xmlns:pc="http://schemas.microsoft.com/office/powerpoint/2013/main/command">
      <pc:docMk/>
      <pc:sldMk cId="1878277088" sldId="735"/>
    </pc:sldMkLst>
    <p188:txBody>
      <a:bodyPr/>
      <a:lstStyle/>
      <a:p>
        <a:r>
          <a:rPr lang="nl-NL"/>
          <a:t>@krista</a:t>
        </a:r>
      </a:p>
    </p188:txBody>
  </p188:cm>
</p188:cmLst>
</file>

<file path=ppt/comments/modernComment_2E5_D42B657C.xml><?xml version="1.0" encoding="utf-8"?>
<p188:cmLst xmlns:a="http://schemas.openxmlformats.org/drawingml/2006/main" xmlns:r="http://schemas.openxmlformats.org/officeDocument/2006/relationships" xmlns:p188="http://schemas.microsoft.com/office/powerpoint/2018/8/main">
  <p188:cm id="{9EBA2F99-AA46-4149-98B7-55F39B1E2C84}" authorId="{BBFB5D88-6AF5-40B8-88C9-DC065446FD3E}" status="resolved" created="2026-06-02T12:57:27.212">
    <pc:sldMkLst xmlns:pc="http://schemas.microsoft.com/office/powerpoint/2013/main/command">
      <pc:docMk/>
      <pc:sldMk cId="4123845514" sldId="450"/>
    </pc:sldMkLst>
    <p188:txBody>
      <a:bodyPr/>
      <a:lstStyle/>
      <a:p>
        <a:r>
          <a:rPr lang="nl-NL"/>
          <a:t>[@Krista van de Steeg] aanpassen naar vrijwilligers sport/buurtlocaties</a:t>
        </a:r>
      </a:p>
    </p188:txBody>
  </p188:cm>
  <p188:cm id="{783F157A-D311-464F-98BF-812DBE112234}" authorId="{2D54E167-3FF6-DF6B-F7EC-ED09EA7C9DD1}" created="2026-06-09T15:53:58.257">
    <ac:deMkLst xmlns:ac="http://schemas.microsoft.com/office/drawing/2013/main/command">
      <pc:docMk xmlns:pc="http://schemas.microsoft.com/office/powerpoint/2013/main/command"/>
      <pc:sldMk xmlns:pc="http://schemas.microsoft.com/office/powerpoint/2013/main/command" cId="3559613820" sldId="741"/>
      <ac:spMk id="2" creationId="{745696D0-13F4-7F74-0448-AB9390F54D08}"/>
    </ac:deMkLst>
    <p188:txBody>
      <a:bodyPr/>
      <a:lstStyle/>
      <a:p>
        <a:r>
          <a:rPr lang="nl-NL"/>
          <a:t>&gt; JUST graag hier 3 bullits toevoegen bij 
- water te eten en drinken is
- etc </a:t>
        </a:r>
      </a:p>
    </p188:txBody>
  </p188:cm>
</p188:cmLst>
</file>

<file path=ppt/comments/modernComment_2E6_81D3C043.xml><?xml version="1.0" encoding="utf-8"?>
<p188:cmLst xmlns:a="http://schemas.openxmlformats.org/drawingml/2006/main" xmlns:r="http://schemas.openxmlformats.org/officeDocument/2006/relationships" xmlns:p188="http://schemas.microsoft.com/office/powerpoint/2018/8/main">
  <p188:cm id="{1269565D-A6F8-43BD-B2CE-79C4153C0DCE}" authorId="{BBFB5D88-6AF5-40B8-88C9-DC065446FD3E}" created="2026-05-11T14:17:59.355">
    <ac:deMkLst xmlns:ac="http://schemas.microsoft.com/office/drawing/2013/main/command">
      <pc:docMk xmlns:pc="http://schemas.microsoft.com/office/powerpoint/2013/main/command"/>
      <pc:sldMk xmlns:pc="http://schemas.microsoft.com/office/powerpoint/2013/main/command" cId="2178138179" sldId="742"/>
      <ac:picMk id="7" creationId="{714D6A5F-2CCE-147E-434D-30071E53833D}"/>
    </ac:deMkLst>
    <p188:txBody>
      <a:bodyPr/>
      <a:lstStyle/>
      <a:p>
        <a:r>
          <a:rPr lang="nl-NL"/>
          <a:t>@JUST andere afbeelding toevoegen; met kaarten in de hand is niet passend (meer)</a:t>
        </a:r>
      </a:p>
    </p188:txBody>
  </p188:cm>
</p188:cmLst>
</file>

<file path=ppt/comments/modernComment_126_C0698F8A.xml><?xml version="1.0" encoding="utf-8"?>
<p188:cmLst xmlns:a="http://schemas.openxmlformats.org/drawingml/2006/main" xmlns:r="http://schemas.openxmlformats.org/officeDocument/2006/relationships" xmlns:p188="http://schemas.microsoft.com/office/powerpoint/2018/8/main">
  <p188:cm id="{E2A8F3C9-EC2B-4FD4-878B-6785401668E1}" authorId="{BBFB5D88-6AF5-40B8-88C9-DC065446FD3E}" created="2026-06-02T13:20:24.810">
    <pc:sldMkLst xmlns:pc="http://schemas.microsoft.com/office/powerpoint/2013/main/command">
      <pc:docMk/>
      <pc:sldMk cId="3228143498" sldId="294"/>
    </pc:sldMkLst>
    <p188:txBody>
      <a:bodyPr/>
      <a:lstStyle/>
      <a:p>
        <a:r>
          <a:rPr lang="nl-NL"/>
          <a:t>@JUST &gt; aanpassen naar landingspagina teamfit.nl of Mijn Teamfit? Logo aanpassen + ‘meer weten’ bewerkbaar blok</a:t>
        </a:r>
      </a:p>
    </p188:txBody>
  </p188:cm>
  <p188:cm id="{A5E94BF6-F430-4173-8A12-8E1433BAD3EB}" authorId="{2D54E167-3FF6-DF6B-F7EC-ED09EA7C9DD1}" created="2026-07-03T06:35:56.994">
    <pc:sldMkLst xmlns:pc="http://schemas.microsoft.com/office/powerpoint/2013/main/command">
      <pc:docMk/>
      <pc:sldMk cId="3228143498" sldId="294"/>
    </pc:sldMkLst>
    <p188:txBody>
      <a:bodyPr/>
      <a:lstStyle/>
      <a:p>
        <a:r>
          <a:rPr lang="nl-NL"/>
          <a:t>@JUST &gt; aanpassen naar landingspagina teamfit.nl + Logo aanpassen + ‘meer weten’ bewerkbaar blok</a:t>
        </a:r>
      </a:p>
    </p188:txBody>
  </p188:cm>
</p188:cmLst>
</file>

<file path=ppt/comments/modernComment_127_7FBDE9C4.xml><?xml version="1.0" encoding="utf-8"?>
<p188:cmLst xmlns:a="http://schemas.openxmlformats.org/drawingml/2006/main" xmlns:r="http://schemas.openxmlformats.org/officeDocument/2006/relationships" xmlns:p188="http://schemas.microsoft.com/office/powerpoint/2018/8/main">
  <p188:cm id="{0FD45BF8-CEA6-4854-ACA7-AF1316FE8118}" authorId="{BBFB5D88-6AF5-40B8-88C9-DC065446FD3E}" created="2026-06-05T11:17:34.681">
    <pc:sldMkLst xmlns:pc="http://schemas.microsoft.com/office/powerpoint/2013/main/command">
      <pc:docMk/>
      <pc:sldMk cId="2143152580" sldId="295"/>
    </pc:sldMkLst>
    <p188:txBody>
      <a:bodyPr/>
      <a:lstStyle/>
      <a:p>
        <a:r>
          <a:rPr lang="nl-NL"/>
          <a:t>[@Krista van de Steeg] - wil jij slide 9 /13 aanpassen en korte spreeknotitie toevoegen voor de JOGG-coach gezonde locaties? </a:t>
        </a:r>
      </a:p>
    </p188:txBody>
  </p188:cm>
</p188:cmLst>
</file>

<file path=ppt/comments/modernComment_128_F9CF1033.xml><?xml version="1.0" encoding="utf-8"?>
<p188:cmLst xmlns:a="http://schemas.openxmlformats.org/drawingml/2006/main" xmlns:r="http://schemas.openxmlformats.org/officeDocument/2006/relationships" xmlns:p188="http://schemas.microsoft.com/office/powerpoint/2018/8/main">
  <p188:cm id="{8385133C-18F1-49B7-A039-C79B1CC21B17}" authorId="{BBFB5D88-6AF5-40B8-88C9-DC065446FD3E}" created="2026-06-02T13:21:58.248">
    <pc:sldMkLst xmlns:pc="http://schemas.microsoft.com/office/powerpoint/2013/main/command">
      <pc:docMk/>
      <pc:sldMk cId="4191096883" sldId="296"/>
    </pc:sldMkLst>
    <p188:replyLst>
      <p188:reply id="{425291F1-AB76-464E-9A69-339B2F8BDF10}" authorId="{BBFB5D88-6AF5-40B8-88C9-DC065446FD3E}" created="2026-06-08T08:56:10.611">
        <p188:txBody>
          <a:bodyPr/>
          <a:lstStyle/>
          <a:p>
            <a:r>
              <a:rPr lang="nl-NL"/>
              <a:t>Enkel groen/buurt dia’s </a:t>
            </a:r>
          </a:p>
        </p188:txBody>
      </p188:reply>
    </p188:replyLst>
    <p188:txBody>
      <a:bodyPr/>
      <a:lstStyle/>
      <a:p>
        <a:r>
          <a:rPr lang="nl-NL"/>
          <a:t>@JUST &gt; graag de overbodige dia’s verwijderen uit dia overzicht</a:t>
        </a:r>
      </a:p>
    </p188:txBody>
  </p188:cm>
  <p188:cm id="{F9AFEADA-86B9-4EC1-9069-18A2E6E2C1A0}" authorId="{BBFB5D88-6AF5-40B8-88C9-DC065446FD3E}" created="2026-06-08T09:53:13.881">
    <pc:sldMkLst xmlns:pc="http://schemas.microsoft.com/office/powerpoint/2013/main/command">
      <pc:docMk/>
      <pc:sldMk cId="4191096883" sldId="296"/>
    </pc:sldMkLst>
    <p188:txBody>
      <a:bodyPr/>
      <a:lstStyle/>
      <a:p>
        <a:r>
          <a:rPr lang="nl-NL"/>
          <a:t>@JUST Algemeen; nieuwe logo toevoegen/vervangen waar nodig </a:t>
        </a:r>
      </a:p>
    </p188:txBody>
  </p188:cm>
</p188:cmLst>
</file>

<file path=ppt/comments/modernComment_178_C7BC862A.xml><?xml version="1.0" encoding="utf-8"?>
<p188:cmLst xmlns:a="http://schemas.openxmlformats.org/drawingml/2006/main" xmlns:r="http://schemas.openxmlformats.org/officeDocument/2006/relationships" xmlns:p188="http://schemas.microsoft.com/office/powerpoint/2018/8/main">
  <p188:cm id="{A671CE9C-DDEB-43E8-A4E2-2D6AEBBDBB46}" authorId="{BBFB5D88-6AF5-40B8-88C9-DC065446FD3E}" created="2026-06-08T10:13:50.173">
    <pc:sldMkLst xmlns:pc="http://schemas.microsoft.com/office/powerpoint/2013/main/command">
      <pc:docMk/>
      <pc:sldMk cId="1930210488" sldId="376"/>
    </pc:sldMkLst>
    <p188:txBody>
      <a:bodyPr/>
      <a:lstStyle/>
      <a:p>
        <a:r>
          <a:rPr lang="nl-NL"/>
          <a:t>@JUST &gt; Afbeelding aanpassen naar nieuwe online kaarten. (dit is een fysieke kaart)</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354EDD47-A530-5CA9-1EBE-22323B80EB9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id="{B656443A-7D6B-F1B4-814E-E08A193A798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C034B11-4A9B-754D-93E6-8F865E87376A}" type="datetimeFigureOut">
              <a:rPr lang="nl-NL" smtClean="0"/>
              <a:t>6-7-2026</a:t>
            </a:fld>
            <a:endParaRPr lang="nl-NL"/>
          </a:p>
        </p:txBody>
      </p:sp>
      <p:sp>
        <p:nvSpPr>
          <p:cNvPr id="4" name="Tijdelijke aanduiding voor voettekst 3">
            <a:extLst>
              <a:ext uri="{FF2B5EF4-FFF2-40B4-BE49-F238E27FC236}">
                <a16:creationId xmlns:a16="http://schemas.microsoft.com/office/drawing/2014/main" id="{522D4BD4-AF33-D6B8-9D8A-F4445A96807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A5437FB6-4109-DBA1-49FD-D45CDA6CB52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07292C2-9D85-364A-AAD9-2F305B331C6D}" type="slidenum">
              <a:rPr lang="nl-NL" smtClean="0"/>
              <a:t>‹nr.›</a:t>
            </a:fld>
            <a:endParaRPr lang="nl-NL"/>
          </a:p>
        </p:txBody>
      </p:sp>
    </p:spTree>
    <p:extLst>
      <p:ext uri="{BB962C8B-B14F-4D97-AF65-F5344CB8AC3E}">
        <p14:creationId xmlns:p14="http://schemas.microsoft.com/office/powerpoint/2010/main" val="28318613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BF491D-0EFC-564B-8D78-D58F2C1615E2}" type="datetimeFigureOut">
              <a:rPr lang="nl-NL" smtClean="0"/>
              <a:t>6-7-2026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48D92C-9D78-4949-A446-1C6C86E63AD5}" type="slidenum">
              <a:rPr lang="nl-NL" smtClean="0"/>
              <a:t>‹nr.›</a:t>
            </a:fld>
            <a:endParaRPr lang="nl-NL"/>
          </a:p>
        </p:txBody>
      </p:sp>
    </p:spTree>
    <p:extLst>
      <p:ext uri="{BB962C8B-B14F-4D97-AF65-F5344CB8AC3E}">
        <p14:creationId xmlns:p14="http://schemas.microsoft.com/office/powerpoint/2010/main" val="1533137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1</a:t>
            </a:fld>
            <a:endParaRPr lang="nl-NL"/>
          </a:p>
        </p:txBody>
      </p:sp>
    </p:spTree>
    <p:extLst>
      <p:ext uri="{BB962C8B-B14F-4D97-AF65-F5344CB8AC3E}">
        <p14:creationId xmlns:p14="http://schemas.microsoft.com/office/powerpoint/2010/main" val="3177970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2</a:t>
            </a:fld>
            <a:endParaRPr lang="nl-NL"/>
          </a:p>
        </p:txBody>
      </p:sp>
    </p:spTree>
    <p:extLst>
      <p:ext uri="{BB962C8B-B14F-4D97-AF65-F5344CB8AC3E}">
        <p14:creationId xmlns:p14="http://schemas.microsoft.com/office/powerpoint/2010/main" val="2009434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4</a:t>
            </a:fld>
            <a:endParaRPr lang="nl-NL"/>
          </a:p>
        </p:txBody>
      </p:sp>
    </p:spTree>
    <p:extLst>
      <p:ext uri="{BB962C8B-B14F-4D97-AF65-F5344CB8AC3E}">
        <p14:creationId xmlns:p14="http://schemas.microsoft.com/office/powerpoint/2010/main" val="3321749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5</a:t>
            </a:fld>
            <a:endParaRPr lang="nl-NL"/>
          </a:p>
        </p:txBody>
      </p:sp>
    </p:spTree>
    <p:extLst>
      <p:ext uri="{BB962C8B-B14F-4D97-AF65-F5344CB8AC3E}">
        <p14:creationId xmlns:p14="http://schemas.microsoft.com/office/powerpoint/2010/main" val="18308465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6</a:t>
            </a:fld>
            <a:endParaRPr lang="nl-NL"/>
          </a:p>
        </p:txBody>
      </p:sp>
    </p:spTree>
    <p:extLst>
      <p:ext uri="{BB962C8B-B14F-4D97-AF65-F5344CB8AC3E}">
        <p14:creationId xmlns:p14="http://schemas.microsoft.com/office/powerpoint/2010/main" val="8149347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r>
              <a:rPr lang="nl-NL" dirty="0"/>
              <a:t>Stel jezelf en eventueel je co-spreker voor.</a:t>
            </a:r>
          </a:p>
        </p:txBody>
      </p:sp>
      <p:sp>
        <p:nvSpPr>
          <p:cNvPr id="4" name="Slide Number Placeholder 3"/>
          <p:cNvSpPr>
            <a:spLocks noGrp="1"/>
          </p:cNvSpPr>
          <p:nvPr>
            <p:ph type="sldNum" sz="quarter" idx="5"/>
          </p:nvPr>
        </p:nvSpPr>
        <p:spPr/>
        <p:txBody>
          <a:bodyPr/>
          <a:lstStyle/>
          <a:p>
            <a:fld id="{B4F96F5E-A800-3B4F-BB9F-6BE6D9D41791}" type="slidenum">
              <a:rPr lang="nl-NL" smtClean="0"/>
              <a:t>7</a:t>
            </a:fld>
            <a:endParaRPr lang="nl-NL"/>
          </a:p>
        </p:txBody>
      </p:sp>
    </p:spTree>
    <p:extLst>
      <p:ext uri="{BB962C8B-B14F-4D97-AF65-F5344CB8AC3E}">
        <p14:creationId xmlns:p14="http://schemas.microsoft.com/office/powerpoint/2010/main" val="41684723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[Krista]</a:t>
            </a:r>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8</a:t>
            </a:fld>
            <a:endParaRPr lang="nl-NL"/>
          </a:p>
        </p:txBody>
      </p:sp>
    </p:spTree>
    <p:extLst>
      <p:ext uri="{BB962C8B-B14F-4D97-AF65-F5344CB8AC3E}">
        <p14:creationId xmlns:p14="http://schemas.microsoft.com/office/powerpoint/2010/main" val="35044245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EA8E4-C60B-FB18-2DC7-0297FBFCDAA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5099164-3E3C-BC16-A889-882A5EB74A0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89DCE03-4D0C-509C-660F-CD8D3D51D41A}"/>
              </a:ext>
            </a:extLst>
          </p:cNvPr>
          <p:cNvSpPr>
            <a:spLocks noGrp="1"/>
          </p:cNvSpPr>
          <p:nvPr>
            <p:ph type="body" idx="1"/>
          </p:nvPr>
        </p:nvSpPr>
        <p:spPr/>
        <p:txBody>
          <a:bodyPr/>
          <a:lstStyle/>
          <a:p>
            <a:r>
              <a:rPr lang="nl-NL" dirty="0"/>
              <a:t>[Krista]</a:t>
            </a:r>
            <a:br>
              <a:rPr lang="nl-NL" dirty="0"/>
            </a:br>
            <a:br>
              <a:rPr lang="nl-NL" dirty="0"/>
            </a:br>
            <a:r>
              <a:rPr lang="nl-NL" dirty="0">
                <a:ea typeface="+mn-lt"/>
                <a:cs typeface="+mn-lt"/>
              </a:rPr>
              <a:t>In de huidige wereld is alles binnen handbereik. Altijd en overal. Een oneindige stroom van lekker eten, schermen die nooit uitgaan en </a:t>
            </a:r>
            <a:r>
              <a:rPr lang="nl-NL" dirty="0" err="1">
                <a:ea typeface="+mn-lt"/>
                <a:cs typeface="+mn-lt"/>
              </a:rPr>
              <a:t>fatbikes</a:t>
            </a:r>
            <a:r>
              <a:rPr lang="nl-NL" dirty="0">
                <a:ea typeface="+mn-lt"/>
                <a:cs typeface="+mn-lt"/>
              </a:rPr>
              <a:t> die elke stap overbodig maken. Jongeren groeien op in een omgeving die hen non-stop verleidt tot ongezond eten, te weinig beweging en continu ‘aan’ staan.</a:t>
            </a:r>
            <a:endParaRPr lang="nl-NL" dirty="0"/>
          </a:p>
          <a:p>
            <a:endParaRPr lang="nl-NL" dirty="0"/>
          </a:p>
          <a:p>
            <a:r>
              <a:rPr lang="nl-NL" dirty="0">
                <a:ea typeface="+mn-lt"/>
                <a:cs typeface="+mn-lt"/>
              </a:rPr>
              <a:t>Het resultaat? </a:t>
            </a:r>
            <a:r>
              <a:rPr lang="nl-NL" b="1" dirty="0">
                <a:ea typeface="+mn-lt"/>
                <a:cs typeface="+mn-lt"/>
              </a:rPr>
              <a:t>Ruim 14% van de jongeren heeft overgewicht en 3,6% lijdt aan obesitas</a:t>
            </a:r>
            <a:r>
              <a:rPr lang="nl-NL" dirty="0">
                <a:ea typeface="+mn-lt"/>
                <a:cs typeface="+mn-lt"/>
              </a:rPr>
              <a:t>. Slechts een kwart eet dagelijks voldoende groente. Mentale klachten, stress en slaapproblemen nemen fors toe. Wachtkamers van huisartsen en jeugdzorg zitten vol.</a:t>
            </a:r>
            <a:endParaRPr lang="nl-NL" dirty="0"/>
          </a:p>
          <a:p>
            <a:endParaRPr lang="nl-NL" dirty="0"/>
          </a:p>
          <a:p>
            <a:r>
              <a:rPr lang="nl-NL" dirty="0">
                <a:ea typeface="+mn-lt"/>
                <a:cs typeface="+mn-lt"/>
              </a:rPr>
              <a:t>Vooral kinderen in kwetsbare situaties worden extra hard geraakt. </a:t>
            </a:r>
            <a:r>
              <a:rPr lang="nl-NL" b="1" dirty="0">
                <a:ea typeface="+mn-lt"/>
                <a:cs typeface="+mn-lt"/>
              </a:rPr>
              <a:t>De ongelijkheid groeit</a:t>
            </a:r>
            <a:r>
              <a:rPr lang="nl-NL" dirty="0">
                <a:ea typeface="+mn-lt"/>
                <a:cs typeface="+mn-lt"/>
              </a:rPr>
              <a:t>, en daarmee ook de druk op zorg en samenleving.</a:t>
            </a:r>
            <a:endParaRPr lang="nl-NL" dirty="0"/>
          </a:p>
          <a:p>
            <a:endParaRPr lang="nl-NL" dirty="0"/>
          </a:p>
        </p:txBody>
      </p:sp>
      <p:sp>
        <p:nvSpPr>
          <p:cNvPr id="4" name="Tijdelijke aanduiding voor dianummer 3">
            <a:extLst>
              <a:ext uri="{FF2B5EF4-FFF2-40B4-BE49-F238E27FC236}">
                <a16:creationId xmlns:a16="http://schemas.microsoft.com/office/drawing/2014/main" id="{1CA8D06B-E9BA-0DF7-C6B7-DF65351B5BEB}"/>
              </a:ext>
            </a:extLst>
          </p:cNvPr>
          <p:cNvSpPr>
            <a:spLocks noGrp="1"/>
          </p:cNvSpPr>
          <p:nvPr>
            <p:ph type="sldNum" sz="quarter" idx="5"/>
          </p:nvPr>
        </p:nvSpPr>
        <p:spPr/>
        <p:txBody>
          <a:bodyPr/>
          <a:lstStyle/>
          <a:p>
            <a:fld id="{0348D92C-9D78-4949-A446-1C6C86E63AD5}" type="slidenum">
              <a:rPr lang="nl-NL" smtClean="0"/>
              <a:t>9</a:t>
            </a:fld>
            <a:endParaRPr lang="nl-NL"/>
          </a:p>
        </p:txBody>
      </p:sp>
    </p:spTree>
    <p:extLst>
      <p:ext uri="{BB962C8B-B14F-4D97-AF65-F5344CB8AC3E}">
        <p14:creationId xmlns:p14="http://schemas.microsoft.com/office/powerpoint/2010/main" val="1095930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F440A-9CFD-9F62-D918-05805C2D227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2856AF1-5E00-4F72-BC61-C7968C35614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EE81376-75B9-71C2-D77E-1B7B53E86025}"/>
              </a:ext>
            </a:extLst>
          </p:cNvPr>
          <p:cNvSpPr>
            <a:spLocks noGrp="1"/>
          </p:cNvSpPr>
          <p:nvPr>
            <p:ph type="body" idx="1"/>
          </p:nvPr>
        </p:nvSpPr>
        <p:spPr/>
        <p:txBody>
          <a:bodyPr/>
          <a:lstStyle/>
          <a:p>
            <a:r>
              <a:rPr lang="nl-NL" dirty="0"/>
              <a:t>[Krista]</a:t>
            </a:r>
            <a:br>
              <a:rPr lang="nl-NL" dirty="0"/>
            </a:br>
            <a:br>
              <a:rPr lang="nl-NL" dirty="0"/>
            </a:br>
            <a:r>
              <a:rPr lang="nl-NL" dirty="0">
                <a:solidFill>
                  <a:srgbClr val="000000"/>
                </a:solidFill>
                <a:ea typeface="+mn-lt"/>
                <a:cs typeface="+mn-lt"/>
              </a:rPr>
              <a:t>JOGG is een non-profit organisatie die mensen en organisaties in beweging brengt om samen te werken aan een gezonde jeugd. Want, ieder kind verdient de kans om gezond op te groeien.</a:t>
            </a:r>
          </a:p>
          <a:p>
            <a:endParaRPr lang="nl-NL" dirty="0">
              <a:solidFill>
                <a:srgbClr val="000000"/>
              </a:solidFill>
              <a:ea typeface="+mn-lt"/>
              <a:cs typeface="+mn-lt"/>
            </a:endParaRPr>
          </a:p>
          <a:p>
            <a:pPr marL="285750" indent="-285750">
              <a:buFont typeface="Arial" panose="020B0604020202020204" pitchFamily="34" charset="0"/>
              <a:buChar char="•"/>
            </a:pPr>
            <a:r>
              <a:rPr lang="nl-NL" dirty="0">
                <a:solidFill>
                  <a:srgbClr val="000000"/>
                </a:solidFill>
                <a:ea typeface="+mn-lt"/>
                <a:cs typeface="+mn-lt"/>
              </a:rPr>
              <a:t>Met de </a:t>
            </a:r>
            <a:r>
              <a:rPr lang="nl-NL" b="1" dirty="0">
                <a:solidFill>
                  <a:srgbClr val="000000"/>
                </a:solidFill>
                <a:ea typeface="+mn-lt"/>
                <a:cs typeface="+mn-lt"/>
              </a:rPr>
              <a:t>JOGG-aanpak </a:t>
            </a:r>
            <a:r>
              <a:rPr lang="nl-NL" dirty="0">
                <a:solidFill>
                  <a:srgbClr val="000000"/>
                </a:solidFill>
                <a:ea typeface="+mn-lt"/>
                <a:cs typeface="+mn-lt"/>
              </a:rPr>
              <a:t>ondersteunt JOGG </a:t>
            </a:r>
            <a:r>
              <a:rPr lang="nl-NL" b="1" dirty="0">
                <a:solidFill>
                  <a:srgbClr val="000000"/>
                </a:solidFill>
                <a:ea typeface="+mn-lt"/>
                <a:cs typeface="+mn-lt"/>
              </a:rPr>
              <a:t>gemeenten</a:t>
            </a:r>
            <a:r>
              <a:rPr lang="nl-NL" dirty="0">
                <a:solidFill>
                  <a:srgbClr val="000000"/>
                </a:solidFill>
                <a:ea typeface="+mn-lt"/>
                <a:cs typeface="+mn-lt"/>
              </a:rPr>
              <a:t> bij het gezonder maken van </a:t>
            </a:r>
            <a:r>
              <a:rPr lang="nl-NL" b="1" dirty="0">
                <a:solidFill>
                  <a:srgbClr val="000000"/>
                </a:solidFill>
                <a:ea typeface="+mn-lt"/>
                <a:cs typeface="+mn-lt"/>
              </a:rPr>
              <a:t>de leefomgeving</a:t>
            </a:r>
            <a:r>
              <a:rPr lang="nl-NL" dirty="0">
                <a:solidFill>
                  <a:srgbClr val="000000"/>
                </a:solidFill>
                <a:ea typeface="+mn-lt"/>
                <a:cs typeface="+mn-lt"/>
              </a:rPr>
              <a:t>.</a:t>
            </a:r>
          </a:p>
          <a:p>
            <a:pPr marL="285750" indent="-285750">
              <a:buFont typeface="Arial" panose="020B0604020202020204" pitchFamily="34" charset="0"/>
              <a:buChar char="•"/>
            </a:pPr>
            <a:r>
              <a:rPr lang="nl-NL" dirty="0">
                <a:solidFill>
                  <a:srgbClr val="000000"/>
                </a:solidFill>
                <a:ea typeface="+mn-lt"/>
                <a:cs typeface="+mn-lt"/>
              </a:rPr>
              <a:t>Met de </a:t>
            </a:r>
            <a:r>
              <a:rPr lang="nl-NL" b="1" dirty="0">
                <a:solidFill>
                  <a:srgbClr val="000000"/>
                </a:solidFill>
                <a:ea typeface="+mn-lt"/>
                <a:cs typeface="+mn-lt"/>
              </a:rPr>
              <a:t>aanpak Kind naar Gezonder Gewicht </a:t>
            </a:r>
            <a:r>
              <a:rPr lang="nl-NL" dirty="0">
                <a:solidFill>
                  <a:srgbClr val="000000"/>
                </a:solidFill>
                <a:ea typeface="+mn-lt"/>
                <a:cs typeface="+mn-lt"/>
              </a:rPr>
              <a:t>(</a:t>
            </a:r>
            <a:r>
              <a:rPr lang="nl-NL" dirty="0" err="1">
                <a:solidFill>
                  <a:srgbClr val="000000"/>
                </a:solidFill>
                <a:ea typeface="+mn-lt"/>
                <a:cs typeface="+mn-lt"/>
              </a:rPr>
              <a:t>KnGG</a:t>
            </a:r>
            <a:r>
              <a:rPr lang="nl-NL" dirty="0">
                <a:solidFill>
                  <a:srgbClr val="000000"/>
                </a:solidFill>
                <a:ea typeface="+mn-lt"/>
                <a:cs typeface="+mn-lt"/>
              </a:rPr>
              <a:t>) ondersteunt JOGG </a:t>
            </a:r>
            <a:r>
              <a:rPr lang="nl-NL" b="1" dirty="0">
                <a:solidFill>
                  <a:srgbClr val="000000"/>
                </a:solidFill>
                <a:ea typeface="+mn-lt"/>
                <a:cs typeface="+mn-lt"/>
              </a:rPr>
              <a:t>gemeenten</a:t>
            </a:r>
            <a:r>
              <a:rPr lang="nl-NL" dirty="0">
                <a:solidFill>
                  <a:srgbClr val="000000"/>
                </a:solidFill>
                <a:ea typeface="+mn-lt"/>
                <a:cs typeface="+mn-lt"/>
              </a:rPr>
              <a:t> bij het organiseren van de </a:t>
            </a:r>
            <a:r>
              <a:rPr lang="nl-NL" b="1" dirty="0">
                <a:solidFill>
                  <a:srgbClr val="000000"/>
                </a:solidFill>
                <a:ea typeface="+mn-lt"/>
                <a:cs typeface="+mn-lt"/>
              </a:rPr>
              <a:t>juiste ondersteuning </a:t>
            </a:r>
            <a:r>
              <a:rPr lang="nl-NL" dirty="0">
                <a:solidFill>
                  <a:srgbClr val="000000"/>
                </a:solidFill>
                <a:ea typeface="+mn-lt"/>
                <a:cs typeface="+mn-lt"/>
              </a:rPr>
              <a:t>voor kinderen en gezinnen die te maken hebben met overgewicht of obesitas.</a:t>
            </a:r>
          </a:p>
          <a:p>
            <a:pPr marL="285750" indent="-285750">
              <a:buFont typeface="Arial" panose="020B0604020202020204" pitchFamily="34" charset="0"/>
              <a:buChar char="•"/>
            </a:pPr>
            <a:r>
              <a:rPr lang="nl-NL" dirty="0">
                <a:solidFill>
                  <a:srgbClr val="000000"/>
                </a:solidFill>
                <a:ea typeface="+mn-lt"/>
                <a:cs typeface="+mn-lt"/>
              </a:rPr>
              <a:t>JOGG </a:t>
            </a:r>
            <a:r>
              <a:rPr lang="nl-NL" b="1" dirty="0">
                <a:solidFill>
                  <a:srgbClr val="000000"/>
                </a:solidFill>
                <a:ea typeface="+mn-lt"/>
                <a:cs typeface="+mn-lt"/>
              </a:rPr>
              <a:t>verbindt</a:t>
            </a:r>
            <a:r>
              <a:rPr lang="nl-NL" dirty="0">
                <a:solidFill>
                  <a:srgbClr val="000000"/>
                </a:solidFill>
                <a:ea typeface="+mn-lt"/>
                <a:cs typeface="+mn-lt"/>
              </a:rPr>
              <a:t> onderwijs, zorg, sport, maatschappelijke organisaties, ondernemers, inwoners en gemeenten om samen te werken.</a:t>
            </a:r>
          </a:p>
          <a:p>
            <a:pPr marL="285750" indent="-285750">
              <a:buFont typeface="Arial" panose="020B0604020202020204" pitchFamily="34" charset="0"/>
              <a:buChar char="•"/>
            </a:pPr>
            <a:r>
              <a:rPr lang="nl-NL" dirty="0">
                <a:solidFill>
                  <a:srgbClr val="000000"/>
                </a:solidFill>
                <a:ea typeface="+mn-lt"/>
                <a:cs typeface="+mn-lt"/>
              </a:rPr>
              <a:t>Ook bouwt JOGG </a:t>
            </a:r>
            <a:r>
              <a:rPr lang="nl-NL" b="1" dirty="0">
                <a:solidFill>
                  <a:srgbClr val="000000"/>
                </a:solidFill>
                <a:ea typeface="+mn-lt"/>
                <a:cs typeface="+mn-lt"/>
              </a:rPr>
              <a:t>landelijke coalities </a:t>
            </a:r>
            <a:r>
              <a:rPr lang="nl-NL" dirty="0">
                <a:solidFill>
                  <a:srgbClr val="000000"/>
                </a:solidFill>
                <a:ea typeface="+mn-lt"/>
                <a:cs typeface="+mn-lt"/>
              </a:rPr>
              <a:t>(samenwerkingsverbanden) die bijdragen aan dezelfde ambitie. </a:t>
            </a:r>
          </a:p>
          <a:p>
            <a:pPr marL="285750" indent="-285750">
              <a:buFont typeface="Arial" panose="020B0604020202020204" pitchFamily="34" charset="0"/>
              <a:buChar char="•"/>
            </a:pPr>
            <a:r>
              <a:rPr lang="nl-NL" dirty="0">
                <a:solidFill>
                  <a:srgbClr val="000000"/>
                </a:solidFill>
                <a:ea typeface="+mn-lt"/>
                <a:cs typeface="+mn-lt"/>
              </a:rPr>
              <a:t>Zo werkt JOGG lokaal en landelijk aan een gezonde jeugd.</a:t>
            </a:r>
          </a:p>
          <a:p>
            <a:pPr marL="285750" indent="-285750">
              <a:buFont typeface="Arial" panose="020B0604020202020204" pitchFamily="34" charset="0"/>
              <a:buChar char="•"/>
            </a:pPr>
            <a:endParaRPr lang="nl-NL" dirty="0">
              <a:solidFill>
                <a:srgbClr val="000000"/>
              </a:solidFill>
              <a:ea typeface="+mn-lt"/>
              <a:cs typeface="+mn-lt"/>
            </a:endParaRPr>
          </a:p>
          <a:p>
            <a:r>
              <a:rPr lang="nl-NL" dirty="0">
                <a:solidFill>
                  <a:srgbClr val="000000"/>
                </a:solidFill>
                <a:ea typeface="+mn-lt"/>
                <a:cs typeface="+mn-lt"/>
              </a:rPr>
              <a:t>Gezonde Jeugd, Gezonde Toekomst</a:t>
            </a:r>
          </a:p>
          <a:p>
            <a:endParaRPr lang="nl-NL" dirty="0"/>
          </a:p>
        </p:txBody>
      </p:sp>
      <p:sp>
        <p:nvSpPr>
          <p:cNvPr id="4" name="Tijdelijke aanduiding voor dianummer 3">
            <a:extLst>
              <a:ext uri="{FF2B5EF4-FFF2-40B4-BE49-F238E27FC236}">
                <a16:creationId xmlns:a16="http://schemas.microsoft.com/office/drawing/2014/main" id="{FBF3D444-7A94-06E0-C168-CFC106502875}"/>
              </a:ext>
            </a:extLst>
          </p:cNvPr>
          <p:cNvSpPr>
            <a:spLocks noGrp="1"/>
          </p:cNvSpPr>
          <p:nvPr>
            <p:ph type="sldNum" sz="quarter" idx="5"/>
          </p:nvPr>
        </p:nvSpPr>
        <p:spPr/>
        <p:txBody>
          <a:bodyPr/>
          <a:lstStyle/>
          <a:p>
            <a:fld id="{0348D92C-9D78-4949-A446-1C6C86E63AD5}" type="slidenum">
              <a:rPr lang="nl-NL" smtClean="0"/>
              <a:t>10</a:t>
            </a:fld>
            <a:endParaRPr lang="nl-NL"/>
          </a:p>
        </p:txBody>
      </p:sp>
    </p:spTree>
    <p:extLst>
      <p:ext uri="{BB962C8B-B14F-4D97-AF65-F5344CB8AC3E}">
        <p14:creationId xmlns:p14="http://schemas.microsoft.com/office/powerpoint/2010/main" val="4161963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[Krista]</a:t>
            </a:r>
          </a:p>
          <a:p>
            <a:endParaRPr lang="nl-NL" dirty="0"/>
          </a:p>
          <a:p>
            <a:endParaRPr lang="nl-NL" dirty="0"/>
          </a:p>
          <a:p>
            <a:r>
              <a:rPr lang="nl-NL" dirty="0"/>
              <a:t>Ook de vrijwilligers bij sportverenigingen, zwembaden, wijkcentra, kinderboerderijen, </a:t>
            </a:r>
            <a:r>
              <a:rPr lang="nl-NL" dirty="0" err="1"/>
              <a:t>etc</a:t>
            </a:r>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11</a:t>
            </a:fld>
            <a:endParaRPr lang="nl-NL"/>
          </a:p>
        </p:txBody>
      </p:sp>
    </p:spTree>
    <p:extLst>
      <p:ext uri="{BB962C8B-B14F-4D97-AF65-F5344CB8AC3E}">
        <p14:creationId xmlns:p14="http://schemas.microsoft.com/office/powerpoint/2010/main" val="3319981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85750" indent="-285750">
              <a:buFont typeface="Arial" panose="020B0604020202020204" pitchFamily="34" charset="0"/>
              <a:buChar char="•"/>
            </a:pPr>
            <a:r>
              <a:rPr lang="nl-NL" dirty="0">
                <a:solidFill>
                  <a:srgbClr val="000000"/>
                </a:solidFill>
                <a:ea typeface="+mn-lt"/>
                <a:cs typeface="+mn-lt"/>
              </a:rPr>
              <a:t>Kinderen brengen hun tijd door op scholen, sportclubs, buurthuizen, in de buurt en andere locaties.</a:t>
            </a:r>
          </a:p>
          <a:p>
            <a:pPr marL="285750" indent="-285750">
              <a:buFont typeface="Arial" panose="020B0604020202020204" pitchFamily="34" charset="0"/>
              <a:buChar char="•"/>
            </a:pPr>
            <a:r>
              <a:rPr lang="nl-NL" dirty="0">
                <a:solidFill>
                  <a:srgbClr val="000000"/>
                </a:solidFill>
                <a:ea typeface="+mn-lt"/>
                <a:cs typeface="+mn-lt"/>
              </a:rPr>
              <a:t>Op al die plekken doen zij ervaringen op en ontwikkelen zij gewoonten.</a:t>
            </a:r>
          </a:p>
          <a:p>
            <a:pPr marL="285750" indent="-285750">
              <a:buFont typeface="Arial" panose="020B0604020202020204" pitchFamily="34" charset="0"/>
              <a:buChar char="•"/>
            </a:pPr>
            <a:r>
              <a:rPr lang="nl-NL" dirty="0">
                <a:solidFill>
                  <a:srgbClr val="000000"/>
                </a:solidFill>
                <a:ea typeface="+mn-lt"/>
                <a:cs typeface="+mn-lt"/>
              </a:rPr>
              <a:t>Wat daar beschikbaar, zichtbaar en normaal is, heeft invloed op de keuzes die zij maken.</a:t>
            </a:r>
          </a:p>
          <a:p>
            <a:pPr marL="285750" indent="-285750">
              <a:buFont typeface="Arial" panose="020B0604020202020204" pitchFamily="34" charset="0"/>
              <a:buChar char="•"/>
            </a:pPr>
            <a:r>
              <a:rPr lang="nl-NL" dirty="0">
                <a:solidFill>
                  <a:srgbClr val="000000"/>
                </a:solidFill>
                <a:ea typeface="+mn-lt"/>
                <a:cs typeface="+mn-lt"/>
              </a:rPr>
              <a:t>Juist daarom spelen locaties een belangrijke rol binnen de leefomgeving</a:t>
            </a:r>
          </a:p>
          <a:p>
            <a:pPr marL="285750" indent="-285750">
              <a:buFont typeface="Arial" panose="020B0604020202020204" pitchFamily="34" charset="0"/>
              <a:buChar char="•"/>
            </a:pPr>
            <a:r>
              <a:rPr lang="nl-NL" dirty="0">
                <a:solidFill>
                  <a:srgbClr val="000000"/>
                </a:solidFill>
                <a:ea typeface="+mn-lt"/>
                <a:cs typeface="+mn-lt"/>
              </a:rPr>
              <a:t>Kleine veranderingen kunnen daar een groot verschil maken.</a:t>
            </a:r>
          </a:p>
          <a:p>
            <a:pPr marL="285750" indent="-285750">
              <a:buFont typeface="Arial" panose="020B0604020202020204" pitchFamily="34" charset="0"/>
              <a:buChar char="•"/>
            </a:pPr>
            <a:r>
              <a:rPr lang="nl-NL" dirty="0">
                <a:solidFill>
                  <a:srgbClr val="000000"/>
                </a:solidFill>
                <a:ea typeface="+mn-lt"/>
                <a:cs typeface="+mn-lt"/>
              </a:rPr>
              <a:t>Samen kunnen we ervoor zorgen dat de gezonde keuze makkelijker en vanzelfsprekender wordt.</a:t>
            </a:r>
          </a:p>
          <a:p>
            <a:endParaRPr lang="nl-NL" dirty="0">
              <a:solidFill>
                <a:srgbClr val="000000"/>
              </a:solidFill>
              <a:ea typeface="+mn-lt"/>
              <a:cs typeface="+mn-lt"/>
            </a:endParaRPr>
          </a:p>
          <a:p>
            <a:r>
              <a:rPr lang="nl-NL" dirty="0">
                <a:solidFill>
                  <a:srgbClr val="000000"/>
                </a:solidFill>
                <a:ea typeface="+mn-lt"/>
                <a:cs typeface="+mn-lt"/>
              </a:rPr>
              <a:t>Sportlocaties zijn een belangrijke plek. Ook dat is een plek waar de gezonde keuze bijna vanzelf kan ontstaan. Je kunt als sportlocatie impact maken - op én buiten het veld - en bijdragen aan een gezonde jeugd. </a:t>
            </a:r>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12</a:t>
            </a:fld>
            <a:endParaRPr lang="nl-NL"/>
          </a:p>
        </p:txBody>
      </p:sp>
    </p:spTree>
    <p:extLst>
      <p:ext uri="{BB962C8B-B14F-4D97-AF65-F5344CB8AC3E}">
        <p14:creationId xmlns:p14="http://schemas.microsoft.com/office/powerpoint/2010/main" val="23741375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1" i="0" kern="1200" dirty="0">
                <a:solidFill>
                  <a:schemeClr val="tx1"/>
                </a:solidFill>
                <a:effectLst/>
                <a:latin typeface="+mn-lt"/>
                <a:ea typeface="+mn-ea"/>
                <a:cs typeface="+mn-cs"/>
              </a:rPr>
              <a:t>Maar een gezondere locatie ontstaat niet vanzelf.</a:t>
            </a:r>
            <a:endParaRPr lang="nl-NL" sz="1200" b="0" i="0" kern="1200" dirty="0">
              <a:solidFill>
                <a:schemeClr val="tx1"/>
              </a:solidFill>
              <a:effectLst/>
              <a:latin typeface="+mn-lt"/>
              <a:ea typeface="+mn-ea"/>
              <a:cs typeface="+mn-cs"/>
            </a:endParaRPr>
          </a:p>
          <a:p>
            <a:pPr fontAlgn="t"/>
            <a:r>
              <a:rPr lang="nl-NL" sz="1200" b="0" i="0" kern="1200" dirty="0">
                <a:solidFill>
                  <a:schemeClr val="tx1"/>
                </a:solidFill>
                <a:effectLst/>
                <a:latin typeface="+mn-lt"/>
                <a:ea typeface="+mn-ea"/>
                <a:cs typeface="+mn-cs"/>
              </a:rPr>
              <a:t>Daarom ondersteunt de </a:t>
            </a:r>
            <a:r>
              <a:rPr lang="nl-NL" sz="1200" b="1" i="0" kern="1200" dirty="0">
                <a:solidFill>
                  <a:schemeClr val="tx1"/>
                </a:solidFill>
                <a:effectLst/>
                <a:latin typeface="+mn-lt"/>
                <a:ea typeface="+mn-ea"/>
                <a:cs typeface="+mn-cs"/>
              </a:rPr>
              <a:t>JOGG-coach gezonde locaties</a:t>
            </a:r>
            <a:r>
              <a:rPr lang="nl-NL" sz="1200" b="0" i="0" kern="1200" dirty="0">
                <a:solidFill>
                  <a:schemeClr val="tx1"/>
                </a:solidFill>
                <a:effectLst/>
                <a:latin typeface="+mn-lt"/>
                <a:ea typeface="+mn-ea"/>
                <a:cs typeface="+mn-cs"/>
              </a:rPr>
              <a:t> sport – en buurtlocaties bij het zetten van haalbare stappen. Kijkend naar wat past bij de locatie en wat haalbaar is. In kleine stappen.  Deze coach is onderdeel van het lokale JOGG-team, wordt door JOGG opgeleid en gebruikt de </a:t>
            </a:r>
            <a:r>
              <a:rPr lang="nl-NL" sz="1200" b="1" i="0" kern="1200" dirty="0" err="1">
                <a:solidFill>
                  <a:schemeClr val="tx1"/>
                </a:solidFill>
                <a:effectLst/>
                <a:latin typeface="+mn-lt"/>
                <a:ea typeface="+mn-ea"/>
                <a:cs typeface="+mn-cs"/>
              </a:rPr>
              <a:t>Teamfit</a:t>
            </a:r>
            <a:r>
              <a:rPr lang="nl-NL" sz="1200" b="1" i="0" kern="1200" dirty="0">
                <a:solidFill>
                  <a:schemeClr val="tx1"/>
                </a:solidFill>
                <a:effectLst/>
                <a:latin typeface="+mn-lt"/>
                <a:ea typeface="+mn-ea"/>
                <a:cs typeface="+mn-cs"/>
              </a:rPr>
              <a:t>-werkwijze en -tool</a:t>
            </a:r>
            <a:r>
              <a:rPr lang="nl-NL" sz="1200" b="0" i="0" kern="1200" dirty="0">
                <a:solidFill>
                  <a:schemeClr val="tx1"/>
                </a:solidFill>
                <a:effectLst/>
                <a:latin typeface="+mn-lt"/>
                <a:ea typeface="+mn-ea"/>
                <a:cs typeface="+mn-cs"/>
              </a:rPr>
              <a:t> om samen met locaties praktisch en stap voor stap aan de slag te gaan.</a:t>
            </a:r>
          </a:p>
          <a:p>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13</a:t>
            </a:fld>
            <a:endParaRPr lang="nl-NL"/>
          </a:p>
        </p:txBody>
      </p:sp>
    </p:spTree>
    <p:extLst>
      <p:ext uri="{BB962C8B-B14F-4D97-AF65-F5344CB8AC3E}">
        <p14:creationId xmlns:p14="http://schemas.microsoft.com/office/powerpoint/2010/main" val="33672722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D114F-AEEF-C62C-F268-C4159DD46B2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687F909-A719-92BA-A270-44B6CDED35B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CC8CC79-5279-4B6F-9949-07524765FF0D}"/>
              </a:ext>
            </a:extLst>
          </p:cNvPr>
          <p:cNvSpPr>
            <a:spLocks noGrp="1"/>
          </p:cNvSpPr>
          <p:nvPr>
            <p:ph type="body" idx="1"/>
          </p:nvPr>
        </p:nvSpPr>
        <p:spPr/>
        <p:txBody>
          <a:bodyPr/>
          <a:lstStyle/>
          <a:p>
            <a:r>
              <a:rPr lang="nl-NL" dirty="0"/>
              <a:t>[RECENTE CIJFERS ZELF AANPASSEN]</a:t>
            </a:r>
          </a:p>
          <a:p>
            <a:endParaRPr lang="nl-NL" dirty="0"/>
          </a:p>
          <a:p>
            <a:r>
              <a:rPr lang="nl-NL" dirty="0"/>
              <a:t>Teamfit helpt buurtlocatie stap voor stap te helpen bij het realiseren van een gezonder voedselaanbod.</a:t>
            </a:r>
          </a:p>
          <a:p>
            <a:r>
              <a:rPr lang="nl-NL" dirty="0"/>
              <a:t>Dit doen wij in samenwerking en </a:t>
            </a:r>
            <a:r>
              <a:rPr lang="nl-NL" dirty="0" err="1"/>
              <a:t>obv</a:t>
            </a:r>
            <a:r>
              <a:rPr lang="nl-NL" dirty="0"/>
              <a:t> richtlijnen van Voedingscentrum</a:t>
            </a:r>
          </a:p>
          <a:p>
            <a:endParaRPr lang="nl-NL" dirty="0"/>
          </a:p>
          <a:p>
            <a:r>
              <a:rPr lang="nl-NL" dirty="0"/>
              <a:t>En dat is belangrijk, want…</a:t>
            </a:r>
          </a:p>
          <a:p>
            <a:endParaRPr lang="nl-NL" dirty="0"/>
          </a:p>
          <a:p>
            <a:r>
              <a:rPr lang="nl-NL" sz="1200" b="1" i="0" kern="1200" dirty="0">
                <a:solidFill>
                  <a:schemeClr val="tx1"/>
                </a:solidFill>
                <a:effectLst/>
                <a:latin typeface="+mn-lt"/>
                <a:ea typeface="+mn-ea"/>
                <a:cs typeface="+mn-cs"/>
              </a:rPr>
              <a:t> Het aantal mensen met overgewicht stijgt naar verwachting van 50% in 2022 naar 64% in 2050 (VTV)</a:t>
            </a:r>
            <a:endParaRPr lang="nl-NL" dirty="0"/>
          </a:p>
          <a:p>
            <a:endParaRPr lang="nl-NL" dirty="0"/>
          </a:p>
          <a:p>
            <a:pPr marL="0" indent="0">
              <a:buFont typeface="Arial" panose="020B0604020202020204" pitchFamily="34" charset="0"/>
              <a:buNone/>
            </a:pPr>
            <a:r>
              <a:rPr lang="nl-NL" dirty="0"/>
              <a:t>RIVM in 2024:</a:t>
            </a:r>
          </a:p>
          <a:p>
            <a:pPr marL="628650" lvl="1" indent="-171450">
              <a:buFont typeface="Arial" panose="020B0604020202020204" pitchFamily="34" charset="0"/>
              <a:buChar char="•"/>
            </a:pPr>
            <a:r>
              <a:rPr lang="nl-NL" dirty="0"/>
              <a:t>1 op 7 kinderen overgewicht</a:t>
            </a:r>
          </a:p>
          <a:p>
            <a:pPr marL="628650" lvl="1" indent="-171450">
              <a:buFont typeface="Arial" panose="020B0604020202020204" pitchFamily="34" charset="0"/>
              <a:buChar char="•"/>
            </a:pPr>
            <a:r>
              <a:rPr lang="nl-NL" dirty="0"/>
              <a:t>1 op de 25 obesitas</a:t>
            </a:r>
          </a:p>
          <a:p>
            <a:pPr marL="457200" lvl="1" indent="0">
              <a:buFont typeface="Arial" panose="020B0604020202020204" pitchFamily="34" charset="0"/>
              <a:buNone/>
            </a:pPr>
            <a:endParaRPr lang="nl-NL" dirty="0"/>
          </a:p>
          <a:p>
            <a:r>
              <a:rPr lang="nl-NL" dirty="0"/>
              <a:t>RIVM in 2024:</a:t>
            </a:r>
          </a:p>
          <a:p>
            <a:pPr marL="628650" lvl="1" indent="-171450">
              <a:buFont typeface="Arial" panose="020B0604020202020204" pitchFamily="34" charset="0"/>
              <a:buChar char="•"/>
            </a:pPr>
            <a:r>
              <a:rPr lang="nl-NL" dirty="0"/>
              <a:t>1 op de 2 (50%) van de volwassen overgewicht</a:t>
            </a:r>
          </a:p>
          <a:p>
            <a:pPr marL="628650" lvl="1" indent="-171450">
              <a:buFont typeface="Arial" panose="020B0604020202020204" pitchFamily="34" charset="0"/>
              <a:buChar char="•"/>
            </a:pPr>
            <a:r>
              <a:rPr lang="nl-NL" dirty="0"/>
              <a:t>Als we niks doen heeft in 2040 62% overgewicht. </a:t>
            </a:r>
          </a:p>
          <a:p>
            <a:pPr marL="628650" lvl="1" indent="-171450">
              <a:buFont typeface="Arial" panose="020B0604020202020204" pitchFamily="34" charset="0"/>
              <a:buChar char="•"/>
            </a:pPr>
            <a:endParaRPr lang="nl-NL" dirty="0"/>
          </a:p>
          <a:p>
            <a:r>
              <a:rPr lang="nl-NL" dirty="0"/>
              <a:t>Optioneel kan je ook deze cijfers gebruiken:</a:t>
            </a:r>
          </a:p>
          <a:p>
            <a:pPr marL="628650" lvl="1" indent="-171450">
              <a:buFont typeface="Arial" panose="020B0604020202020204" pitchFamily="34" charset="0"/>
              <a:buChar char="•"/>
            </a:pPr>
            <a:r>
              <a:rPr lang="nl-NL" dirty="0"/>
              <a:t>Overgewicht en obesitas kosten de samenleving, 25 miljard euro</a:t>
            </a:r>
          </a:p>
          <a:p>
            <a:endParaRPr lang="nl-NL" dirty="0"/>
          </a:p>
        </p:txBody>
      </p:sp>
      <p:sp>
        <p:nvSpPr>
          <p:cNvPr id="4" name="Tijdelijke aanduiding voor dianummer 3">
            <a:extLst>
              <a:ext uri="{FF2B5EF4-FFF2-40B4-BE49-F238E27FC236}">
                <a16:creationId xmlns:a16="http://schemas.microsoft.com/office/drawing/2014/main" id="{D99E360D-22B9-82A6-E6CE-5C3BEE97B092}"/>
              </a:ext>
            </a:extLst>
          </p:cNvPr>
          <p:cNvSpPr>
            <a:spLocks noGrp="1"/>
          </p:cNvSpPr>
          <p:nvPr>
            <p:ph type="sldNum" sz="quarter" idx="5"/>
          </p:nvPr>
        </p:nvSpPr>
        <p:spPr/>
        <p:txBody>
          <a:bodyPr/>
          <a:lstStyle/>
          <a:p>
            <a:fld id="{0348D92C-9D78-4949-A446-1C6C86E63AD5}" type="slidenum">
              <a:rPr lang="nl-NL" smtClean="0"/>
              <a:t>15</a:t>
            </a:fld>
            <a:endParaRPr lang="nl-NL"/>
          </a:p>
        </p:txBody>
      </p:sp>
    </p:spTree>
    <p:extLst>
      <p:ext uri="{BB962C8B-B14F-4D97-AF65-F5344CB8AC3E}">
        <p14:creationId xmlns:p14="http://schemas.microsoft.com/office/powerpoint/2010/main" val="35169966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B779B-9131-AF20-E2F3-168FA085055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6ADFF7B-ABE4-0574-4D56-22C23A2D80B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CE604EF-26EC-E67B-8240-6CCC15BD26CC}"/>
              </a:ext>
            </a:extLst>
          </p:cNvPr>
          <p:cNvSpPr>
            <a:spLocks noGrp="1"/>
          </p:cNvSpPr>
          <p:nvPr>
            <p:ph type="body" idx="1"/>
          </p:nvPr>
        </p:nvSpPr>
        <p:spPr/>
        <p:txBody>
          <a:bodyPr/>
          <a:lstStyle/>
          <a:p>
            <a:r>
              <a:rPr lang="nl-NL" dirty="0"/>
              <a:t>Er is dus een probleem – maar mensen zijn toch zelf verantwoordelijk voor hun keuzes? </a:t>
            </a:r>
          </a:p>
          <a:p>
            <a:r>
              <a:rPr lang="nl-NL" dirty="0"/>
              <a:t>Filmpje laat zien waarom de omgeving en de manier waarop voeding wordt aangeboden heeft invloed heeft om iemands keuze gedrag</a:t>
            </a:r>
          </a:p>
          <a:p>
            <a:endParaRPr lang="nl-NL" dirty="0"/>
          </a:p>
        </p:txBody>
      </p:sp>
      <p:sp>
        <p:nvSpPr>
          <p:cNvPr id="4" name="Tijdelijke aanduiding voor dianummer 3">
            <a:extLst>
              <a:ext uri="{FF2B5EF4-FFF2-40B4-BE49-F238E27FC236}">
                <a16:creationId xmlns:a16="http://schemas.microsoft.com/office/drawing/2014/main" id="{FB40366F-794E-CD3C-9337-E89D7E7F73A8}"/>
              </a:ext>
            </a:extLst>
          </p:cNvPr>
          <p:cNvSpPr>
            <a:spLocks noGrp="1"/>
          </p:cNvSpPr>
          <p:nvPr>
            <p:ph type="sldNum" sz="quarter" idx="5"/>
          </p:nvPr>
        </p:nvSpPr>
        <p:spPr/>
        <p:txBody>
          <a:bodyPr/>
          <a:lstStyle/>
          <a:p>
            <a:fld id="{0348D92C-9D78-4949-A446-1C6C86E63AD5}" type="slidenum">
              <a:rPr lang="nl-NL" smtClean="0"/>
              <a:t>16</a:t>
            </a:fld>
            <a:endParaRPr lang="nl-NL"/>
          </a:p>
        </p:txBody>
      </p:sp>
    </p:spTree>
    <p:extLst>
      <p:ext uri="{BB962C8B-B14F-4D97-AF65-F5344CB8AC3E}">
        <p14:creationId xmlns:p14="http://schemas.microsoft.com/office/powerpoint/2010/main" val="32691389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Teamfit is een praktisch werkwijze en een digitale tool om sportlocatie te ondersteunen in het gezonder maken van de sportomgeving. De JOGG-coach gezonde locaties helpt aan de hand van Teamfit vrijwilligers bij sportclubs stap voor stap helpt richting een gezondere sportomgeving.</a:t>
            </a:r>
          </a:p>
          <a:p>
            <a:endParaRPr lang="nl-NL" dirty="0"/>
          </a:p>
          <a:p>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17</a:t>
            </a:fld>
            <a:endParaRPr lang="nl-NL"/>
          </a:p>
        </p:txBody>
      </p:sp>
    </p:spTree>
    <p:extLst>
      <p:ext uri="{BB962C8B-B14F-4D97-AF65-F5344CB8AC3E}">
        <p14:creationId xmlns:p14="http://schemas.microsoft.com/office/powerpoint/2010/main" val="4372843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1" i="0" kern="1200" dirty="0">
                <a:solidFill>
                  <a:schemeClr val="tx1"/>
                </a:solidFill>
                <a:effectLst/>
                <a:latin typeface="+mn-lt"/>
                <a:ea typeface="+mn-ea"/>
                <a:cs typeface="+mn-cs"/>
              </a:rPr>
              <a:t>Spreektekst:</a:t>
            </a:r>
            <a:r>
              <a:rPr lang="nl-NL" sz="1200" b="0" i="0" kern="1200" dirty="0">
                <a:solidFill>
                  <a:schemeClr val="tx1"/>
                </a:solidFill>
                <a:effectLst/>
                <a:latin typeface="+mn-lt"/>
                <a:ea typeface="+mn-ea"/>
                <a:cs typeface="+mn-cs"/>
              </a:rPr>
              <a:t> Op heel veel sportclubs en buurtlocaties speelt eigenlijk hetzelfde: we willen een fijne plek zijn voor iedereen. Voor kinderen, ouders, vrijwilligers.</a:t>
            </a:r>
          </a:p>
          <a:p>
            <a:pPr fontAlgn="t"/>
            <a:r>
              <a:rPr lang="nl-NL" sz="1200" b="0" i="0" kern="1200" dirty="0">
                <a:solidFill>
                  <a:schemeClr val="tx1"/>
                </a:solidFill>
                <a:effectLst/>
                <a:latin typeface="+mn-lt"/>
                <a:ea typeface="+mn-ea"/>
                <a:cs typeface="+mn-cs"/>
              </a:rPr>
              <a:t>En we willen ook bijdragen aan een gezonde jeugd. Want juist deze plekken maken daarin het verschil. Hier komen kinderen vaak, hier zien ze wat normaal is.</a:t>
            </a:r>
          </a:p>
          <a:p>
            <a:pPr fontAlgn="t"/>
            <a:r>
              <a:rPr lang="nl-NL" sz="1200" b="0" i="0" kern="1200" dirty="0">
                <a:solidFill>
                  <a:schemeClr val="tx1"/>
                </a:solidFill>
                <a:effectLst/>
                <a:latin typeface="+mn-lt"/>
                <a:ea typeface="+mn-ea"/>
                <a:cs typeface="+mn-cs"/>
              </a:rPr>
              <a:t>Het mooie is: je hoeft geen grote veranderingen te doen om impact te maken. Kleine stappen kunnen al een groot verschil maken.</a:t>
            </a:r>
          </a:p>
          <a:p>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18</a:t>
            </a:fld>
            <a:endParaRPr lang="nl-NL"/>
          </a:p>
        </p:txBody>
      </p:sp>
    </p:spTree>
    <p:extLst>
      <p:ext uri="{BB962C8B-B14F-4D97-AF65-F5344CB8AC3E}">
        <p14:creationId xmlns:p14="http://schemas.microsoft.com/office/powerpoint/2010/main" val="42214637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1" i="0" kern="1200" dirty="0">
                <a:solidFill>
                  <a:schemeClr val="tx1"/>
                </a:solidFill>
                <a:effectLst/>
                <a:latin typeface="+mn-lt"/>
                <a:ea typeface="+mn-ea"/>
                <a:cs typeface="+mn-cs"/>
              </a:rPr>
              <a:t>Spreektekst:</a:t>
            </a:r>
            <a:r>
              <a:rPr lang="nl-NL" sz="1200" b="0" i="0" kern="1200" dirty="0">
                <a:solidFill>
                  <a:schemeClr val="tx1"/>
                </a:solidFill>
                <a:effectLst/>
                <a:latin typeface="+mn-lt"/>
                <a:ea typeface="+mn-ea"/>
                <a:cs typeface="+mn-cs"/>
              </a:rPr>
              <a:t> Tegelijkertijd horen we ook vaak twijfels.</a:t>
            </a:r>
          </a:p>
          <a:p>
            <a:pPr fontAlgn="t"/>
            <a:r>
              <a:rPr lang="nl-NL" sz="1200" b="0" i="0" kern="1200" dirty="0">
                <a:solidFill>
                  <a:schemeClr val="tx1"/>
                </a:solidFill>
                <a:effectLst/>
                <a:latin typeface="+mn-lt"/>
                <a:ea typeface="+mn-ea"/>
                <a:cs typeface="+mn-cs"/>
              </a:rPr>
              <a:t>Gaat dan alles op de schop? Verdwijnt de bitterbal? En wat betekent het voor de omzet?</a:t>
            </a:r>
          </a:p>
          <a:p>
            <a:pPr fontAlgn="t"/>
            <a:r>
              <a:rPr lang="nl-NL" sz="1200" b="0" i="0" kern="1200" dirty="0">
                <a:solidFill>
                  <a:schemeClr val="tx1"/>
                </a:solidFill>
                <a:effectLst/>
                <a:latin typeface="+mn-lt"/>
                <a:ea typeface="+mn-ea"/>
                <a:cs typeface="+mn-cs"/>
              </a:rPr>
              <a:t>Dat is niet waar het om gaat.</a:t>
            </a:r>
          </a:p>
          <a:p>
            <a:pPr fontAlgn="t"/>
            <a:r>
              <a:rPr lang="nl-NL" sz="1200" b="0" i="0" kern="1200" dirty="0">
                <a:solidFill>
                  <a:schemeClr val="tx1"/>
                </a:solidFill>
                <a:effectLst/>
                <a:latin typeface="+mn-lt"/>
                <a:ea typeface="+mn-ea"/>
                <a:cs typeface="+mn-cs"/>
              </a:rPr>
              <a:t>Het gaat niet om weghalen, maar om balans. Wat er al is, kan gewoon blijven. We zorgen er alleen voor dat er daarnaast ook goede, gezondere keuzes zijn.</a:t>
            </a:r>
          </a:p>
          <a:p>
            <a:pPr fontAlgn="t"/>
            <a:r>
              <a:rPr lang="nl-NL" sz="1200" b="0" i="0" kern="1200" dirty="0">
                <a:solidFill>
                  <a:schemeClr val="tx1"/>
                </a:solidFill>
                <a:effectLst/>
                <a:latin typeface="+mn-lt"/>
                <a:ea typeface="+mn-ea"/>
                <a:cs typeface="+mn-cs"/>
              </a:rPr>
              <a:t>Zodat je stap voor stap beweegt, op een manier die bij jullie past.</a:t>
            </a:r>
          </a:p>
          <a:p>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19</a:t>
            </a:fld>
            <a:endParaRPr lang="nl-NL"/>
          </a:p>
        </p:txBody>
      </p:sp>
    </p:spTree>
    <p:extLst>
      <p:ext uri="{BB962C8B-B14F-4D97-AF65-F5344CB8AC3E}">
        <p14:creationId xmlns:p14="http://schemas.microsoft.com/office/powerpoint/2010/main" val="29121575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1" i="0" kern="1200" dirty="0">
                <a:solidFill>
                  <a:schemeClr val="tx1"/>
                </a:solidFill>
                <a:effectLst/>
                <a:latin typeface="+mn-lt"/>
                <a:ea typeface="+mn-ea"/>
                <a:cs typeface="+mn-cs"/>
              </a:rPr>
              <a:t>Spreektekst:</a:t>
            </a:r>
            <a:r>
              <a:rPr lang="nl-NL" sz="1200" b="0" i="0" kern="1200" dirty="0">
                <a:solidFill>
                  <a:schemeClr val="tx1"/>
                </a:solidFill>
                <a:effectLst/>
                <a:latin typeface="+mn-lt"/>
                <a:ea typeface="+mn-ea"/>
                <a:cs typeface="+mn-cs"/>
              </a:rPr>
              <a:t> De Teamfit‑werkwijze helpt daar praktisch bij.</a:t>
            </a:r>
          </a:p>
          <a:p>
            <a:pPr fontAlgn="t"/>
            <a:r>
              <a:rPr lang="nl-NL" sz="1200" b="0" i="0" kern="1200" dirty="0">
                <a:solidFill>
                  <a:schemeClr val="tx1"/>
                </a:solidFill>
                <a:effectLst/>
                <a:latin typeface="+mn-lt"/>
                <a:ea typeface="+mn-ea"/>
                <a:cs typeface="+mn-cs"/>
              </a:rPr>
              <a:t>Je kijkt samen: wat gaat al goed en waar liggen kansen? En vervolgens kies je kleine, haalbare stappen.</a:t>
            </a:r>
          </a:p>
          <a:p>
            <a:pPr fontAlgn="t"/>
            <a:r>
              <a:rPr lang="nl-NL" sz="1200" b="0" i="0" kern="1200" dirty="0">
                <a:solidFill>
                  <a:schemeClr val="tx1"/>
                </a:solidFill>
                <a:effectLst/>
                <a:latin typeface="+mn-lt"/>
                <a:ea typeface="+mn-ea"/>
                <a:cs typeface="+mn-cs"/>
              </a:rPr>
              <a:t>Bijvoorbeeld: water net wat zichtbaarder maken, een extra optie toevoegen of iets slimmer presenteren.</a:t>
            </a:r>
          </a:p>
          <a:p>
            <a:pPr fontAlgn="t"/>
            <a:r>
              <a:rPr lang="nl-NL" sz="1200" b="0" i="0" kern="1200" dirty="0">
                <a:solidFill>
                  <a:schemeClr val="tx1"/>
                </a:solidFill>
                <a:effectLst/>
                <a:latin typeface="+mn-lt"/>
                <a:ea typeface="+mn-ea"/>
                <a:cs typeface="+mn-cs"/>
              </a:rPr>
              <a:t>Mensen kiezen namelijk niet alleen bewust, maar ook op basis van wat ze zien en hoe makkelijk iets is.</a:t>
            </a:r>
          </a:p>
          <a:p>
            <a:pPr fontAlgn="t"/>
            <a:r>
              <a:rPr lang="nl-NL" sz="1200" b="0" i="0" kern="1200" dirty="0">
                <a:solidFill>
                  <a:schemeClr val="tx1"/>
                </a:solidFill>
                <a:effectLst/>
                <a:latin typeface="+mn-lt"/>
                <a:ea typeface="+mn-ea"/>
                <a:cs typeface="+mn-cs"/>
              </a:rPr>
              <a:t>Met de Teamfit‑tool krijg je overzicht en ideeën. En daarnaast is er een JOGG‑coach die met je meedenkt en helpt om stappen te zetten die echt passen bij jullie locatie.</a:t>
            </a:r>
          </a:p>
          <a:p>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20</a:t>
            </a:fld>
            <a:endParaRPr lang="nl-NL"/>
          </a:p>
        </p:txBody>
      </p:sp>
    </p:spTree>
    <p:extLst>
      <p:ext uri="{BB962C8B-B14F-4D97-AF65-F5344CB8AC3E}">
        <p14:creationId xmlns:p14="http://schemas.microsoft.com/office/powerpoint/2010/main" val="24245353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1" i="0" kern="1200" dirty="0">
                <a:solidFill>
                  <a:schemeClr val="tx1"/>
                </a:solidFill>
                <a:effectLst/>
                <a:latin typeface="+mn-lt"/>
                <a:ea typeface="+mn-ea"/>
                <a:cs typeface="+mn-cs"/>
              </a:rPr>
              <a:t>Spreektekst:</a:t>
            </a:r>
            <a:r>
              <a:rPr lang="nl-NL" sz="1200" b="0" i="0" kern="1200" dirty="0">
                <a:solidFill>
                  <a:schemeClr val="tx1"/>
                </a:solidFill>
                <a:effectLst/>
                <a:latin typeface="+mn-lt"/>
                <a:ea typeface="+mn-ea"/>
                <a:cs typeface="+mn-cs"/>
              </a:rPr>
              <a:t> Wat levert dat op?</a:t>
            </a:r>
          </a:p>
          <a:p>
            <a:pPr fontAlgn="t"/>
            <a:r>
              <a:rPr lang="nl-NL" sz="1200" b="0" i="0" kern="1200" dirty="0">
                <a:solidFill>
                  <a:schemeClr val="tx1"/>
                </a:solidFill>
                <a:effectLst/>
                <a:latin typeface="+mn-lt"/>
                <a:ea typeface="+mn-ea"/>
                <a:cs typeface="+mn-cs"/>
              </a:rPr>
              <a:t>Een locatie die nog aantrekkelijker wordt voor leden en bezoekers. Waar ouders zich prettig bij voelen en waar het aanbod beter aansluit bij wat mensen eigenlijk al willen.</a:t>
            </a:r>
          </a:p>
          <a:p>
            <a:pPr fontAlgn="t"/>
            <a:r>
              <a:rPr lang="nl-NL" sz="1200" b="0" i="0" kern="1200" dirty="0">
                <a:solidFill>
                  <a:schemeClr val="tx1"/>
                </a:solidFill>
                <a:effectLst/>
                <a:latin typeface="+mn-lt"/>
                <a:ea typeface="+mn-ea"/>
                <a:cs typeface="+mn-cs"/>
              </a:rPr>
              <a:t>Zonder extra gedoe en zonder dat inkomsten onder druk staan.</a:t>
            </a:r>
          </a:p>
          <a:p>
            <a:pPr fontAlgn="t"/>
            <a:r>
              <a:rPr lang="nl-NL" sz="1200" b="0" i="0" kern="1200" dirty="0">
                <a:solidFill>
                  <a:schemeClr val="tx1"/>
                </a:solidFill>
                <a:effectLst/>
                <a:latin typeface="+mn-lt"/>
                <a:ea typeface="+mn-ea"/>
                <a:cs typeface="+mn-cs"/>
              </a:rPr>
              <a:t>En misschien nog wel belangrijker: het wordt iets waar je als club of locatie trots op kunt zijn.</a:t>
            </a:r>
          </a:p>
          <a:p>
            <a:pPr fontAlgn="t"/>
            <a:r>
              <a:rPr lang="nl-NL" sz="1200" b="0" i="0" kern="1200" dirty="0">
                <a:solidFill>
                  <a:schemeClr val="tx1"/>
                </a:solidFill>
                <a:effectLst/>
                <a:latin typeface="+mn-lt"/>
                <a:ea typeface="+mn-ea"/>
                <a:cs typeface="+mn-cs"/>
              </a:rPr>
              <a:t>Zo werk je stap voor stap mee aan een omgeving waarin gezond, leuk en lekker gewoon samen kunnen gaan.</a:t>
            </a:r>
          </a:p>
          <a:p>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21</a:t>
            </a:fld>
            <a:endParaRPr lang="nl-NL"/>
          </a:p>
        </p:txBody>
      </p:sp>
    </p:spTree>
    <p:extLst>
      <p:ext uri="{BB962C8B-B14F-4D97-AF65-F5344CB8AC3E}">
        <p14:creationId xmlns:p14="http://schemas.microsoft.com/office/powerpoint/2010/main" val="30508178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1" i="0" kern="1200" dirty="0">
                <a:solidFill>
                  <a:schemeClr val="tx1"/>
                </a:solidFill>
                <a:effectLst/>
                <a:latin typeface="+mn-lt"/>
                <a:ea typeface="+mn-ea"/>
                <a:cs typeface="+mn-cs"/>
              </a:rPr>
              <a:t>Spreektekst:</a:t>
            </a:r>
            <a:r>
              <a:rPr lang="nl-NL" sz="1200" b="0" i="0" kern="1200" dirty="0">
                <a:solidFill>
                  <a:schemeClr val="tx1"/>
                </a:solidFill>
                <a:effectLst/>
                <a:latin typeface="+mn-lt"/>
                <a:ea typeface="+mn-ea"/>
                <a:cs typeface="+mn-cs"/>
              </a:rPr>
              <a:t> Wil je starten, dan maken we het ook makkelijk.</a:t>
            </a:r>
          </a:p>
          <a:p>
            <a:pPr fontAlgn="t"/>
            <a:r>
              <a:rPr lang="nl-NL" sz="1200" b="0" i="0" kern="1200" dirty="0">
                <a:solidFill>
                  <a:schemeClr val="tx1"/>
                </a:solidFill>
                <a:effectLst/>
                <a:latin typeface="+mn-lt"/>
                <a:ea typeface="+mn-ea"/>
                <a:cs typeface="+mn-cs"/>
              </a:rPr>
              <a:t>We beginnen met een eerste kennismaking op locatie. Samen brengen we in kaart waar je staat. </a:t>
            </a:r>
            <a:endParaRPr lang="nl-NL" dirty="0"/>
          </a:p>
          <a:p>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22</a:t>
            </a:fld>
            <a:endParaRPr lang="nl-NL"/>
          </a:p>
        </p:txBody>
      </p:sp>
    </p:spTree>
    <p:extLst>
      <p:ext uri="{BB962C8B-B14F-4D97-AF65-F5344CB8AC3E}">
        <p14:creationId xmlns:p14="http://schemas.microsoft.com/office/powerpoint/2010/main" val="23380963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0" i="0" kern="1200" dirty="0">
                <a:solidFill>
                  <a:schemeClr val="tx1"/>
                </a:solidFill>
                <a:effectLst/>
                <a:latin typeface="+mn-lt"/>
                <a:ea typeface="+mn-ea"/>
                <a:cs typeface="+mn-cs"/>
              </a:rPr>
              <a:t>Daarna spar je met de JOGG‑coach en kies je één of meerdere stappen (</a:t>
            </a:r>
            <a:r>
              <a:rPr lang="nl-NL" sz="1200" b="0" i="0" kern="1200" dirty="0" err="1">
                <a:solidFill>
                  <a:schemeClr val="tx1"/>
                </a:solidFill>
                <a:effectLst/>
                <a:latin typeface="+mn-lt"/>
                <a:ea typeface="+mn-ea"/>
                <a:cs typeface="+mn-cs"/>
              </a:rPr>
              <a:t>challenges</a:t>
            </a:r>
            <a:r>
              <a:rPr lang="nl-NL" sz="1200" b="0" i="0" kern="1200" dirty="0">
                <a:solidFill>
                  <a:schemeClr val="tx1"/>
                </a:solidFill>
                <a:effectLst/>
                <a:latin typeface="+mn-lt"/>
                <a:ea typeface="+mn-ea"/>
                <a:cs typeface="+mn-cs"/>
              </a:rPr>
              <a:t>) die haalbaar zijn. De Mijn Teamfit tool helpt hierbij en bevat tips en inspiratie om blijvend stappen te maken.</a:t>
            </a:r>
          </a:p>
          <a:p>
            <a:pPr fontAlgn="t"/>
            <a:endParaRPr lang="nl-NL" sz="1200" b="0" i="0" kern="1200" dirty="0">
              <a:solidFill>
                <a:schemeClr val="tx1"/>
              </a:solidFill>
              <a:effectLst/>
              <a:latin typeface="+mn-lt"/>
              <a:ea typeface="+mn-ea"/>
              <a:cs typeface="+mn-cs"/>
            </a:endParaRPr>
          </a:p>
          <a:p>
            <a:pPr fontAlgn="t"/>
            <a:r>
              <a:rPr lang="nl-NL" sz="1200" b="0" i="0" kern="1200" dirty="0">
                <a:solidFill>
                  <a:schemeClr val="tx1"/>
                </a:solidFill>
                <a:effectLst/>
                <a:latin typeface="+mn-lt"/>
                <a:ea typeface="+mn-ea"/>
                <a:cs typeface="+mn-cs"/>
              </a:rPr>
              <a:t>Dus klein beginnen, en van daaruit verder.</a:t>
            </a:r>
          </a:p>
          <a:p>
            <a:pPr fontAlgn="t"/>
            <a:r>
              <a:rPr lang="nl-NL" sz="1200" b="0" i="0" kern="1200" dirty="0">
                <a:solidFill>
                  <a:schemeClr val="tx1"/>
                </a:solidFill>
                <a:effectLst/>
                <a:latin typeface="+mn-lt"/>
                <a:ea typeface="+mn-ea"/>
                <a:cs typeface="+mn-cs"/>
              </a:rPr>
              <a:t>Zo blijft het overzichtelijk en past het bij jullie praktijk.</a:t>
            </a:r>
          </a:p>
          <a:p>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23</a:t>
            </a:fld>
            <a:endParaRPr lang="nl-NL"/>
          </a:p>
        </p:txBody>
      </p:sp>
    </p:spTree>
    <p:extLst>
      <p:ext uri="{BB962C8B-B14F-4D97-AF65-F5344CB8AC3E}">
        <p14:creationId xmlns:p14="http://schemas.microsoft.com/office/powerpoint/2010/main" val="5733199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Spreektekst: </a:t>
            </a:r>
            <a:r>
              <a:rPr lang="nl-NL" dirty="0"/>
              <a:t>Zo ziet Mijn Teamfit eruit. Elke locatie krijgt een eigen account en de coach volgt het proces.</a:t>
            </a:r>
          </a:p>
          <a:p>
            <a:endParaRPr lang="nl-NL" b="1"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24</a:t>
            </a:fld>
            <a:endParaRPr lang="nl-NL"/>
          </a:p>
        </p:txBody>
      </p:sp>
    </p:spTree>
    <p:extLst>
      <p:ext uri="{BB962C8B-B14F-4D97-AF65-F5344CB8AC3E}">
        <p14:creationId xmlns:p14="http://schemas.microsoft.com/office/powerpoint/2010/main" val="33529139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CE090-7049-5447-274B-EAE9C6EF2B9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1B1E271-766E-D740-A4E8-9338770FA45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8CD8194-00FE-7C5F-5B72-0D93C2CCB4EA}"/>
              </a:ext>
            </a:extLst>
          </p:cNvPr>
          <p:cNvSpPr>
            <a:spLocks noGrp="1"/>
          </p:cNvSpPr>
          <p:nvPr>
            <p:ph type="body" idx="1"/>
          </p:nvPr>
        </p:nvSpPr>
        <p:spPr/>
        <p:txBody>
          <a:bodyPr/>
          <a:lstStyle/>
          <a:p>
            <a:r>
              <a:rPr lang="nl-NL" sz="1200" b="1" i="1" kern="1200" dirty="0">
                <a:solidFill>
                  <a:schemeClr val="tx1"/>
                </a:solidFill>
                <a:effectLst/>
                <a:latin typeface="+mn-lt"/>
                <a:ea typeface="+mn-ea"/>
                <a:cs typeface="+mn-cs"/>
              </a:rPr>
              <a:t>Spreektekst: </a:t>
            </a:r>
            <a:r>
              <a:rPr lang="nl-NL" sz="1200" b="0" i="1" kern="1200" dirty="0">
                <a:solidFill>
                  <a:schemeClr val="tx1"/>
                </a:solidFill>
                <a:effectLst/>
                <a:latin typeface="+mn-lt"/>
                <a:ea typeface="+mn-ea"/>
                <a:cs typeface="+mn-cs"/>
              </a:rPr>
              <a:t>Als je aan de slag gaat met het gezonder maken van het voedingsaanbod dan zijn er een aantal </a:t>
            </a:r>
            <a:r>
              <a:rPr lang="nl-NL" sz="1200" b="0" i="1" kern="1200" dirty="0" err="1">
                <a:solidFill>
                  <a:schemeClr val="tx1"/>
                </a:solidFill>
                <a:effectLst/>
                <a:latin typeface="+mn-lt"/>
                <a:ea typeface="+mn-ea"/>
                <a:cs typeface="+mn-cs"/>
              </a:rPr>
              <a:t>challenges</a:t>
            </a:r>
            <a:r>
              <a:rPr lang="nl-NL" sz="1200" b="0" i="1" kern="1200" dirty="0">
                <a:solidFill>
                  <a:schemeClr val="tx1"/>
                </a:solidFill>
                <a:effectLst/>
                <a:latin typeface="+mn-lt"/>
                <a:ea typeface="+mn-ea"/>
                <a:cs typeface="+mn-cs"/>
              </a:rPr>
              <a:t> waar je die zelf kunt kiezen. Aan de hand van deze </a:t>
            </a:r>
            <a:r>
              <a:rPr lang="nl-NL" sz="1200" b="0" i="1" kern="1200" dirty="0" err="1">
                <a:solidFill>
                  <a:schemeClr val="tx1"/>
                </a:solidFill>
                <a:effectLst/>
                <a:latin typeface="+mn-lt"/>
                <a:ea typeface="+mn-ea"/>
                <a:cs typeface="+mn-cs"/>
              </a:rPr>
              <a:t>challenges</a:t>
            </a:r>
            <a:r>
              <a:rPr lang="nl-NL" sz="1200" b="0" i="1" kern="1200" dirty="0">
                <a:solidFill>
                  <a:schemeClr val="tx1"/>
                </a:solidFill>
                <a:effectLst/>
                <a:latin typeface="+mn-lt"/>
                <a:ea typeface="+mn-ea"/>
                <a:cs typeface="+mn-cs"/>
              </a:rPr>
              <a:t> ga je stap voor stap aan de slag.</a:t>
            </a:r>
          </a:p>
          <a:p>
            <a:endParaRPr lang="nl-NL" dirty="0"/>
          </a:p>
        </p:txBody>
      </p:sp>
      <p:sp>
        <p:nvSpPr>
          <p:cNvPr id="4" name="Tijdelijke aanduiding voor dianummer 3">
            <a:extLst>
              <a:ext uri="{FF2B5EF4-FFF2-40B4-BE49-F238E27FC236}">
                <a16:creationId xmlns:a16="http://schemas.microsoft.com/office/drawing/2014/main" id="{3C820012-E5D8-1CC1-D5DA-4F91BC1A0374}"/>
              </a:ext>
            </a:extLst>
          </p:cNvPr>
          <p:cNvSpPr>
            <a:spLocks noGrp="1"/>
          </p:cNvSpPr>
          <p:nvPr>
            <p:ph type="sldNum" sz="quarter" idx="5"/>
          </p:nvPr>
        </p:nvSpPr>
        <p:spPr/>
        <p:txBody>
          <a:bodyPr/>
          <a:lstStyle/>
          <a:p>
            <a:fld id="{0348D92C-9D78-4949-A446-1C6C86E63AD5}" type="slidenum">
              <a:rPr lang="nl-NL" smtClean="0"/>
              <a:t>28</a:t>
            </a:fld>
            <a:endParaRPr lang="nl-NL"/>
          </a:p>
        </p:txBody>
      </p:sp>
    </p:spTree>
    <p:extLst>
      <p:ext uri="{BB962C8B-B14F-4D97-AF65-F5344CB8AC3E}">
        <p14:creationId xmlns:p14="http://schemas.microsoft.com/office/powerpoint/2010/main" val="36486110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977D5-C288-FDC8-C3BA-320D3BF0E65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E134476-118B-825A-97D1-44A4BC8FCB1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74A05E7-5BF6-B4E3-5B5F-00A8478AFA5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Spreektekst; </a:t>
            </a:r>
            <a:r>
              <a:rPr lang="nl-NL" b="0" dirty="0"/>
              <a:t>Elke </a:t>
            </a:r>
            <a:r>
              <a:rPr lang="nl-NL" b="0" dirty="0" err="1"/>
              <a:t>challenges</a:t>
            </a:r>
            <a:r>
              <a:rPr lang="nl-NL" b="0" dirty="0"/>
              <a:t> bestaat uit één of meerdere stappen. De coach en de online omgeving ondersteunen elke </a:t>
            </a:r>
            <a:r>
              <a:rPr lang="nl-NL" b="0" dirty="0" err="1"/>
              <a:t>challenge</a:t>
            </a:r>
            <a:r>
              <a:rPr lang="nl-NL" b="0" dirty="0"/>
              <a:t> met tips en inspiratie om aan de slag te gaan. </a:t>
            </a:r>
          </a:p>
          <a:p>
            <a:endParaRPr lang="nl-NL" dirty="0"/>
          </a:p>
        </p:txBody>
      </p:sp>
      <p:sp>
        <p:nvSpPr>
          <p:cNvPr id="4" name="Tijdelijke aanduiding voor dianummer 3">
            <a:extLst>
              <a:ext uri="{FF2B5EF4-FFF2-40B4-BE49-F238E27FC236}">
                <a16:creationId xmlns:a16="http://schemas.microsoft.com/office/drawing/2014/main" id="{DE34BE9D-2476-523C-782A-39D0AC0968BA}"/>
              </a:ext>
            </a:extLst>
          </p:cNvPr>
          <p:cNvSpPr>
            <a:spLocks noGrp="1"/>
          </p:cNvSpPr>
          <p:nvPr>
            <p:ph type="sldNum" sz="quarter" idx="5"/>
          </p:nvPr>
        </p:nvSpPr>
        <p:spPr/>
        <p:txBody>
          <a:bodyPr/>
          <a:lstStyle/>
          <a:p>
            <a:fld id="{0348D92C-9D78-4949-A446-1C6C86E63AD5}" type="slidenum">
              <a:rPr lang="nl-NL" smtClean="0"/>
              <a:t>29</a:t>
            </a:fld>
            <a:endParaRPr lang="nl-NL"/>
          </a:p>
        </p:txBody>
      </p:sp>
    </p:spTree>
    <p:extLst>
      <p:ext uri="{BB962C8B-B14F-4D97-AF65-F5344CB8AC3E}">
        <p14:creationId xmlns:p14="http://schemas.microsoft.com/office/powerpoint/2010/main" val="13883612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0A7AE-9999-B5CD-8B54-DCC83E0CE23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0546F37-E199-0135-59EC-643B5BAD829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63E658A-9271-799D-C98D-B9E41BDBD41E}"/>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E1D40E98-1351-3968-9FA2-46A3E82F7840}"/>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348D92C-9D78-4949-A446-1C6C86E63AD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99928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[IRENE] spreektekst</a:t>
            </a:r>
          </a:p>
          <a:p>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31</a:t>
            </a:fld>
            <a:endParaRPr lang="nl-NL"/>
          </a:p>
        </p:txBody>
      </p:sp>
    </p:spTree>
    <p:extLst>
      <p:ext uri="{BB962C8B-B14F-4D97-AF65-F5344CB8AC3E}">
        <p14:creationId xmlns:p14="http://schemas.microsoft.com/office/powerpoint/2010/main" val="41821504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[IRENE] spreektekst</a:t>
            </a:r>
          </a:p>
          <a:p>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32</a:t>
            </a:fld>
            <a:endParaRPr lang="nl-NL"/>
          </a:p>
        </p:txBody>
      </p:sp>
    </p:spTree>
    <p:extLst>
      <p:ext uri="{BB962C8B-B14F-4D97-AF65-F5344CB8AC3E}">
        <p14:creationId xmlns:p14="http://schemas.microsoft.com/office/powerpoint/2010/main" val="38722658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[IRENE] spreektekst</a:t>
            </a:r>
          </a:p>
          <a:p>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33</a:t>
            </a:fld>
            <a:endParaRPr lang="nl-NL"/>
          </a:p>
        </p:txBody>
      </p:sp>
    </p:spTree>
    <p:extLst>
      <p:ext uri="{BB962C8B-B14F-4D97-AF65-F5344CB8AC3E}">
        <p14:creationId xmlns:p14="http://schemas.microsoft.com/office/powerpoint/2010/main" val="19999225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[IRENE] spreektekst</a:t>
            </a:r>
          </a:p>
          <a:p>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34</a:t>
            </a:fld>
            <a:endParaRPr lang="nl-NL"/>
          </a:p>
        </p:txBody>
      </p:sp>
    </p:spTree>
    <p:extLst>
      <p:ext uri="{BB962C8B-B14F-4D97-AF65-F5344CB8AC3E}">
        <p14:creationId xmlns:p14="http://schemas.microsoft.com/office/powerpoint/2010/main" val="24014517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[IRENE] spreektekst</a:t>
            </a:r>
          </a:p>
          <a:p>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35</a:t>
            </a:fld>
            <a:endParaRPr lang="nl-NL"/>
          </a:p>
        </p:txBody>
      </p:sp>
    </p:spTree>
    <p:extLst>
      <p:ext uri="{BB962C8B-B14F-4D97-AF65-F5344CB8AC3E}">
        <p14:creationId xmlns:p14="http://schemas.microsoft.com/office/powerpoint/2010/main" val="39895963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[IRENE] spreektekst</a:t>
            </a:r>
          </a:p>
          <a:p>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36</a:t>
            </a:fld>
            <a:endParaRPr lang="nl-NL"/>
          </a:p>
        </p:txBody>
      </p:sp>
    </p:spTree>
    <p:extLst>
      <p:ext uri="{BB962C8B-B14F-4D97-AF65-F5344CB8AC3E}">
        <p14:creationId xmlns:p14="http://schemas.microsoft.com/office/powerpoint/2010/main" val="42540785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[IRENE] spreektekst</a:t>
            </a:r>
          </a:p>
          <a:p>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37</a:t>
            </a:fld>
            <a:endParaRPr lang="nl-NL"/>
          </a:p>
        </p:txBody>
      </p:sp>
    </p:spTree>
    <p:extLst>
      <p:ext uri="{BB962C8B-B14F-4D97-AF65-F5344CB8AC3E}">
        <p14:creationId xmlns:p14="http://schemas.microsoft.com/office/powerpoint/2010/main" val="42282171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[IRENE] spreektekst</a:t>
            </a:r>
          </a:p>
          <a:p>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39</a:t>
            </a:fld>
            <a:endParaRPr lang="nl-NL"/>
          </a:p>
        </p:txBody>
      </p:sp>
    </p:spTree>
    <p:extLst>
      <p:ext uri="{BB962C8B-B14F-4D97-AF65-F5344CB8AC3E}">
        <p14:creationId xmlns:p14="http://schemas.microsoft.com/office/powerpoint/2010/main" val="14570453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[IRENE] spreektekst</a:t>
            </a:r>
          </a:p>
          <a:p>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40</a:t>
            </a:fld>
            <a:endParaRPr lang="nl-NL"/>
          </a:p>
        </p:txBody>
      </p:sp>
    </p:spTree>
    <p:extLst>
      <p:ext uri="{BB962C8B-B14F-4D97-AF65-F5344CB8AC3E}">
        <p14:creationId xmlns:p14="http://schemas.microsoft.com/office/powerpoint/2010/main" val="17071971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[IRENE] spreektekst</a:t>
            </a:r>
          </a:p>
          <a:p>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41</a:t>
            </a:fld>
            <a:endParaRPr lang="nl-NL"/>
          </a:p>
        </p:txBody>
      </p:sp>
    </p:spTree>
    <p:extLst>
      <p:ext uri="{BB962C8B-B14F-4D97-AF65-F5344CB8AC3E}">
        <p14:creationId xmlns:p14="http://schemas.microsoft.com/office/powerpoint/2010/main" val="32468921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EDD49-0857-222F-088F-CBB75AFF9FC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F43AA58-015F-DB79-8D0F-919E73C9E9B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52DB1A8-A792-D0F8-7C3F-94F69913103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[IRENE] spreektekst</a:t>
            </a:r>
          </a:p>
          <a:p>
            <a:endParaRPr lang="nl-NL" dirty="0"/>
          </a:p>
        </p:txBody>
      </p:sp>
      <p:sp>
        <p:nvSpPr>
          <p:cNvPr id="4" name="Tijdelijke aanduiding voor dianummer 3">
            <a:extLst>
              <a:ext uri="{FF2B5EF4-FFF2-40B4-BE49-F238E27FC236}">
                <a16:creationId xmlns:a16="http://schemas.microsoft.com/office/drawing/2014/main" id="{F9B521BA-51FA-6870-91E3-90C57B341B8F}"/>
              </a:ext>
            </a:extLst>
          </p:cNvPr>
          <p:cNvSpPr>
            <a:spLocks noGrp="1"/>
          </p:cNvSpPr>
          <p:nvPr>
            <p:ph type="sldNum" sz="quarter" idx="5"/>
          </p:nvPr>
        </p:nvSpPr>
        <p:spPr/>
        <p:txBody>
          <a:bodyPr/>
          <a:lstStyle/>
          <a:p>
            <a:fld id="{0348D92C-9D78-4949-A446-1C6C86E63AD5}" type="slidenum">
              <a:rPr lang="nl-NL" smtClean="0"/>
              <a:t>43</a:t>
            </a:fld>
            <a:endParaRPr lang="nl-NL"/>
          </a:p>
        </p:txBody>
      </p:sp>
    </p:spTree>
    <p:extLst>
      <p:ext uri="{BB962C8B-B14F-4D97-AF65-F5344CB8AC3E}">
        <p14:creationId xmlns:p14="http://schemas.microsoft.com/office/powerpoint/2010/main" val="33596132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[IRENE] spreektekst</a:t>
            </a:r>
          </a:p>
          <a:p>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44</a:t>
            </a:fld>
            <a:endParaRPr lang="nl-NL"/>
          </a:p>
        </p:txBody>
      </p:sp>
    </p:spTree>
    <p:extLst>
      <p:ext uri="{BB962C8B-B14F-4D97-AF65-F5344CB8AC3E}">
        <p14:creationId xmlns:p14="http://schemas.microsoft.com/office/powerpoint/2010/main" val="21514383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Doelstelling xx aantal locaties in gemeente xx aan de slag met xxx</a:t>
            </a:r>
          </a:p>
          <a:p>
            <a:r>
              <a:rPr lang="nl-NL" dirty="0"/>
              <a:t> óf </a:t>
            </a:r>
          </a:p>
          <a:p>
            <a:r>
              <a:rPr lang="nl-NL" dirty="0" err="1"/>
              <a:t>Xx</a:t>
            </a:r>
            <a:r>
              <a:rPr lang="nl-NL" dirty="0"/>
              <a:t> aantal locaties die als aan de slag zijn met Teamfit gingen je al voor in de gemeente XX / provincie XX.</a:t>
            </a:r>
          </a:p>
          <a:p>
            <a:endParaRPr lang="nl-NL" dirty="0"/>
          </a:p>
          <a:p>
            <a:r>
              <a:rPr lang="nl-NL" dirty="0"/>
              <a:t>Doe je ook mee?</a:t>
            </a:r>
          </a:p>
          <a:p>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46</a:t>
            </a:fld>
            <a:endParaRPr lang="nl-NL"/>
          </a:p>
        </p:txBody>
      </p:sp>
    </p:spTree>
    <p:extLst>
      <p:ext uri="{BB962C8B-B14F-4D97-AF65-F5344CB8AC3E}">
        <p14:creationId xmlns:p14="http://schemas.microsoft.com/office/powerpoint/2010/main" val="18404082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33CA57F7-0AD4-9B91-F5C6-04F75C263A1B}"/>
              </a:ext>
            </a:extLst>
          </p:cNvPr>
          <p:cNvPicPr>
            <a:picLocks noChangeAspect="1"/>
          </p:cNvPicPr>
          <p:nvPr userDrawn="1"/>
        </p:nvPicPr>
        <p:blipFill>
          <a:blip r:embed="rId2"/>
          <a:stretch>
            <a:fillRect/>
          </a:stretch>
        </p:blipFill>
        <p:spPr>
          <a:xfrm>
            <a:off x="3780000" y="972000"/>
            <a:ext cx="4749800" cy="3454400"/>
          </a:xfrm>
          <a:prstGeom prst="rect">
            <a:avLst/>
          </a:prstGeom>
        </p:spPr>
      </p:pic>
      <p:sp>
        <p:nvSpPr>
          <p:cNvPr id="2" name="Title 1"/>
          <p:cNvSpPr>
            <a:spLocks noGrp="1"/>
          </p:cNvSpPr>
          <p:nvPr>
            <p:ph type="ctrTitle" hasCustomPrompt="1"/>
          </p:nvPr>
        </p:nvSpPr>
        <p:spPr>
          <a:xfrm>
            <a:off x="792000" y="1837604"/>
            <a:ext cx="3240000" cy="2232000"/>
          </a:xfrm>
        </p:spPr>
        <p:txBody>
          <a:bodyPr anchor="t" anchorCtr="0"/>
          <a:lstStyle>
            <a:lvl1pPr algn="l">
              <a:defRPr sz="3200">
                <a:solidFill>
                  <a:schemeClr val="tx2"/>
                </a:solidFill>
              </a:defRPr>
            </a:lvl1pPr>
          </a:lstStyle>
          <a:p>
            <a:r>
              <a:rPr lang="nl-NL" dirty="0"/>
              <a:t>Titelstijl van model bewerken</a:t>
            </a:r>
            <a:endParaRPr lang="en-US" dirty="0"/>
          </a:p>
        </p:txBody>
      </p:sp>
      <p:sp>
        <p:nvSpPr>
          <p:cNvPr id="3" name="Subtitle 2"/>
          <p:cNvSpPr>
            <a:spLocks noGrp="1"/>
          </p:cNvSpPr>
          <p:nvPr>
            <p:ph type="subTitle" idx="1" hasCustomPrompt="1"/>
          </p:nvPr>
        </p:nvSpPr>
        <p:spPr>
          <a:xfrm>
            <a:off x="792000" y="4068000"/>
            <a:ext cx="3240000" cy="540000"/>
          </a:xfrm>
        </p:spPr>
        <p:txBody>
          <a:bodyPr anchor="t" anchorCtr="0"/>
          <a:lstStyle>
            <a:lvl1pPr marL="0" indent="0" algn="l">
              <a:buNone/>
              <a:defRPr sz="150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dirty="0"/>
              <a:t>Klik om de ondertitelstijl van het model te bewerken</a:t>
            </a:r>
            <a:endParaRPr lang="en-US" dirty="0"/>
          </a:p>
        </p:txBody>
      </p:sp>
      <p:sp>
        <p:nvSpPr>
          <p:cNvPr id="12" name="Text Placeholder 3">
            <a:extLst>
              <a:ext uri="{FF2B5EF4-FFF2-40B4-BE49-F238E27FC236}">
                <a16:creationId xmlns:a16="http://schemas.microsoft.com/office/drawing/2014/main" id="{C661DE57-9DD7-614C-8C36-033EF369EC39}"/>
              </a:ext>
            </a:extLst>
          </p:cNvPr>
          <p:cNvSpPr>
            <a:spLocks noGrp="1"/>
          </p:cNvSpPr>
          <p:nvPr>
            <p:ph type="body" sz="half" idx="18" hasCustomPrompt="1"/>
          </p:nvPr>
        </p:nvSpPr>
        <p:spPr>
          <a:xfrm>
            <a:off x="791998" y="4608000"/>
            <a:ext cx="3240000" cy="180000"/>
          </a:xfrm>
        </p:spPr>
        <p:txBody>
          <a:bodyPr/>
          <a:lstStyle>
            <a:lvl1pPr marL="0" indent="0" algn="l">
              <a:buNone/>
              <a:defRPr sz="7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datum in te vullen</a:t>
            </a:r>
          </a:p>
        </p:txBody>
      </p:sp>
      <p:pic>
        <p:nvPicPr>
          <p:cNvPr id="5" name="Afbeelding 4">
            <a:extLst>
              <a:ext uri="{FF2B5EF4-FFF2-40B4-BE49-F238E27FC236}">
                <a16:creationId xmlns:a16="http://schemas.microsoft.com/office/drawing/2014/main" id="{DBCFDC6C-46DF-A270-51A1-6C39876C8F7C}"/>
              </a:ext>
            </a:extLst>
          </p:cNvPr>
          <p:cNvPicPr>
            <a:picLocks noChangeAspect="1"/>
          </p:cNvPicPr>
          <p:nvPr userDrawn="1"/>
        </p:nvPicPr>
        <p:blipFill>
          <a:blip r:embed="rId3"/>
          <a:stretch>
            <a:fillRect/>
          </a:stretch>
        </p:blipFill>
        <p:spPr>
          <a:xfrm>
            <a:off x="648000" y="504000"/>
            <a:ext cx="1866900" cy="787400"/>
          </a:xfrm>
          <a:prstGeom prst="rect">
            <a:avLst/>
          </a:prstGeom>
        </p:spPr>
      </p:pic>
    </p:spTree>
    <p:extLst>
      <p:ext uri="{BB962C8B-B14F-4D97-AF65-F5344CB8AC3E}">
        <p14:creationId xmlns:p14="http://schemas.microsoft.com/office/powerpoint/2010/main" val="194702284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Buu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2000" y="1837604"/>
            <a:ext cx="3240000" cy="2232000"/>
          </a:xfrm>
        </p:spPr>
        <p:txBody>
          <a:bodyPr anchor="t" anchorCtr="0"/>
          <a:lstStyle>
            <a:lvl1pPr algn="l">
              <a:defRPr sz="3200">
                <a:solidFill>
                  <a:schemeClr val="bg1"/>
                </a:solidFill>
              </a:defRPr>
            </a:lvl1pPr>
          </a:lstStyle>
          <a:p>
            <a:r>
              <a:rPr lang="nl-NL" dirty="0"/>
              <a:t>Titelstijl van model bewerken</a:t>
            </a:r>
            <a:endParaRPr lang="en-US" dirty="0"/>
          </a:p>
        </p:txBody>
      </p:sp>
    </p:spTree>
    <p:extLst>
      <p:ext uri="{BB962C8B-B14F-4D97-AF65-F5344CB8AC3E}">
        <p14:creationId xmlns:p14="http://schemas.microsoft.com/office/powerpoint/2010/main" val="275270410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e">
    <p:spTree>
      <p:nvGrpSpPr>
        <p:cNvPr id="1" name=""/>
        <p:cNvGrpSpPr/>
        <p:nvPr/>
      </p:nvGrpSpPr>
      <p:grpSpPr>
        <a:xfrm>
          <a:off x="0" y="0"/>
          <a:ext cx="0" cy="0"/>
          <a:chOff x="0" y="0"/>
          <a:chExt cx="0" cy="0"/>
        </a:xfrm>
      </p:grpSpPr>
      <p:sp>
        <p:nvSpPr>
          <p:cNvPr id="6" name="Afgeronde rechthoek 5">
            <a:extLst>
              <a:ext uri="{FF2B5EF4-FFF2-40B4-BE49-F238E27FC236}">
                <a16:creationId xmlns:a16="http://schemas.microsoft.com/office/drawing/2014/main" id="{04516957-AD2F-D844-B21A-63FEB30E0CAA}"/>
              </a:ext>
            </a:extLst>
          </p:cNvPr>
          <p:cNvSpPr/>
          <p:nvPr userDrawn="1"/>
        </p:nvSpPr>
        <p:spPr>
          <a:xfrm>
            <a:off x="12638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1"/>
          <p:cNvSpPr>
            <a:spLocks noGrp="1"/>
          </p:cNvSpPr>
          <p:nvPr>
            <p:ph type="title" hasCustomPrompt="1"/>
          </p:nvPr>
        </p:nvSpPr>
        <p:spPr>
          <a:xfrm>
            <a:off x="792000" y="1944000"/>
            <a:ext cx="7308000" cy="1224000"/>
          </a:xfrm>
        </p:spPr>
        <p:txBody>
          <a:bodyPr anchor="ctr" anchorCtr="0"/>
          <a:lstStyle>
            <a:lvl1pPr>
              <a:defRPr sz="4200">
                <a:solidFill>
                  <a:schemeClr val="bg1"/>
                </a:solidFill>
              </a:defRPr>
            </a:lvl1pPr>
          </a:lstStyle>
          <a:p>
            <a:r>
              <a:rPr lang="nl-NL" dirty="0"/>
              <a:t>Titelstijl van model bewerken</a:t>
            </a:r>
            <a:endParaRPr lang="en-US" dirty="0"/>
          </a:p>
        </p:txBody>
      </p:sp>
    </p:spTree>
    <p:extLst>
      <p:ext uri="{BB962C8B-B14F-4D97-AF65-F5344CB8AC3E}">
        <p14:creationId xmlns:p14="http://schemas.microsoft.com/office/powerpoint/2010/main" val="4149550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en teks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92001" y="468000"/>
            <a:ext cx="5040000" cy="756000"/>
          </a:xfrm>
        </p:spPr>
        <p:txBody>
          <a:bodyPr/>
          <a:lstStyle>
            <a:lvl1pPr>
              <a:defRPr sz="2800">
                <a:solidFill>
                  <a:schemeClr val="tx2"/>
                </a:solidFill>
              </a:defRPr>
            </a:lvl1pPr>
          </a:lstStyle>
          <a:p>
            <a:r>
              <a:rPr lang="nl-NL" dirty="0"/>
              <a:t>Titelstijl van model bewerken</a:t>
            </a:r>
            <a:endParaRPr lang="en-US" dirty="0"/>
          </a:p>
        </p:txBody>
      </p:sp>
      <p:sp>
        <p:nvSpPr>
          <p:cNvPr id="3" name="Content Placeholder 2"/>
          <p:cNvSpPr>
            <a:spLocks noGrp="1"/>
          </p:cNvSpPr>
          <p:nvPr>
            <p:ph idx="1"/>
          </p:nvPr>
        </p:nvSpPr>
        <p:spPr>
          <a:xfrm>
            <a:off x="792000" y="1908000"/>
            <a:ext cx="5040000" cy="2520000"/>
          </a:xfrm>
        </p:spPr>
        <p:txBody>
          <a:bodyPr/>
          <a:lstStyle>
            <a:lvl1pPr marL="0" indent="0">
              <a:lnSpc>
                <a:spcPct val="110000"/>
              </a:lnSpc>
              <a:buClr>
                <a:schemeClr val="tx2"/>
              </a:buClr>
              <a:buSzPct val="120000"/>
              <a:buFontTx/>
              <a:buNone/>
              <a:defRPr sz="1500"/>
            </a:lvl1pPr>
            <a:lvl2pPr marL="0" indent="0">
              <a:lnSpc>
                <a:spcPct val="110000"/>
              </a:lnSpc>
              <a:buClr>
                <a:schemeClr val="tx2"/>
              </a:buClr>
              <a:buSzPct val="120000"/>
              <a:buFontTx/>
              <a:buNone/>
              <a:defRPr sz="1500"/>
            </a:lvl2pPr>
            <a:lvl3pPr marL="0" indent="0">
              <a:lnSpc>
                <a:spcPct val="110000"/>
              </a:lnSpc>
              <a:buClr>
                <a:schemeClr val="tx2"/>
              </a:buClr>
              <a:buSzPct val="120000"/>
              <a:buFontTx/>
              <a:buNone/>
              <a:defRPr sz="1500"/>
            </a:lvl3pPr>
            <a:lvl4pPr marL="0" indent="0">
              <a:lnSpc>
                <a:spcPct val="110000"/>
              </a:lnSpc>
              <a:buClr>
                <a:schemeClr val="tx2"/>
              </a:buClr>
              <a:buSzPct val="120000"/>
              <a:buFontTx/>
              <a:buNone/>
              <a:defRPr sz="1500"/>
            </a:lvl4pPr>
            <a:lvl5pPr marL="0" indent="0">
              <a:lnSpc>
                <a:spcPct val="110000"/>
              </a:lnSpc>
              <a:buClr>
                <a:schemeClr val="tx2"/>
              </a:buClr>
              <a:buSzPct val="120000"/>
              <a:buFontTx/>
              <a:buNone/>
              <a:defRPr sz="15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r>
              <a:rPr lang="nl-NL" dirty="0"/>
              <a:t>Teamfit is een werkwijze van JOGG</a:t>
            </a:r>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3955380699"/>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 kleu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nl-NL" dirty="0"/>
              <a:t>Teamfit is een werkwijze van JOGG</a:t>
            </a:r>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
        <p:nvSpPr>
          <p:cNvPr id="9" name="Text Placeholder 3">
            <a:extLst>
              <a:ext uri="{FF2B5EF4-FFF2-40B4-BE49-F238E27FC236}">
                <a16:creationId xmlns:a16="http://schemas.microsoft.com/office/drawing/2014/main" id="{41AFFEDE-8C67-9349-A20D-6B3D32E8F092}"/>
              </a:ext>
            </a:extLst>
          </p:cNvPr>
          <p:cNvSpPr>
            <a:spLocks noGrp="1"/>
          </p:cNvSpPr>
          <p:nvPr>
            <p:ph type="body" sz="half" idx="2" hasCustomPrompt="1"/>
          </p:nvPr>
        </p:nvSpPr>
        <p:spPr>
          <a:xfrm>
            <a:off x="792000" y="1548000"/>
            <a:ext cx="3456000" cy="2088000"/>
          </a:xfrm>
        </p:spPr>
        <p:txBody>
          <a:bodyPr anchor="ctr" anchorCtr="0"/>
          <a:lstStyle>
            <a:lvl1pPr marL="0" indent="0">
              <a:lnSpc>
                <a:spcPct val="95000"/>
              </a:lnSpc>
              <a:buNone/>
              <a:defRPr sz="28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Tree>
    <p:extLst>
      <p:ext uri="{BB962C8B-B14F-4D97-AF65-F5344CB8AC3E}">
        <p14:creationId xmlns:p14="http://schemas.microsoft.com/office/powerpoint/2010/main" val="3522846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mgevin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l-NL" dirty="0"/>
              <a:t>Teamfit is een werkwijze van JOGG</a:t>
            </a:r>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
        <p:nvSpPr>
          <p:cNvPr id="7" name="Text Placeholder 3">
            <a:extLst>
              <a:ext uri="{FF2B5EF4-FFF2-40B4-BE49-F238E27FC236}">
                <a16:creationId xmlns:a16="http://schemas.microsoft.com/office/drawing/2014/main" id="{987AB70C-B419-474B-AE7C-154C6AA476DC}"/>
              </a:ext>
            </a:extLst>
          </p:cNvPr>
          <p:cNvSpPr>
            <a:spLocks noGrp="1"/>
          </p:cNvSpPr>
          <p:nvPr>
            <p:ph type="body" sz="half" idx="2" hasCustomPrompt="1"/>
          </p:nvPr>
        </p:nvSpPr>
        <p:spPr>
          <a:xfrm>
            <a:off x="792000" y="684000"/>
            <a:ext cx="7308000" cy="468000"/>
          </a:xfrm>
        </p:spPr>
        <p:txBody>
          <a:bodyPr/>
          <a:lstStyle>
            <a:lvl1pPr marL="0" indent="0">
              <a:buNone/>
              <a:defRPr sz="24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
        <p:nvSpPr>
          <p:cNvPr id="10" name="Text Placeholder 3">
            <a:extLst>
              <a:ext uri="{FF2B5EF4-FFF2-40B4-BE49-F238E27FC236}">
                <a16:creationId xmlns:a16="http://schemas.microsoft.com/office/drawing/2014/main" id="{96B1B07F-3399-D79B-C1A5-AEF3C092BE06}"/>
              </a:ext>
            </a:extLst>
          </p:cNvPr>
          <p:cNvSpPr>
            <a:spLocks noGrp="1"/>
          </p:cNvSpPr>
          <p:nvPr>
            <p:ph type="body" sz="half" idx="13" hasCustomPrompt="1"/>
          </p:nvPr>
        </p:nvSpPr>
        <p:spPr>
          <a:xfrm>
            <a:off x="792000" y="1296000"/>
            <a:ext cx="3600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Klikken om de tekst te bewerken</a:t>
            </a:r>
          </a:p>
        </p:txBody>
      </p:sp>
      <p:sp>
        <p:nvSpPr>
          <p:cNvPr id="11" name="Text Placeholder 3">
            <a:extLst>
              <a:ext uri="{FF2B5EF4-FFF2-40B4-BE49-F238E27FC236}">
                <a16:creationId xmlns:a16="http://schemas.microsoft.com/office/drawing/2014/main" id="{F6DD2EDD-235F-506A-EA1F-70FBA8C2DB1D}"/>
              </a:ext>
            </a:extLst>
          </p:cNvPr>
          <p:cNvSpPr>
            <a:spLocks noGrp="1"/>
          </p:cNvSpPr>
          <p:nvPr>
            <p:ph type="body" sz="half" idx="14" hasCustomPrompt="1"/>
          </p:nvPr>
        </p:nvSpPr>
        <p:spPr>
          <a:xfrm>
            <a:off x="4716000" y="1296000"/>
            <a:ext cx="3384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Klikken om de tekst te bewerken</a:t>
            </a:r>
          </a:p>
        </p:txBody>
      </p:sp>
    </p:spTree>
    <p:extLst>
      <p:ext uri="{BB962C8B-B14F-4D97-AF65-F5344CB8AC3E}">
        <p14:creationId xmlns:p14="http://schemas.microsoft.com/office/powerpoint/2010/main" val="2593319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mgeving Paar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accent5"/>
                </a:solidFill>
              </a:defRPr>
            </a:lvl1pPr>
          </a:lstStyle>
          <a:p>
            <a:r>
              <a:rPr lang="nl-NL" dirty="0"/>
              <a:t>Teamfit is een werkwijze van JOGG</a:t>
            </a:r>
          </a:p>
        </p:txBody>
      </p:sp>
      <p:sp>
        <p:nvSpPr>
          <p:cNvPr id="3" name="Footer Placeholder 2"/>
          <p:cNvSpPr>
            <a:spLocks noGrp="1"/>
          </p:cNvSpPr>
          <p:nvPr>
            <p:ph type="ftr" sz="quarter" idx="11"/>
          </p:nvPr>
        </p:nvSpPr>
        <p:spPr/>
        <p:txBody>
          <a:bodyPr/>
          <a:lstStyle>
            <a:lvl1pPr>
              <a:defRPr>
                <a:solidFill>
                  <a:schemeClr val="accent5"/>
                </a:solidFill>
              </a:defRPr>
            </a:lvl1pPr>
          </a:lstStyle>
          <a:p>
            <a:endParaRPr lang="nl-NL"/>
          </a:p>
        </p:txBody>
      </p:sp>
      <p:sp>
        <p:nvSpPr>
          <p:cNvPr id="4" name="Slide Number Placeholder 3"/>
          <p:cNvSpPr>
            <a:spLocks noGrp="1"/>
          </p:cNvSpPr>
          <p:nvPr>
            <p:ph type="sldNum" sz="quarter" idx="12"/>
          </p:nvPr>
        </p:nvSpPr>
        <p:spPr/>
        <p:txBody>
          <a:bodyPr/>
          <a:lstStyle>
            <a:lvl1pPr>
              <a:defRPr>
                <a:solidFill>
                  <a:schemeClr val="accent5"/>
                </a:solidFill>
              </a:defRPr>
            </a:lvl1pPr>
          </a:lstStyle>
          <a:p>
            <a:fld id="{14F1411D-0280-154F-AEAC-4C20B7AA46B2}" type="slidenum">
              <a:rPr lang="nl-NL" smtClean="0"/>
              <a:pPr/>
              <a:t>‹nr.›</a:t>
            </a:fld>
            <a:endParaRPr lang="nl-NL"/>
          </a:p>
        </p:txBody>
      </p:sp>
      <p:sp>
        <p:nvSpPr>
          <p:cNvPr id="7" name="Text Placeholder 3">
            <a:extLst>
              <a:ext uri="{FF2B5EF4-FFF2-40B4-BE49-F238E27FC236}">
                <a16:creationId xmlns:a16="http://schemas.microsoft.com/office/drawing/2014/main" id="{987AB70C-B419-474B-AE7C-154C6AA476DC}"/>
              </a:ext>
            </a:extLst>
          </p:cNvPr>
          <p:cNvSpPr>
            <a:spLocks noGrp="1"/>
          </p:cNvSpPr>
          <p:nvPr>
            <p:ph type="body" sz="half" idx="2" hasCustomPrompt="1"/>
          </p:nvPr>
        </p:nvSpPr>
        <p:spPr>
          <a:xfrm>
            <a:off x="792000" y="684000"/>
            <a:ext cx="7308000" cy="468000"/>
          </a:xfrm>
        </p:spPr>
        <p:txBody>
          <a:bodyPr/>
          <a:lstStyle>
            <a:lvl1pPr marL="0" indent="0">
              <a:buNone/>
              <a:defRPr sz="2400">
                <a:solidFill>
                  <a:schemeClr val="accent5"/>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
        <p:nvSpPr>
          <p:cNvPr id="10" name="Text Placeholder 3">
            <a:extLst>
              <a:ext uri="{FF2B5EF4-FFF2-40B4-BE49-F238E27FC236}">
                <a16:creationId xmlns:a16="http://schemas.microsoft.com/office/drawing/2014/main" id="{96B1B07F-3399-D79B-C1A5-AEF3C092BE06}"/>
              </a:ext>
            </a:extLst>
          </p:cNvPr>
          <p:cNvSpPr>
            <a:spLocks noGrp="1"/>
          </p:cNvSpPr>
          <p:nvPr>
            <p:ph type="body" sz="half" idx="13" hasCustomPrompt="1"/>
          </p:nvPr>
        </p:nvSpPr>
        <p:spPr>
          <a:xfrm>
            <a:off x="792000" y="1296000"/>
            <a:ext cx="3600000" cy="288000"/>
          </a:xfrm>
        </p:spPr>
        <p:txBody>
          <a:bodyPr/>
          <a:lstStyle>
            <a:lvl1pPr marL="0" indent="0">
              <a:buNone/>
              <a:defRPr sz="1500">
                <a:solidFill>
                  <a:schemeClr val="accent5"/>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Klikken om de tekst te bewerken</a:t>
            </a:r>
          </a:p>
        </p:txBody>
      </p:sp>
      <p:sp>
        <p:nvSpPr>
          <p:cNvPr id="11" name="Text Placeholder 3">
            <a:extLst>
              <a:ext uri="{FF2B5EF4-FFF2-40B4-BE49-F238E27FC236}">
                <a16:creationId xmlns:a16="http://schemas.microsoft.com/office/drawing/2014/main" id="{F6DD2EDD-235F-506A-EA1F-70FBA8C2DB1D}"/>
              </a:ext>
            </a:extLst>
          </p:cNvPr>
          <p:cNvSpPr>
            <a:spLocks noGrp="1"/>
          </p:cNvSpPr>
          <p:nvPr>
            <p:ph type="body" sz="half" idx="14" hasCustomPrompt="1"/>
          </p:nvPr>
        </p:nvSpPr>
        <p:spPr>
          <a:xfrm>
            <a:off x="4716000" y="1296000"/>
            <a:ext cx="3384000" cy="288000"/>
          </a:xfrm>
        </p:spPr>
        <p:txBody>
          <a:bodyPr/>
          <a:lstStyle>
            <a:lvl1pPr marL="0" indent="0">
              <a:buNone/>
              <a:defRPr sz="1500">
                <a:solidFill>
                  <a:schemeClr val="accent5"/>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Klikken om de tekst te bewerken</a:t>
            </a:r>
          </a:p>
        </p:txBody>
      </p:sp>
    </p:spTree>
    <p:extLst>
      <p:ext uri="{BB962C8B-B14F-4D97-AF65-F5344CB8AC3E}">
        <p14:creationId xmlns:p14="http://schemas.microsoft.com/office/powerpoint/2010/main" val="3389849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artner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l-NL" dirty="0"/>
              <a:t>Teamfit is een werkwijze van JOGG</a:t>
            </a:r>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
        <p:nvSpPr>
          <p:cNvPr id="7" name="Text Placeholder 3">
            <a:extLst>
              <a:ext uri="{FF2B5EF4-FFF2-40B4-BE49-F238E27FC236}">
                <a16:creationId xmlns:a16="http://schemas.microsoft.com/office/drawing/2014/main" id="{987AB70C-B419-474B-AE7C-154C6AA476DC}"/>
              </a:ext>
            </a:extLst>
          </p:cNvPr>
          <p:cNvSpPr>
            <a:spLocks noGrp="1"/>
          </p:cNvSpPr>
          <p:nvPr>
            <p:ph type="body" sz="half" idx="2" hasCustomPrompt="1"/>
          </p:nvPr>
        </p:nvSpPr>
        <p:spPr>
          <a:xfrm>
            <a:off x="792000" y="684000"/>
            <a:ext cx="7308000" cy="468000"/>
          </a:xfrm>
        </p:spPr>
        <p:txBody>
          <a:bodyPr/>
          <a:lstStyle>
            <a:lvl1pPr marL="0" indent="0">
              <a:buNone/>
              <a:defRPr sz="24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
        <p:nvSpPr>
          <p:cNvPr id="10" name="Text Placeholder 3">
            <a:extLst>
              <a:ext uri="{FF2B5EF4-FFF2-40B4-BE49-F238E27FC236}">
                <a16:creationId xmlns:a16="http://schemas.microsoft.com/office/drawing/2014/main" id="{96B1B07F-3399-D79B-C1A5-AEF3C092BE06}"/>
              </a:ext>
            </a:extLst>
          </p:cNvPr>
          <p:cNvSpPr>
            <a:spLocks noGrp="1"/>
          </p:cNvSpPr>
          <p:nvPr>
            <p:ph type="body" sz="half" idx="13" hasCustomPrompt="1"/>
          </p:nvPr>
        </p:nvSpPr>
        <p:spPr>
          <a:xfrm>
            <a:off x="792000" y="1296000"/>
            <a:ext cx="3600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Klikken om de tekst te bewerken</a:t>
            </a:r>
          </a:p>
        </p:txBody>
      </p:sp>
      <p:sp>
        <p:nvSpPr>
          <p:cNvPr id="11" name="Text Placeholder 3">
            <a:extLst>
              <a:ext uri="{FF2B5EF4-FFF2-40B4-BE49-F238E27FC236}">
                <a16:creationId xmlns:a16="http://schemas.microsoft.com/office/drawing/2014/main" id="{F6DD2EDD-235F-506A-EA1F-70FBA8C2DB1D}"/>
              </a:ext>
            </a:extLst>
          </p:cNvPr>
          <p:cNvSpPr>
            <a:spLocks noGrp="1"/>
          </p:cNvSpPr>
          <p:nvPr>
            <p:ph type="body" sz="half" idx="14" hasCustomPrompt="1"/>
          </p:nvPr>
        </p:nvSpPr>
        <p:spPr>
          <a:xfrm>
            <a:off x="4716000" y="1296000"/>
            <a:ext cx="3384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Klikken om de tekst te bewerken</a:t>
            </a:r>
          </a:p>
        </p:txBody>
      </p:sp>
      <p:sp>
        <p:nvSpPr>
          <p:cNvPr id="12" name="Picture Placeholder 2">
            <a:extLst>
              <a:ext uri="{FF2B5EF4-FFF2-40B4-BE49-F238E27FC236}">
                <a16:creationId xmlns:a16="http://schemas.microsoft.com/office/drawing/2014/main" id="{8A58A2E3-B3AF-1A0D-2A64-F7CC2A1AF8C8}"/>
              </a:ext>
            </a:extLst>
          </p:cNvPr>
          <p:cNvSpPr>
            <a:spLocks noGrp="1"/>
          </p:cNvSpPr>
          <p:nvPr>
            <p:ph type="pic" idx="15" hasCustomPrompt="1"/>
          </p:nvPr>
        </p:nvSpPr>
        <p:spPr>
          <a:xfrm>
            <a:off x="648000" y="1765062"/>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13" name="Picture Placeholder 2">
            <a:extLst>
              <a:ext uri="{FF2B5EF4-FFF2-40B4-BE49-F238E27FC236}">
                <a16:creationId xmlns:a16="http://schemas.microsoft.com/office/drawing/2014/main" id="{B93DB9C9-8A6F-452C-4358-2618BCAA499A}"/>
              </a:ext>
            </a:extLst>
          </p:cNvPr>
          <p:cNvSpPr>
            <a:spLocks noGrp="1"/>
          </p:cNvSpPr>
          <p:nvPr>
            <p:ph type="pic" idx="16" hasCustomPrompt="1"/>
          </p:nvPr>
        </p:nvSpPr>
        <p:spPr>
          <a:xfrm>
            <a:off x="1921087" y="1765062"/>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14" name="Picture Placeholder 2">
            <a:extLst>
              <a:ext uri="{FF2B5EF4-FFF2-40B4-BE49-F238E27FC236}">
                <a16:creationId xmlns:a16="http://schemas.microsoft.com/office/drawing/2014/main" id="{6F89C580-8CAC-26EA-F971-E7A3D38192AF}"/>
              </a:ext>
            </a:extLst>
          </p:cNvPr>
          <p:cNvSpPr>
            <a:spLocks noGrp="1"/>
          </p:cNvSpPr>
          <p:nvPr>
            <p:ph type="pic" idx="17" hasCustomPrompt="1"/>
          </p:nvPr>
        </p:nvSpPr>
        <p:spPr>
          <a:xfrm>
            <a:off x="3194174" y="1765062"/>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15" name="Picture Placeholder 2">
            <a:extLst>
              <a:ext uri="{FF2B5EF4-FFF2-40B4-BE49-F238E27FC236}">
                <a16:creationId xmlns:a16="http://schemas.microsoft.com/office/drawing/2014/main" id="{6B904C6F-0D55-6963-248D-DD8D55B21C9E}"/>
              </a:ext>
            </a:extLst>
          </p:cNvPr>
          <p:cNvSpPr>
            <a:spLocks noGrp="1"/>
          </p:cNvSpPr>
          <p:nvPr>
            <p:ph type="pic" idx="18" hasCustomPrompt="1"/>
          </p:nvPr>
        </p:nvSpPr>
        <p:spPr>
          <a:xfrm>
            <a:off x="648000" y="2610531"/>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16" name="Picture Placeholder 2">
            <a:extLst>
              <a:ext uri="{FF2B5EF4-FFF2-40B4-BE49-F238E27FC236}">
                <a16:creationId xmlns:a16="http://schemas.microsoft.com/office/drawing/2014/main" id="{8697BA2E-173F-1859-CC79-462AD388066E}"/>
              </a:ext>
            </a:extLst>
          </p:cNvPr>
          <p:cNvSpPr>
            <a:spLocks noGrp="1"/>
          </p:cNvSpPr>
          <p:nvPr>
            <p:ph type="pic" idx="19" hasCustomPrompt="1"/>
          </p:nvPr>
        </p:nvSpPr>
        <p:spPr>
          <a:xfrm>
            <a:off x="1921087" y="2610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17" name="Picture Placeholder 2">
            <a:extLst>
              <a:ext uri="{FF2B5EF4-FFF2-40B4-BE49-F238E27FC236}">
                <a16:creationId xmlns:a16="http://schemas.microsoft.com/office/drawing/2014/main" id="{A01104A4-4E29-F00A-A753-0765C5186941}"/>
              </a:ext>
            </a:extLst>
          </p:cNvPr>
          <p:cNvSpPr>
            <a:spLocks noGrp="1"/>
          </p:cNvSpPr>
          <p:nvPr>
            <p:ph type="pic" idx="20" hasCustomPrompt="1"/>
          </p:nvPr>
        </p:nvSpPr>
        <p:spPr>
          <a:xfrm>
            <a:off x="3194174" y="2610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18" name="Picture Placeholder 2">
            <a:extLst>
              <a:ext uri="{FF2B5EF4-FFF2-40B4-BE49-F238E27FC236}">
                <a16:creationId xmlns:a16="http://schemas.microsoft.com/office/drawing/2014/main" id="{0BA28250-CE67-2735-06CF-FAA1FA408B55}"/>
              </a:ext>
            </a:extLst>
          </p:cNvPr>
          <p:cNvSpPr>
            <a:spLocks noGrp="1"/>
          </p:cNvSpPr>
          <p:nvPr>
            <p:ph type="pic" idx="21" hasCustomPrompt="1"/>
          </p:nvPr>
        </p:nvSpPr>
        <p:spPr>
          <a:xfrm>
            <a:off x="648000" y="3456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19" name="Picture Placeholder 2">
            <a:extLst>
              <a:ext uri="{FF2B5EF4-FFF2-40B4-BE49-F238E27FC236}">
                <a16:creationId xmlns:a16="http://schemas.microsoft.com/office/drawing/2014/main" id="{0D5B6955-CD9A-692C-BDC6-B02D03AFD62E}"/>
              </a:ext>
            </a:extLst>
          </p:cNvPr>
          <p:cNvSpPr>
            <a:spLocks noGrp="1"/>
          </p:cNvSpPr>
          <p:nvPr>
            <p:ph type="pic" idx="22" hasCustomPrompt="1"/>
          </p:nvPr>
        </p:nvSpPr>
        <p:spPr>
          <a:xfrm>
            <a:off x="1921087" y="3456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20" name="Picture Placeholder 2">
            <a:extLst>
              <a:ext uri="{FF2B5EF4-FFF2-40B4-BE49-F238E27FC236}">
                <a16:creationId xmlns:a16="http://schemas.microsoft.com/office/drawing/2014/main" id="{B8992B9A-F9E3-3A58-280E-4BE81D07E5F5}"/>
              </a:ext>
            </a:extLst>
          </p:cNvPr>
          <p:cNvSpPr>
            <a:spLocks noGrp="1"/>
          </p:cNvSpPr>
          <p:nvPr>
            <p:ph type="pic" idx="23" hasCustomPrompt="1"/>
          </p:nvPr>
        </p:nvSpPr>
        <p:spPr>
          <a:xfrm>
            <a:off x="3194174" y="3456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21" name="Text Placeholder 3">
            <a:extLst>
              <a:ext uri="{FF2B5EF4-FFF2-40B4-BE49-F238E27FC236}">
                <a16:creationId xmlns:a16="http://schemas.microsoft.com/office/drawing/2014/main" id="{D514A270-A7E1-2586-54A3-46A0C9BC8B67}"/>
              </a:ext>
            </a:extLst>
          </p:cNvPr>
          <p:cNvSpPr>
            <a:spLocks noGrp="1"/>
          </p:cNvSpPr>
          <p:nvPr>
            <p:ph type="body" sz="half" idx="24" hasCustomPrompt="1"/>
          </p:nvPr>
        </p:nvSpPr>
        <p:spPr>
          <a:xfrm>
            <a:off x="4716000" y="3033865"/>
            <a:ext cx="3384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Klikken om de tekst te bewerken</a:t>
            </a:r>
          </a:p>
        </p:txBody>
      </p:sp>
      <p:sp>
        <p:nvSpPr>
          <p:cNvPr id="9" name="Tekstvak 8">
            <a:extLst>
              <a:ext uri="{FF2B5EF4-FFF2-40B4-BE49-F238E27FC236}">
                <a16:creationId xmlns:a16="http://schemas.microsoft.com/office/drawing/2014/main" id="{F72A4BFB-1E41-4C98-EE2E-26177B004CDE}"/>
              </a:ext>
            </a:extLst>
          </p:cNvPr>
          <p:cNvSpPr txBox="1"/>
          <p:nvPr userDrawn="1"/>
        </p:nvSpPr>
        <p:spPr>
          <a:xfrm>
            <a:off x="368791" y="1636827"/>
            <a:ext cx="0" cy="0"/>
          </a:xfrm>
          <a:prstGeom prst="rect">
            <a:avLst/>
          </a:prstGeom>
          <a:noFill/>
        </p:spPr>
        <p:txBody>
          <a:bodyPr wrap="none" lIns="0" tIns="0" rIns="0" bIns="0" rtlCol="0">
            <a:noAutofit/>
          </a:bodyPr>
          <a:lstStyle/>
          <a:p>
            <a:pPr algn="l"/>
            <a:endParaRPr lang="nl-NL" sz="1500" dirty="0"/>
          </a:p>
        </p:txBody>
      </p:sp>
      <p:sp>
        <p:nvSpPr>
          <p:cNvPr id="28" name="Picture Placeholder 2">
            <a:extLst>
              <a:ext uri="{FF2B5EF4-FFF2-40B4-BE49-F238E27FC236}">
                <a16:creationId xmlns:a16="http://schemas.microsoft.com/office/drawing/2014/main" id="{BAB10F44-BF76-A8F0-43D8-52B784B7F1F7}"/>
              </a:ext>
            </a:extLst>
          </p:cNvPr>
          <p:cNvSpPr>
            <a:spLocks noGrp="1"/>
          </p:cNvSpPr>
          <p:nvPr>
            <p:ph type="pic" idx="25" hasCustomPrompt="1"/>
          </p:nvPr>
        </p:nvSpPr>
        <p:spPr>
          <a:xfrm>
            <a:off x="4572000" y="1765062"/>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29" name="Picture Placeholder 2">
            <a:extLst>
              <a:ext uri="{FF2B5EF4-FFF2-40B4-BE49-F238E27FC236}">
                <a16:creationId xmlns:a16="http://schemas.microsoft.com/office/drawing/2014/main" id="{8AF71458-4AA3-9DAA-5EB8-4D2736ED90D4}"/>
              </a:ext>
            </a:extLst>
          </p:cNvPr>
          <p:cNvSpPr>
            <a:spLocks noGrp="1"/>
          </p:cNvSpPr>
          <p:nvPr>
            <p:ph type="pic" idx="26" hasCustomPrompt="1"/>
          </p:nvPr>
        </p:nvSpPr>
        <p:spPr>
          <a:xfrm>
            <a:off x="5845087" y="1765062"/>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30" name="Picture Placeholder 2">
            <a:extLst>
              <a:ext uri="{FF2B5EF4-FFF2-40B4-BE49-F238E27FC236}">
                <a16:creationId xmlns:a16="http://schemas.microsoft.com/office/drawing/2014/main" id="{13B77A31-704A-BD9D-2F75-71E8A10FE934}"/>
              </a:ext>
            </a:extLst>
          </p:cNvPr>
          <p:cNvSpPr>
            <a:spLocks noGrp="1"/>
          </p:cNvSpPr>
          <p:nvPr>
            <p:ph type="pic" idx="27" hasCustomPrompt="1"/>
          </p:nvPr>
        </p:nvSpPr>
        <p:spPr>
          <a:xfrm>
            <a:off x="7118174" y="1765062"/>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34" name="Picture Placeholder 2">
            <a:extLst>
              <a:ext uri="{FF2B5EF4-FFF2-40B4-BE49-F238E27FC236}">
                <a16:creationId xmlns:a16="http://schemas.microsoft.com/office/drawing/2014/main" id="{9620E87D-25BB-86F2-A1A0-49A8A35A4928}"/>
              </a:ext>
            </a:extLst>
          </p:cNvPr>
          <p:cNvSpPr>
            <a:spLocks noGrp="1"/>
          </p:cNvSpPr>
          <p:nvPr>
            <p:ph type="pic" idx="31" hasCustomPrompt="1"/>
          </p:nvPr>
        </p:nvSpPr>
        <p:spPr>
          <a:xfrm>
            <a:off x="4572000" y="3456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35" name="Picture Placeholder 2">
            <a:extLst>
              <a:ext uri="{FF2B5EF4-FFF2-40B4-BE49-F238E27FC236}">
                <a16:creationId xmlns:a16="http://schemas.microsoft.com/office/drawing/2014/main" id="{AA28BCEF-50F8-6C9D-86D3-1765E7C25590}"/>
              </a:ext>
            </a:extLst>
          </p:cNvPr>
          <p:cNvSpPr>
            <a:spLocks noGrp="1"/>
          </p:cNvSpPr>
          <p:nvPr>
            <p:ph type="pic" idx="32" hasCustomPrompt="1"/>
          </p:nvPr>
        </p:nvSpPr>
        <p:spPr>
          <a:xfrm>
            <a:off x="5845087" y="3456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36" name="Picture Placeholder 2">
            <a:extLst>
              <a:ext uri="{FF2B5EF4-FFF2-40B4-BE49-F238E27FC236}">
                <a16:creationId xmlns:a16="http://schemas.microsoft.com/office/drawing/2014/main" id="{B6290612-5AF4-E91A-9FEA-092339FBAB76}"/>
              </a:ext>
            </a:extLst>
          </p:cNvPr>
          <p:cNvSpPr>
            <a:spLocks noGrp="1"/>
          </p:cNvSpPr>
          <p:nvPr>
            <p:ph type="pic" idx="33" hasCustomPrompt="1"/>
          </p:nvPr>
        </p:nvSpPr>
        <p:spPr>
          <a:xfrm>
            <a:off x="7118174" y="3456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Tree>
    <p:extLst>
      <p:ext uri="{BB962C8B-B14F-4D97-AF65-F5344CB8AC3E}">
        <p14:creationId xmlns:p14="http://schemas.microsoft.com/office/powerpoint/2010/main" val="4294582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artners groo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l-NL" dirty="0"/>
              <a:t>Teamfit is een werkwijze van JOGG</a:t>
            </a:r>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
        <p:nvSpPr>
          <p:cNvPr id="7" name="Text Placeholder 3">
            <a:extLst>
              <a:ext uri="{FF2B5EF4-FFF2-40B4-BE49-F238E27FC236}">
                <a16:creationId xmlns:a16="http://schemas.microsoft.com/office/drawing/2014/main" id="{987AB70C-B419-474B-AE7C-154C6AA476DC}"/>
              </a:ext>
            </a:extLst>
          </p:cNvPr>
          <p:cNvSpPr>
            <a:spLocks noGrp="1"/>
          </p:cNvSpPr>
          <p:nvPr>
            <p:ph type="body" sz="half" idx="2" hasCustomPrompt="1"/>
          </p:nvPr>
        </p:nvSpPr>
        <p:spPr>
          <a:xfrm>
            <a:off x="792000" y="684000"/>
            <a:ext cx="7308000" cy="468000"/>
          </a:xfrm>
        </p:spPr>
        <p:txBody>
          <a:bodyPr/>
          <a:lstStyle>
            <a:lvl1pPr marL="0" indent="0">
              <a:buNone/>
              <a:defRPr sz="24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
        <p:nvSpPr>
          <p:cNvPr id="10" name="Text Placeholder 3">
            <a:extLst>
              <a:ext uri="{FF2B5EF4-FFF2-40B4-BE49-F238E27FC236}">
                <a16:creationId xmlns:a16="http://schemas.microsoft.com/office/drawing/2014/main" id="{96B1B07F-3399-D79B-C1A5-AEF3C092BE06}"/>
              </a:ext>
            </a:extLst>
          </p:cNvPr>
          <p:cNvSpPr>
            <a:spLocks noGrp="1"/>
          </p:cNvSpPr>
          <p:nvPr>
            <p:ph type="body" sz="half" idx="13" hasCustomPrompt="1"/>
          </p:nvPr>
        </p:nvSpPr>
        <p:spPr>
          <a:xfrm>
            <a:off x="792000" y="1296000"/>
            <a:ext cx="3600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Klikken om de tekst te bewerken</a:t>
            </a:r>
          </a:p>
        </p:txBody>
      </p:sp>
      <p:sp>
        <p:nvSpPr>
          <p:cNvPr id="11" name="Text Placeholder 3">
            <a:extLst>
              <a:ext uri="{FF2B5EF4-FFF2-40B4-BE49-F238E27FC236}">
                <a16:creationId xmlns:a16="http://schemas.microsoft.com/office/drawing/2014/main" id="{F6DD2EDD-235F-506A-EA1F-70FBA8C2DB1D}"/>
              </a:ext>
            </a:extLst>
          </p:cNvPr>
          <p:cNvSpPr>
            <a:spLocks noGrp="1"/>
          </p:cNvSpPr>
          <p:nvPr>
            <p:ph type="body" sz="half" idx="14" hasCustomPrompt="1"/>
          </p:nvPr>
        </p:nvSpPr>
        <p:spPr>
          <a:xfrm>
            <a:off x="4716000" y="1296000"/>
            <a:ext cx="3384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Klikken om de tekst te bewerken</a:t>
            </a:r>
          </a:p>
        </p:txBody>
      </p:sp>
      <p:sp>
        <p:nvSpPr>
          <p:cNvPr id="31" name="Tijdelijke aanduiding voor afbeelding 30">
            <a:extLst>
              <a:ext uri="{FF2B5EF4-FFF2-40B4-BE49-F238E27FC236}">
                <a16:creationId xmlns:a16="http://schemas.microsoft.com/office/drawing/2014/main" id="{0F9A7A86-F988-1395-DE90-3D20703335ED}"/>
              </a:ext>
            </a:extLst>
          </p:cNvPr>
          <p:cNvSpPr>
            <a:spLocks noGrp="1"/>
          </p:cNvSpPr>
          <p:nvPr>
            <p:ph type="pic" idx="23" hasCustomPrompt="1"/>
          </p:nvPr>
        </p:nvSpPr>
        <p:spPr>
          <a:xfrm>
            <a:off x="648000" y="1765062"/>
            <a:ext cx="3734174" cy="2446938"/>
          </a:xfrm>
          <a:custGeom>
            <a:avLst/>
            <a:gdLst>
              <a:gd name="connsiteX0" fmla="*/ 35351 w 3734174"/>
              <a:gd name="connsiteY0" fmla="*/ 0 h 2446938"/>
              <a:gd name="connsiteX1" fmla="*/ 878457 w 3734174"/>
              <a:gd name="connsiteY1" fmla="*/ 0 h 2446938"/>
              <a:gd name="connsiteX2" fmla="*/ 1152649 w 3734174"/>
              <a:gd name="connsiteY2" fmla="*/ 0 h 2446938"/>
              <a:gd name="connsiteX3" fmla="*/ 2581525 w 3734174"/>
              <a:gd name="connsiteY3" fmla="*/ 0 h 2446938"/>
              <a:gd name="connsiteX4" fmla="*/ 2870748 w 3734174"/>
              <a:gd name="connsiteY4" fmla="*/ 0 h 2446938"/>
              <a:gd name="connsiteX5" fmla="*/ 3698823 w 3734174"/>
              <a:gd name="connsiteY5" fmla="*/ 0 h 2446938"/>
              <a:gd name="connsiteX6" fmla="*/ 3734174 w 3734174"/>
              <a:gd name="connsiteY6" fmla="*/ 35351 h 2446938"/>
              <a:gd name="connsiteX7" fmla="*/ 3734174 w 3734174"/>
              <a:gd name="connsiteY7" fmla="*/ 573963 h 2446938"/>
              <a:gd name="connsiteX8" fmla="*/ 3734174 w 3734174"/>
              <a:gd name="connsiteY8" fmla="*/ 720649 h 2446938"/>
              <a:gd name="connsiteX9" fmla="*/ 3734174 w 3734174"/>
              <a:gd name="connsiteY9" fmla="*/ 1726289 h 2446938"/>
              <a:gd name="connsiteX10" fmla="*/ 3734174 w 3734174"/>
              <a:gd name="connsiteY10" fmla="*/ 1847091 h 2446938"/>
              <a:gd name="connsiteX11" fmla="*/ 3734174 w 3734174"/>
              <a:gd name="connsiteY11" fmla="*/ 2411587 h 2446938"/>
              <a:gd name="connsiteX12" fmla="*/ 3698823 w 3734174"/>
              <a:gd name="connsiteY12" fmla="*/ 2446938 h 2446938"/>
              <a:gd name="connsiteX13" fmla="*/ 3022883 w 3734174"/>
              <a:gd name="connsiteY13" fmla="*/ 2446938 h 2446938"/>
              <a:gd name="connsiteX14" fmla="*/ 2581525 w 3734174"/>
              <a:gd name="connsiteY14" fmla="*/ 2446938 h 2446938"/>
              <a:gd name="connsiteX15" fmla="*/ 1152649 w 3734174"/>
              <a:gd name="connsiteY15" fmla="*/ 2446938 h 2446938"/>
              <a:gd name="connsiteX16" fmla="*/ 645457 w 3734174"/>
              <a:gd name="connsiteY16" fmla="*/ 2446938 h 2446938"/>
              <a:gd name="connsiteX17" fmla="*/ 35351 w 3734174"/>
              <a:gd name="connsiteY17" fmla="*/ 2446938 h 2446938"/>
              <a:gd name="connsiteX18" fmla="*/ 0 w 3734174"/>
              <a:gd name="connsiteY18" fmla="*/ 2411587 h 2446938"/>
              <a:gd name="connsiteX19" fmla="*/ 0 w 3734174"/>
              <a:gd name="connsiteY19" fmla="*/ 1726289 h 2446938"/>
              <a:gd name="connsiteX20" fmla="*/ 0 w 3734174"/>
              <a:gd name="connsiteY20" fmla="*/ 1726289 h 2446938"/>
              <a:gd name="connsiteX21" fmla="*/ 0 w 3734174"/>
              <a:gd name="connsiteY21" fmla="*/ 730536 h 2446938"/>
              <a:gd name="connsiteX22" fmla="*/ 2048 w 3734174"/>
              <a:gd name="connsiteY22" fmla="*/ 725592 h 2446938"/>
              <a:gd name="connsiteX23" fmla="*/ 0 w 3734174"/>
              <a:gd name="connsiteY23" fmla="*/ 720649 h 2446938"/>
              <a:gd name="connsiteX24" fmla="*/ 0 w 3734174"/>
              <a:gd name="connsiteY24" fmla="*/ 35351 h 2446938"/>
              <a:gd name="connsiteX25" fmla="*/ 35351 w 3734174"/>
              <a:gd name="connsiteY25" fmla="*/ 0 h 2446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734174" h="2446938">
                <a:moveTo>
                  <a:pt x="35351" y="0"/>
                </a:moveTo>
                <a:lnTo>
                  <a:pt x="878457" y="0"/>
                </a:lnTo>
                <a:lnTo>
                  <a:pt x="1152649" y="0"/>
                </a:lnTo>
                <a:lnTo>
                  <a:pt x="2581525" y="0"/>
                </a:lnTo>
                <a:lnTo>
                  <a:pt x="2870748" y="0"/>
                </a:lnTo>
                <a:lnTo>
                  <a:pt x="3698823" y="0"/>
                </a:lnTo>
                <a:cubicBezTo>
                  <a:pt x="3718347" y="0"/>
                  <a:pt x="3734174" y="15827"/>
                  <a:pt x="3734174" y="35351"/>
                </a:cubicBezTo>
                <a:lnTo>
                  <a:pt x="3734174" y="573963"/>
                </a:lnTo>
                <a:lnTo>
                  <a:pt x="3734174" y="720649"/>
                </a:lnTo>
                <a:lnTo>
                  <a:pt x="3734174" y="1726289"/>
                </a:lnTo>
                <a:lnTo>
                  <a:pt x="3734174" y="1847091"/>
                </a:lnTo>
                <a:lnTo>
                  <a:pt x="3734174" y="2411587"/>
                </a:lnTo>
                <a:cubicBezTo>
                  <a:pt x="3734174" y="2431111"/>
                  <a:pt x="3718347" y="2446938"/>
                  <a:pt x="3698823" y="2446938"/>
                </a:cubicBezTo>
                <a:lnTo>
                  <a:pt x="3022883" y="2446938"/>
                </a:lnTo>
                <a:lnTo>
                  <a:pt x="2581525" y="2446938"/>
                </a:lnTo>
                <a:lnTo>
                  <a:pt x="1152649" y="2446938"/>
                </a:lnTo>
                <a:lnTo>
                  <a:pt x="645457" y="2446938"/>
                </a:lnTo>
                <a:lnTo>
                  <a:pt x="35351" y="2446938"/>
                </a:lnTo>
                <a:cubicBezTo>
                  <a:pt x="15827" y="2446938"/>
                  <a:pt x="0" y="2431111"/>
                  <a:pt x="0" y="2411587"/>
                </a:cubicBezTo>
                <a:lnTo>
                  <a:pt x="0" y="1726289"/>
                </a:lnTo>
                <a:lnTo>
                  <a:pt x="0" y="1726289"/>
                </a:lnTo>
                <a:lnTo>
                  <a:pt x="0" y="730536"/>
                </a:lnTo>
                <a:lnTo>
                  <a:pt x="2048" y="725592"/>
                </a:lnTo>
                <a:lnTo>
                  <a:pt x="0" y="720649"/>
                </a:lnTo>
                <a:lnTo>
                  <a:pt x="0" y="35351"/>
                </a:lnTo>
                <a:cubicBezTo>
                  <a:pt x="0" y="15827"/>
                  <a:pt x="15827" y="0"/>
                  <a:pt x="35351" y="0"/>
                </a:cubicBezTo>
                <a:close/>
              </a:path>
            </a:pathLst>
          </a:custGeom>
          <a:solidFill>
            <a:schemeClr val="bg1"/>
          </a:solidFill>
          <a:ln w="6350">
            <a:solidFill>
              <a:schemeClr val="bg1">
                <a:lumMod val="85000"/>
              </a:schemeClr>
            </a:solidFill>
          </a:ln>
        </p:spPr>
        <p:txBody>
          <a:bodyPr wrap="square" lIns="72000" tIns="72000" rIns="72000" bIns="72000" anchor="t" anchorCtr="0">
            <a:noAutofit/>
          </a:bodyPr>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9" name="Tekstvak 8">
            <a:extLst>
              <a:ext uri="{FF2B5EF4-FFF2-40B4-BE49-F238E27FC236}">
                <a16:creationId xmlns:a16="http://schemas.microsoft.com/office/drawing/2014/main" id="{F72A4BFB-1E41-4C98-EE2E-26177B004CDE}"/>
              </a:ext>
            </a:extLst>
          </p:cNvPr>
          <p:cNvSpPr txBox="1"/>
          <p:nvPr userDrawn="1"/>
        </p:nvSpPr>
        <p:spPr>
          <a:xfrm>
            <a:off x="368791" y="1636827"/>
            <a:ext cx="0" cy="0"/>
          </a:xfrm>
          <a:prstGeom prst="rect">
            <a:avLst/>
          </a:prstGeom>
          <a:noFill/>
        </p:spPr>
        <p:txBody>
          <a:bodyPr wrap="none" lIns="0" tIns="0" rIns="0" bIns="0" rtlCol="0">
            <a:noAutofit/>
          </a:bodyPr>
          <a:lstStyle/>
          <a:p>
            <a:pPr algn="l"/>
            <a:endParaRPr lang="nl-NL" sz="1500" dirty="0"/>
          </a:p>
        </p:txBody>
      </p:sp>
      <p:sp>
        <p:nvSpPr>
          <p:cNvPr id="28" name="Picture Placeholder 2">
            <a:extLst>
              <a:ext uri="{FF2B5EF4-FFF2-40B4-BE49-F238E27FC236}">
                <a16:creationId xmlns:a16="http://schemas.microsoft.com/office/drawing/2014/main" id="{BAB10F44-BF76-A8F0-43D8-52B784B7F1F7}"/>
              </a:ext>
            </a:extLst>
          </p:cNvPr>
          <p:cNvSpPr>
            <a:spLocks noGrp="1"/>
          </p:cNvSpPr>
          <p:nvPr>
            <p:ph type="pic" idx="25" hasCustomPrompt="1"/>
          </p:nvPr>
        </p:nvSpPr>
        <p:spPr>
          <a:xfrm>
            <a:off x="4572000" y="1765062"/>
            <a:ext cx="1800000" cy="1152000"/>
          </a:xfrm>
          <a:prstGeom prst="roundRect">
            <a:avLst>
              <a:gd name="adj" fmla="val 2922"/>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37" name="Picture Placeholder 2">
            <a:extLst>
              <a:ext uri="{FF2B5EF4-FFF2-40B4-BE49-F238E27FC236}">
                <a16:creationId xmlns:a16="http://schemas.microsoft.com/office/drawing/2014/main" id="{66C588C9-1BF5-D603-ADC5-277B95BD26AF}"/>
              </a:ext>
            </a:extLst>
          </p:cNvPr>
          <p:cNvSpPr>
            <a:spLocks noGrp="1"/>
          </p:cNvSpPr>
          <p:nvPr>
            <p:ph type="pic" idx="34" hasCustomPrompt="1"/>
          </p:nvPr>
        </p:nvSpPr>
        <p:spPr>
          <a:xfrm>
            <a:off x="6516000" y="1765062"/>
            <a:ext cx="1800000" cy="1152000"/>
          </a:xfrm>
          <a:prstGeom prst="roundRect">
            <a:avLst>
              <a:gd name="adj" fmla="val 2922"/>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38" name="Picture Placeholder 2">
            <a:extLst>
              <a:ext uri="{FF2B5EF4-FFF2-40B4-BE49-F238E27FC236}">
                <a16:creationId xmlns:a16="http://schemas.microsoft.com/office/drawing/2014/main" id="{D7B6C7D4-2D56-EE0A-4752-B02576C503B7}"/>
              </a:ext>
            </a:extLst>
          </p:cNvPr>
          <p:cNvSpPr>
            <a:spLocks noGrp="1"/>
          </p:cNvSpPr>
          <p:nvPr>
            <p:ph type="pic" idx="35" hasCustomPrompt="1"/>
          </p:nvPr>
        </p:nvSpPr>
        <p:spPr>
          <a:xfrm>
            <a:off x="4572000" y="3060000"/>
            <a:ext cx="1800000" cy="1152000"/>
          </a:xfrm>
          <a:prstGeom prst="roundRect">
            <a:avLst>
              <a:gd name="adj" fmla="val 2922"/>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39" name="Picture Placeholder 2">
            <a:extLst>
              <a:ext uri="{FF2B5EF4-FFF2-40B4-BE49-F238E27FC236}">
                <a16:creationId xmlns:a16="http://schemas.microsoft.com/office/drawing/2014/main" id="{E1540954-69DB-81DD-FF17-6F4B74D032FC}"/>
              </a:ext>
            </a:extLst>
          </p:cNvPr>
          <p:cNvSpPr>
            <a:spLocks noGrp="1"/>
          </p:cNvSpPr>
          <p:nvPr>
            <p:ph type="pic" idx="36" hasCustomPrompt="1"/>
          </p:nvPr>
        </p:nvSpPr>
        <p:spPr>
          <a:xfrm>
            <a:off x="6516000" y="3060000"/>
            <a:ext cx="1800000" cy="1152000"/>
          </a:xfrm>
          <a:prstGeom prst="roundRect">
            <a:avLst>
              <a:gd name="adj" fmla="val 2922"/>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Tree>
    <p:extLst>
      <p:ext uri="{BB962C8B-B14F-4D97-AF65-F5344CB8AC3E}">
        <p14:creationId xmlns:p14="http://schemas.microsoft.com/office/powerpoint/2010/main" val="716502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actsheet">
    <p:spTree>
      <p:nvGrpSpPr>
        <p:cNvPr id="1" name=""/>
        <p:cNvGrpSpPr/>
        <p:nvPr/>
      </p:nvGrpSpPr>
      <p:grpSpPr>
        <a:xfrm>
          <a:off x="0" y="0"/>
          <a:ext cx="0" cy="0"/>
          <a:chOff x="0" y="0"/>
          <a:chExt cx="0" cy="0"/>
        </a:xfrm>
      </p:grpSpPr>
      <p:sp>
        <p:nvSpPr>
          <p:cNvPr id="11" name="Afgeronde rechthoek 10">
            <a:extLst>
              <a:ext uri="{FF2B5EF4-FFF2-40B4-BE49-F238E27FC236}">
                <a16:creationId xmlns:a16="http://schemas.microsoft.com/office/drawing/2014/main" id="{32DA2C67-EE46-A245-81A1-89ACCE3C622F}"/>
              </a:ext>
            </a:extLst>
          </p:cNvPr>
          <p:cNvSpPr/>
          <p:nvPr userDrawn="1"/>
        </p:nvSpPr>
        <p:spPr>
          <a:xfrm>
            <a:off x="126380" y="12555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Footer Placeholder 3"/>
          <p:cNvSpPr>
            <a:spLocks noGrp="1"/>
          </p:cNvSpPr>
          <p:nvPr>
            <p:ph type="ftr" sz="quarter" idx="11"/>
          </p:nvPr>
        </p:nvSpPr>
        <p:spPr>
          <a:xfrm>
            <a:off x="324000" y="5400000"/>
            <a:ext cx="3086100" cy="180000"/>
          </a:xfrm>
        </p:spPr>
        <p:txBody>
          <a:bodyPr/>
          <a:lstStyle>
            <a:lvl1pPr>
              <a:defRPr>
                <a:solidFill>
                  <a:srgbClr val="ECECEC"/>
                </a:solidFill>
              </a:defRPr>
            </a:lvl1pPr>
          </a:lstStyle>
          <a:p>
            <a:endParaRPr lang="nl-NL" dirty="0"/>
          </a:p>
        </p:txBody>
      </p:sp>
      <p:sp>
        <p:nvSpPr>
          <p:cNvPr id="14" name="Picture Placeholder 2">
            <a:extLst>
              <a:ext uri="{FF2B5EF4-FFF2-40B4-BE49-F238E27FC236}">
                <a16:creationId xmlns:a16="http://schemas.microsoft.com/office/drawing/2014/main" id="{04B83A93-7E4E-CD9C-5312-CEA46B23678F}"/>
              </a:ext>
            </a:extLst>
          </p:cNvPr>
          <p:cNvSpPr>
            <a:spLocks noGrp="1"/>
          </p:cNvSpPr>
          <p:nvPr>
            <p:ph type="pic" idx="13" hasCustomPrompt="1"/>
          </p:nvPr>
        </p:nvSpPr>
        <p:spPr>
          <a:xfrm>
            <a:off x="1296000" y="306000"/>
            <a:ext cx="6552000" cy="45000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
        <p:nvSpPr>
          <p:cNvPr id="3" name="Date Placeholder 2"/>
          <p:cNvSpPr>
            <a:spLocks noGrp="1"/>
          </p:cNvSpPr>
          <p:nvPr>
            <p:ph type="dt" sz="half" idx="10"/>
          </p:nvPr>
        </p:nvSpPr>
        <p:spPr>
          <a:xfrm rot="16200000">
            <a:off x="7272000" y="2465550"/>
            <a:ext cx="2984399" cy="180000"/>
          </a:xfrm>
        </p:spPr>
        <p:txBody>
          <a:bodyPr/>
          <a:lstStyle>
            <a:lvl1pPr>
              <a:defRPr>
                <a:solidFill>
                  <a:schemeClr val="bg1"/>
                </a:solidFill>
              </a:defRPr>
            </a:lvl1pPr>
          </a:lstStyle>
          <a:p>
            <a:r>
              <a:rPr lang="nl-NL" dirty="0"/>
              <a:t>Teamfit is een werkwijze van JOGG</a:t>
            </a:r>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Tree>
    <p:extLst>
      <p:ext uri="{BB962C8B-B14F-4D97-AF65-F5344CB8AC3E}">
        <p14:creationId xmlns:p14="http://schemas.microsoft.com/office/powerpoint/2010/main" val="2770480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actsheet Paars">
    <p:spTree>
      <p:nvGrpSpPr>
        <p:cNvPr id="1" name=""/>
        <p:cNvGrpSpPr/>
        <p:nvPr/>
      </p:nvGrpSpPr>
      <p:grpSpPr>
        <a:xfrm>
          <a:off x="0" y="0"/>
          <a:ext cx="0" cy="0"/>
          <a:chOff x="0" y="0"/>
          <a:chExt cx="0" cy="0"/>
        </a:xfrm>
      </p:grpSpPr>
      <p:sp>
        <p:nvSpPr>
          <p:cNvPr id="11" name="Afgeronde rechthoek 10">
            <a:extLst>
              <a:ext uri="{FF2B5EF4-FFF2-40B4-BE49-F238E27FC236}">
                <a16:creationId xmlns:a16="http://schemas.microsoft.com/office/drawing/2014/main" id="{32DA2C67-EE46-A245-81A1-89ACCE3C622F}"/>
              </a:ext>
            </a:extLst>
          </p:cNvPr>
          <p:cNvSpPr/>
          <p:nvPr userDrawn="1"/>
        </p:nvSpPr>
        <p:spPr>
          <a:xfrm>
            <a:off x="126380" y="126000"/>
            <a:ext cx="8892000" cy="4892400"/>
          </a:xfrm>
          <a:prstGeom prst="roundRect">
            <a:avLst>
              <a:gd name="adj" fmla="val 71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Date Placeholder 2"/>
          <p:cNvSpPr>
            <a:spLocks noGrp="1"/>
          </p:cNvSpPr>
          <p:nvPr>
            <p:ph type="dt" sz="half" idx="10"/>
          </p:nvPr>
        </p:nvSpPr>
        <p:spPr/>
        <p:txBody>
          <a:bodyPr/>
          <a:lstStyle>
            <a:lvl1pPr>
              <a:defRPr>
                <a:solidFill>
                  <a:schemeClr val="bg1"/>
                </a:solidFill>
              </a:defRPr>
            </a:lvl1pPr>
          </a:lstStyle>
          <a:p>
            <a:r>
              <a:rPr lang="nl-NL" dirty="0"/>
              <a:t>Teamfit is een werkwijze van JOGG</a:t>
            </a:r>
          </a:p>
          <a:p>
            <a:endParaRPr lang="nl-NL" dirty="0"/>
          </a:p>
        </p:txBody>
      </p:sp>
      <p:sp>
        <p:nvSpPr>
          <p:cNvPr id="4" name="Footer Placeholder 3"/>
          <p:cNvSpPr>
            <a:spLocks noGrp="1"/>
          </p:cNvSpPr>
          <p:nvPr>
            <p:ph type="ftr" sz="quarter" idx="11"/>
          </p:nvPr>
        </p:nvSpPr>
        <p:spPr>
          <a:xfrm>
            <a:off x="324000" y="5400000"/>
            <a:ext cx="3086100" cy="180000"/>
          </a:xfrm>
        </p:spPr>
        <p:txBody>
          <a:bodyPr/>
          <a:lstStyle>
            <a:lvl1pPr>
              <a:defRPr>
                <a:solidFill>
                  <a:srgbClr val="ECECEC"/>
                </a:solidFill>
              </a:defRPr>
            </a:lvl1pPr>
          </a:lstStyle>
          <a:p>
            <a:endParaRPr lang="nl-NL"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4" name="Picture Placeholder 2">
            <a:extLst>
              <a:ext uri="{FF2B5EF4-FFF2-40B4-BE49-F238E27FC236}">
                <a16:creationId xmlns:a16="http://schemas.microsoft.com/office/drawing/2014/main" id="{04B83A93-7E4E-CD9C-5312-CEA46B23678F}"/>
              </a:ext>
            </a:extLst>
          </p:cNvPr>
          <p:cNvSpPr>
            <a:spLocks noGrp="1"/>
          </p:cNvSpPr>
          <p:nvPr>
            <p:ph type="pic" idx="13" hasCustomPrompt="1"/>
          </p:nvPr>
        </p:nvSpPr>
        <p:spPr>
          <a:xfrm>
            <a:off x="1296000" y="306000"/>
            <a:ext cx="6552000" cy="45000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Tree>
    <p:extLst>
      <p:ext uri="{BB962C8B-B14F-4D97-AF65-F5344CB8AC3E}">
        <p14:creationId xmlns:p14="http://schemas.microsoft.com/office/powerpoint/2010/main" val="40970792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 en advies">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52C3243A-0F1B-865D-FDD1-7999B6CE842C}"/>
              </a:ext>
            </a:extLst>
          </p:cNvPr>
          <p:cNvSpPr>
            <a:spLocks noGrp="1"/>
          </p:cNvSpPr>
          <p:nvPr>
            <p:ph type="title" hasCustomPrompt="1"/>
          </p:nvPr>
        </p:nvSpPr>
        <p:spPr>
          <a:xfrm>
            <a:off x="126000" y="126000"/>
            <a:ext cx="4374000" cy="4892400"/>
          </a:xfrm>
          <a:prstGeom prst="roundRect">
            <a:avLst>
              <a:gd name="adj" fmla="val 1263"/>
            </a:avLst>
          </a:prstGeom>
          <a:solidFill>
            <a:schemeClr val="tx2"/>
          </a:solidFill>
        </p:spPr>
        <p:txBody>
          <a:bodyPr lIns="648000" tIns="36000" rIns="0" anchor="ctr" anchorCtr="0"/>
          <a:lstStyle>
            <a:lvl1pPr>
              <a:defRPr sz="2800">
                <a:solidFill>
                  <a:schemeClr val="bg1"/>
                </a:solidFill>
              </a:defRPr>
            </a:lvl1pPr>
          </a:lstStyle>
          <a:p>
            <a:r>
              <a:rPr lang="nl-NL" dirty="0"/>
              <a:t>Titelstijl bewerken</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6" name="Text Placeholder 4">
            <a:extLst>
              <a:ext uri="{FF2B5EF4-FFF2-40B4-BE49-F238E27FC236}">
                <a16:creationId xmlns:a16="http://schemas.microsoft.com/office/drawing/2014/main" id="{85D521EE-6B0E-16D6-F214-739D8B825C1F}"/>
              </a:ext>
            </a:extLst>
          </p:cNvPr>
          <p:cNvSpPr>
            <a:spLocks noGrp="1"/>
          </p:cNvSpPr>
          <p:nvPr>
            <p:ph type="body" sz="quarter" idx="3"/>
          </p:nvPr>
        </p:nvSpPr>
        <p:spPr>
          <a:xfrm>
            <a:off x="5039999" y="1980000"/>
            <a:ext cx="3384000" cy="1224000"/>
          </a:xfrm>
        </p:spPr>
        <p:txBody>
          <a:bodyPr anchor="ctr" anchorCtr="0"/>
          <a:lstStyle>
            <a:lvl1pPr marL="0" indent="0">
              <a:lnSpc>
                <a:spcPct val="95000"/>
              </a:lnSpc>
              <a:buNone/>
              <a:defRPr sz="1800" b="1">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Tree>
    <p:extLst>
      <p:ext uri="{BB962C8B-B14F-4D97-AF65-F5344CB8AC3E}">
        <p14:creationId xmlns:p14="http://schemas.microsoft.com/office/powerpoint/2010/main" val="37240587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ap 1 en 2">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5998"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9" name="Vrije vorm 18">
            <a:extLst>
              <a:ext uri="{FF2B5EF4-FFF2-40B4-BE49-F238E27FC236}">
                <a16:creationId xmlns:a16="http://schemas.microsoft.com/office/drawing/2014/main" id="{29520375-7874-0BF4-9B37-B853CC003F19}"/>
              </a:ext>
            </a:extLst>
          </p:cNvPr>
          <p:cNvSpPr/>
          <p:nvPr userDrawn="1"/>
        </p:nvSpPr>
        <p:spPr>
          <a:xfrm>
            <a:off x="4644002" y="12600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dirty="0"/>
          </a:p>
        </p:txBody>
      </p:sp>
      <p:sp>
        <p:nvSpPr>
          <p:cNvPr id="4" name="Date Placeholder 3"/>
          <p:cNvSpPr>
            <a:spLocks noGrp="1"/>
          </p:cNvSpPr>
          <p:nvPr>
            <p:ph type="dt" sz="half" idx="10"/>
          </p:nvPr>
        </p:nvSpPr>
        <p:spPr/>
        <p:txBody>
          <a:bodyPr/>
          <a:lstStyle>
            <a:lvl1pPr>
              <a:defRPr>
                <a:solidFill>
                  <a:schemeClr val="bg1"/>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4644002" y="590230"/>
            <a:ext cx="4374000" cy="504000"/>
          </a:xfrm>
        </p:spPr>
        <p:txBody>
          <a:bodyPr anchor="ctr" anchorCtr="0"/>
          <a:lstStyle>
            <a:lvl1pPr algn="ctr">
              <a:defRPr sz="2800">
                <a:solidFill>
                  <a:schemeClr val="bg1"/>
                </a:solidFill>
              </a:defRPr>
            </a:lvl1pPr>
          </a:lstStyle>
          <a:p>
            <a:r>
              <a:rPr lang="nl-NL" dirty="0"/>
              <a:t>Titelstijl bewerken</a:t>
            </a:r>
            <a:endParaRPr lang="en-US" dirty="0"/>
          </a:p>
        </p:txBody>
      </p:sp>
      <p:sp>
        <p:nvSpPr>
          <p:cNvPr id="16" name="Text Placeholder 4">
            <a:extLst>
              <a:ext uri="{FF2B5EF4-FFF2-40B4-BE49-F238E27FC236}">
                <a16:creationId xmlns:a16="http://schemas.microsoft.com/office/drawing/2014/main" id="{85D521EE-6B0E-16D6-F214-739D8B825C1F}"/>
              </a:ext>
            </a:extLst>
          </p:cNvPr>
          <p:cNvSpPr>
            <a:spLocks noGrp="1"/>
          </p:cNvSpPr>
          <p:nvPr>
            <p:ph type="body" sz="quarter" idx="3" hasCustomPrompt="1"/>
          </p:nvPr>
        </p:nvSpPr>
        <p:spPr>
          <a:xfrm>
            <a:off x="5139002" y="3744000"/>
            <a:ext cx="3384000" cy="792000"/>
          </a:xfrm>
        </p:spPr>
        <p:txBody>
          <a:bodyPr anchor="t" anchorCtr="0"/>
          <a:lstStyle>
            <a:lvl1pPr marL="0" indent="0" algn="ctr">
              <a:lnSpc>
                <a:spcPct val="110000"/>
              </a:lnSpc>
              <a:buNone/>
              <a:defRPr sz="15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dirty="0"/>
              <a:t>Klikken om de tekst stijl van het model te bewerken</a:t>
            </a:r>
          </a:p>
        </p:txBody>
      </p:sp>
      <p:sp>
        <p:nvSpPr>
          <p:cNvPr id="12" name="Text Placeholder 4">
            <a:extLst>
              <a:ext uri="{FF2B5EF4-FFF2-40B4-BE49-F238E27FC236}">
                <a16:creationId xmlns:a16="http://schemas.microsoft.com/office/drawing/2014/main" id="{6959DBBC-E416-3C77-CAC7-A12F48B748A0}"/>
              </a:ext>
            </a:extLst>
          </p:cNvPr>
          <p:cNvSpPr>
            <a:spLocks noGrp="1"/>
          </p:cNvSpPr>
          <p:nvPr>
            <p:ph type="body" sz="quarter" idx="13" hasCustomPrompt="1"/>
          </p:nvPr>
        </p:nvSpPr>
        <p:spPr>
          <a:xfrm>
            <a:off x="613805" y="3744000"/>
            <a:ext cx="3384000" cy="792000"/>
          </a:xfrm>
        </p:spPr>
        <p:txBody>
          <a:bodyPr anchor="t" anchorCtr="0"/>
          <a:lstStyle>
            <a:lvl1pPr marL="0" indent="0" algn="ctr">
              <a:lnSpc>
                <a:spcPct val="110000"/>
              </a:lnSpc>
              <a:buNone/>
              <a:defRPr sz="15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dirty="0"/>
              <a:t>Klikken om de tekst stijl van het model te bewerken</a:t>
            </a:r>
          </a:p>
        </p:txBody>
      </p:sp>
      <p:sp>
        <p:nvSpPr>
          <p:cNvPr id="17" name="Text Placeholder 4">
            <a:extLst>
              <a:ext uri="{FF2B5EF4-FFF2-40B4-BE49-F238E27FC236}">
                <a16:creationId xmlns:a16="http://schemas.microsoft.com/office/drawing/2014/main" id="{37DEC5E4-C2EE-30BA-318D-BAEECB800FF8}"/>
              </a:ext>
            </a:extLst>
          </p:cNvPr>
          <p:cNvSpPr>
            <a:spLocks noGrp="1"/>
          </p:cNvSpPr>
          <p:nvPr>
            <p:ph type="body" sz="quarter" idx="14" hasCustomPrompt="1"/>
          </p:nvPr>
        </p:nvSpPr>
        <p:spPr>
          <a:xfrm>
            <a:off x="125999" y="590231"/>
            <a:ext cx="4373999" cy="503999"/>
          </a:xfrm>
        </p:spPr>
        <p:txBody>
          <a:bodyPr anchor="ctr" anchorCtr="0"/>
          <a:lstStyle>
            <a:lvl1pPr marL="0" indent="0" algn="ctr">
              <a:lnSpc>
                <a:spcPct val="90000"/>
              </a:lnSpc>
              <a:buNone/>
              <a:defRPr sz="2800" b="0">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dirty="0"/>
              <a:t>Titelstijl bewerken</a:t>
            </a:r>
          </a:p>
        </p:txBody>
      </p:sp>
      <p:sp>
        <p:nvSpPr>
          <p:cNvPr id="18" name="Picture Placeholder 2">
            <a:extLst>
              <a:ext uri="{FF2B5EF4-FFF2-40B4-BE49-F238E27FC236}">
                <a16:creationId xmlns:a16="http://schemas.microsoft.com/office/drawing/2014/main" id="{9F0F9F33-FA95-E2F5-9BD2-03B092BAF4EF}"/>
              </a:ext>
            </a:extLst>
          </p:cNvPr>
          <p:cNvSpPr>
            <a:spLocks noGrp="1"/>
          </p:cNvSpPr>
          <p:nvPr>
            <p:ph type="pic" idx="15" hasCustomPrompt="1"/>
          </p:nvPr>
        </p:nvSpPr>
        <p:spPr>
          <a:xfrm>
            <a:off x="5535002" y="1485257"/>
            <a:ext cx="2592000" cy="1980000"/>
          </a:xfrm>
          <a:prstGeom prst="roundRect">
            <a:avLst>
              <a:gd name="adj" fmla="val 1020"/>
            </a:avLst>
          </a:prstGeom>
          <a:noFill/>
        </p:spPr>
        <p:txBody>
          <a:bodyPr lIns="180000" tIns="144000" rIns="180000" anchor="t"/>
          <a:lstStyle>
            <a:lvl1pPr marL="0" indent="0" algn="ctr">
              <a:lnSpc>
                <a:spcPct val="100000"/>
              </a:lnSpc>
              <a:spcBef>
                <a:spcPts val="0"/>
              </a:spcBef>
              <a:buNone/>
              <a:defRPr sz="12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
        <p:nvSpPr>
          <p:cNvPr id="20" name="Picture Placeholder 2">
            <a:extLst>
              <a:ext uri="{FF2B5EF4-FFF2-40B4-BE49-F238E27FC236}">
                <a16:creationId xmlns:a16="http://schemas.microsoft.com/office/drawing/2014/main" id="{3DC67694-0D5B-D234-37D2-A9A1839B282A}"/>
              </a:ext>
            </a:extLst>
          </p:cNvPr>
          <p:cNvSpPr>
            <a:spLocks noGrp="1"/>
          </p:cNvSpPr>
          <p:nvPr>
            <p:ph type="pic" idx="16" hasCustomPrompt="1"/>
          </p:nvPr>
        </p:nvSpPr>
        <p:spPr>
          <a:xfrm>
            <a:off x="692998" y="1485257"/>
            <a:ext cx="3240000" cy="1980000"/>
          </a:xfrm>
          <a:prstGeom prst="roundRect">
            <a:avLst>
              <a:gd name="adj" fmla="val 1020"/>
            </a:avLst>
          </a:prstGeom>
          <a:noFill/>
        </p:spPr>
        <p:txBody>
          <a:bodyPr lIns="180000" tIns="144000" rIns="180000" anchor="t"/>
          <a:lstStyle>
            <a:lvl1pPr marL="0" indent="0" algn="ctr">
              <a:lnSpc>
                <a:spcPct val="100000"/>
              </a:lnSpc>
              <a:spcBef>
                <a:spcPts val="0"/>
              </a:spcBef>
              <a:buNone/>
              <a:defRPr sz="12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Tree>
    <p:extLst>
      <p:ext uri="{BB962C8B-B14F-4D97-AF65-F5344CB8AC3E}">
        <p14:creationId xmlns:p14="http://schemas.microsoft.com/office/powerpoint/2010/main" val="42155407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ap 3 en 4">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5998"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9" name="Vrije vorm 18">
            <a:extLst>
              <a:ext uri="{FF2B5EF4-FFF2-40B4-BE49-F238E27FC236}">
                <a16:creationId xmlns:a16="http://schemas.microsoft.com/office/drawing/2014/main" id="{29520375-7874-0BF4-9B37-B853CC003F19}"/>
              </a:ext>
            </a:extLst>
          </p:cNvPr>
          <p:cNvSpPr/>
          <p:nvPr userDrawn="1"/>
        </p:nvSpPr>
        <p:spPr>
          <a:xfrm>
            <a:off x="4644001"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bg1"/>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dirty="0"/>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4644002" y="590230"/>
            <a:ext cx="4374000" cy="504000"/>
          </a:xfrm>
        </p:spPr>
        <p:txBody>
          <a:bodyPr anchor="ctr" anchorCtr="0"/>
          <a:lstStyle>
            <a:lvl1pPr algn="ctr">
              <a:defRPr sz="2800">
                <a:solidFill>
                  <a:schemeClr val="bg1"/>
                </a:solidFill>
              </a:defRPr>
            </a:lvl1pPr>
          </a:lstStyle>
          <a:p>
            <a:r>
              <a:rPr lang="nl-NL" dirty="0"/>
              <a:t>Titelstijl bewerken</a:t>
            </a:r>
            <a:endParaRPr lang="en-US" dirty="0"/>
          </a:p>
        </p:txBody>
      </p:sp>
      <p:sp>
        <p:nvSpPr>
          <p:cNvPr id="16" name="Text Placeholder 4">
            <a:extLst>
              <a:ext uri="{FF2B5EF4-FFF2-40B4-BE49-F238E27FC236}">
                <a16:creationId xmlns:a16="http://schemas.microsoft.com/office/drawing/2014/main" id="{85D521EE-6B0E-16D6-F214-739D8B825C1F}"/>
              </a:ext>
            </a:extLst>
          </p:cNvPr>
          <p:cNvSpPr>
            <a:spLocks noGrp="1"/>
          </p:cNvSpPr>
          <p:nvPr>
            <p:ph type="body" sz="quarter" idx="3" hasCustomPrompt="1"/>
          </p:nvPr>
        </p:nvSpPr>
        <p:spPr>
          <a:xfrm>
            <a:off x="5139002" y="3744000"/>
            <a:ext cx="3384000" cy="792000"/>
          </a:xfrm>
        </p:spPr>
        <p:txBody>
          <a:bodyPr anchor="t" anchorCtr="0"/>
          <a:lstStyle>
            <a:lvl1pPr marL="0" indent="0" algn="ctr">
              <a:lnSpc>
                <a:spcPct val="110000"/>
              </a:lnSpc>
              <a:buNone/>
              <a:defRPr sz="15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dirty="0"/>
              <a:t>Klikken om de tekst stijl van het model te bewerken</a:t>
            </a:r>
          </a:p>
        </p:txBody>
      </p:sp>
      <p:sp>
        <p:nvSpPr>
          <p:cNvPr id="12" name="Text Placeholder 4">
            <a:extLst>
              <a:ext uri="{FF2B5EF4-FFF2-40B4-BE49-F238E27FC236}">
                <a16:creationId xmlns:a16="http://schemas.microsoft.com/office/drawing/2014/main" id="{6959DBBC-E416-3C77-CAC7-A12F48B748A0}"/>
              </a:ext>
            </a:extLst>
          </p:cNvPr>
          <p:cNvSpPr>
            <a:spLocks noGrp="1"/>
          </p:cNvSpPr>
          <p:nvPr>
            <p:ph type="body" sz="quarter" idx="13" hasCustomPrompt="1"/>
          </p:nvPr>
        </p:nvSpPr>
        <p:spPr>
          <a:xfrm>
            <a:off x="613805" y="3744000"/>
            <a:ext cx="3384000" cy="792000"/>
          </a:xfrm>
        </p:spPr>
        <p:txBody>
          <a:bodyPr anchor="t" anchorCtr="0"/>
          <a:lstStyle>
            <a:lvl1pPr marL="0" indent="0" algn="ctr">
              <a:lnSpc>
                <a:spcPct val="110000"/>
              </a:lnSpc>
              <a:buNone/>
              <a:defRPr sz="15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dirty="0"/>
              <a:t>Klikken om de tekst stijl van het model te bewerken</a:t>
            </a:r>
          </a:p>
        </p:txBody>
      </p:sp>
      <p:sp>
        <p:nvSpPr>
          <p:cNvPr id="17" name="Text Placeholder 4">
            <a:extLst>
              <a:ext uri="{FF2B5EF4-FFF2-40B4-BE49-F238E27FC236}">
                <a16:creationId xmlns:a16="http://schemas.microsoft.com/office/drawing/2014/main" id="{37DEC5E4-C2EE-30BA-318D-BAEECB800FF8}"/>
              </a:ext>
            </a:extLst>
          </p:cNvPr>
          <p:cNvSpPr>
            <a:spLocks noGrp="1"/>
          </p:cNvSpPr>
          <p:nvPr>
            <p:ph type="body" sz="quarter" idx="14" hasCustomPrompt="1"/>
          </p:nvPr>
        </p:nvSpPr>
        <p:spPr>
          <a:xfrm>
            <a:off x="125999" y="590231"/>
            <a:ext cx="4373999" cy="503999"/>
          </a:xfrm>
        </p:spPr>
        <p:txBody>
          <a:bodyPr anchor="ctr" anchorCtr="0"/>
          <a:lstStyle>
            <a:lvl1pPr marL="0" indent="0" algn="ctr">
              <a:lnSpc>
                <a:spcPct val="90000"/>
              </a:lnSpc>
              <a:buNone/>
              <a:defRPr sz="2800" b="0">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dirty="0"/>
              <a:t>Titelstijl bewerken</a:t>
            </a:r>
          </a:p>
        </p:txBody>
      </p:sp>
      <p:sp>
        <p:nvSpPr>
          <p:cNvPr id="18" name="Picture Placeholder 2">
            <a:extLst>
              <a:ext uri="{FF2B5EF4-FFF2-40B4-BE49-F238E27FC236}">
                <a16:creationId xmlns:a16="http://schemas.microsoft.com/office/drawing/2014/main" id="{9F0F9F33-FA95-E2F5-9BD2-03B092BAF4EF}"/>
              </a:ext>
            </a:extLst>
          </p:cNvPr>
          <p:cNvSpPr>
            <a:spLocks noGrp="1"/>
          </p:cNvSpPr>
          <p:nvPr>
            <p:ph type="pic" idx="15" hasCustomPrompt="1"/>
          </p:nvPr>
        </p:nvSpPr>
        <p:spPr>
          <a:xfrm>
            <a:off x="5535002" y="1485257"/>
            <a:ext cx="2592000" cy="1980000"/>
          </a:xfrm>
          <a:prstGeom prst="roundRect">
            <a:avLst>
              <a:gd name="adj" fmla="val 1020"/>
            </a:avLst>
          </a:prstGeom>
          <a:noFill/>
        </p:spPr>
        <p:txBody>
          <a:bodyPr lIns="180000" tIns="144000" rIns="180000" anchor="t"/>
          <a:lstStyle>
            <a:lvl1pPr marL="0" indent="0" algn="ctr">
              <a:lnSpc>
                <a:spcPct val="100000"/>
              </a:lnSpc>
              <a:spcBef>
                <a:spcPts val="0"/>
              </a:spcBef>
              <a:buNone/>
              <a:defRPr sz="12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
        <p:nvSpPr>
          <p:cNvPr id="20" name="Picture Placeholder 2">
            <a:extLst>
              <a:ext uri="{FF2B5EF4-FFF2-40B4-BE49-F238E27FC236}">
                <a16:creationId xmlns:a16="http://schemas.microsoft.com/office/drawing/2014/main" id="{3DC67694-0D5B-D234-37D2-A9A1839B282A}"/>
              </a:ext>
            </a:extLst>
          </p:cNvPr>
          <p:cNvSpPr>
            <a:spLocks noGrp="1"/>
          </p:cNvSpPr>
          <p:nvPr>
            <p:ph type="pic" idx="16" hasCustomPrompt="1"/>
          </p:nvPr>
        </p:nvSpPr>
        <p:spPr>
          <a:xfrm>
            <a:off x="1016998" y="1485257"/>
            <a:ext cx="2592000" cy="1980000"/>
          </a:xfrm>
          <a:prstGeom prst="roundRect">
            <a:avLst>
              <a:gd name="adj" fmla="val 1020"/>
            </a:avLst>
          </a:prstGeom>
          <a:noFill/>
        </p:spPr>
        <p:txBody>
          <a:bodyPr lIns="180000" tIns="144000" rIns="180000" anchor="t"/>
          <a:lstStyle>
            <a:lvl1pPr marL="0" indent="0" algn="ctr">
              <a:lnSpc>
                <a:spcPct val="100000"/>
              </a:lnSpc>
              <a:spcBef>
                <a:spcPts val="0"/>
              </a:spcBef>
              <a:buNone/>
              <a:defRPr sz="12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Tree>
    <p:extLst>
      <p:ext uri="{BB962C8B-B14F-4D97-AF65-F5344CB8AC3E}">
        <p14:creationId xmlns:p14="http://schemas.microsoft.com/office/powerpoint/2010/main" val="1425190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eoordeling aanbod">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tx2"/>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2" name="Text Placeholder 3">
            <a:extLst>
              <a:ext uri="{FF2B5EF4-FFF2-40B4-BE49-F238E27FC236}">
                <a16:creationId xmlns:a16="http://schemas.microsoft.com/office/drawing/2014/main" id="{91CDDF7C-D50D-80FC-D2E8-4AA15F08E9D1}"/>
              </a:ext>
            </a:extLst>
          </p:cNvPr>
          <p:cNvSpPr>
            <a:spLocks noGrp="1"/>
          </p:cNvSpPr>
          <p:nvPr>
            <p:ph type="body" sz="half" idx="16" hasCustomPrompt="1"/>
          </p:nvPr>
        </p:nvSpPr>
        <p:spPr>
          <a:xfrm>
            <a:off x="5616000" y="172800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pic>
        <p:nvPicPr>
          <p:cNvPr id="28" name="Graphic 27">
            <a:extLst>
              <a:ext uri="{FF2B5EF4-FFF2-40B4-BE49-F238E27FC236}">
                <a16:creationId xmlns:a16="http://schemas.microsoft.com/office/drawing/2014/main" id="{FA5D6258-F7FE-84E0-1F78-7C7A3C12802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3966" y="1656000"/>
            <a:ext cx="462280" cy="462280"/>
          </a:xfrm>
          <a:prstGeom prst="rect">
            <a:avLst/>
          </a:prstGeom>
        </p:spPr>
      </p:pic>
      <p:sp>
        <p:nvSpPr>
          <p:cNvPr id="39" name="Text Placeholder 3">
            <a:extLst>
              <a:ext uri="{FF2B5EF4-FFF2-40B4-BE49-F238E27FC236}">
                <a16:creationId xmlns:a16="http://schemas.microsoft.com/office/drawing/2014/main" id="{3F4CDA3C-8EC6-9109-42B4-E87006E54E26}"/>
              </a:ext>
            </a:extLst>
          </p:cNvPr>
          <p:cNvSpPr>
            <a:spLocks noGrp="1"/>
          </p:cNvSpPr>
          <p:nvPr>
            <p:ph type="body" sz="half" idx="17" hasCustomPrompt="1"/>
          </p:nvPr>
        </p:nvSpPr>
        <p:spPr>
          <a:xfrm>
            <a:off x="5616000" y="226800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pic>
        <p:nvPicPr>
          <p:cNvPr id="40" name="Graphic 39">
            <a:extLst>
              <a:ext uri="{FF2B5EF4-FFF2-40B4-BE49-F238E27FC236}">
                <a16:creationId xmlns:a16="http://schemas.microsoft.com/office/drawing/2014/main" id="{F956C769-B96D-EA56-DFED-9EC8469C729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3966" y="2196000"/>
            <a:ext cx="462280" cy="462280"/>
          </a:xfrm>
          <a:prstGeom prst="rect">
            <a:avLst/>
          </a:prstGeom>
        </p:spPr>
      </p:pic>
      <p:pic>
        <p:nvPicPr>
          <p:cNvPr id="42" name="Graphic 41">
            <a:extLst>
              <a:ext uri="{FF2B5EF4-FFF2-40B4-BE49-F238E27FC236}">
                <a16:creationId xmlns:a16="http://schemas.microsoft.com/office/drawing/2014/main" id="{187EA066-0FA1-EB8C-9BBA-65E08BD4F45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3966" y="2736000"/>
            <a:ext cx="462280" cy="462280"/>
          </a:xfrm>
          <a:prstGeom prst="rect">
            <a:avLst/>
          </a:prstGeom>
        </p:spPr>
      </p:pic>
      <p:pic>
        <p:nvPicPr>
          <p:cNvPr id="43" name="Graphic 42">
            <a:extLst>
              <a:ext uri="{FF2B5EF4-FFF2-40B4-BE49-F238E27FC236}">
                <a16:creationId xmlns:a16="http://schemas.microsoft.com/office/drawing/2014/main" id="{CB00BF17-F6F2-0813-348C-EE089F8D856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3966" y="3276000"/>
            <a:ext cx="462280" cy="462280"/>
          </a:xfrm>
          <a:prstGeom prst="rect">
            <a:avLst/>
          </a:prstGeom>
        </p:spPr>
      </p:pic>
      <p:pic>
        <p:nvPicPr>
          <p:cNvPr id="44" name="Graphic 43">
            <a:extLst>
              <a:ext uri="{FF2B5EF4-FFF2-40B4-BE49-F238E27FC236}">
                <a16:creationId xmlns:a16="http://schemas.microsoft.com/office/drawing/2014/main" id="{4BA5F0C3-6A4F-8625-C00F-C590B024A2E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3966" y="3816000"/>
            <a:ext cx="462280" cy="462280"/>
          </a:xfrm>
          <a:prstGeom prst="rect">
            <a:avLst/>
          </a:prstGeom>
        </p:spPr>
      </p:pic>
      <p:sp>
        <p:nvSpPr>
          <p:cNvPr id="45" name="Text Placeholder 3">
            <a:extLst>
              <a:ext uri="{FF2B5EF4-FFF2-40B4-BE49-F238E27FC236}">
                <a16:creationId xmlns:a16="http://schemas.microsoft.com/office/drawing/2014/main" id="{0E29C350-729A-E146-47EA-46DBF38F5248}"/>
              </a:ext>
            </a:extLst>
          </p:cNvPr>
          <p:cNvSpPr>
            <a:spLocks noGrp="1"/>
          </p:cNvSpPr>
          <p:nvPr>
            <p:ph type="body" sz="half" idx="18" hasCustomPrompt="1"/>
          </p:nvPr>
        </p:nvSpPr>
        <p:spPr>
          <a:xfrm>
            <a:off x="5616000" y="388800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sp>
        <p:nvSpPr>
          <p:cNvPr id="46" name="Text Placeholder 3">
            <a:extLst>
              <a:ext uri="{FF2B5EF4-FFF2-40B4-BE49-F238E27FC236}">
                <a16:creationId xmlns:a16="http://schemas.microsoft.com/office/drawing/2014/main" id="{ED862F9D-56AB-E2C4-1CEC-C9B625F527CA}"/>
              </a:ext>
            </a:extLst>
          </p:cNvPr>
          <p:cNvSpPr>
            <a:spLocks noGrp="1"/>
          </p:cNvSpPr>
          <p:nvPr>
            <p:ph type="body" sz="half" idx="19" hasCustomPrompt="1"/>
          </p:nvPr>
        </p:nvSpPr>
        <p:spPr>
          <a:xfrm>
            <a:off x="5616000" y="334800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sp>
        <p:nvSpPr>
          <p:cNvPr id="47" name="Text Placeholder 3">
            <a:extLst>
              <a:ext uri="{FF2B5EF4-FFF2-40B4-BE49-F238E27FC236}">
                <a16:creationId xmlns:a16="http://schemas.microsoft.com/office/drawing/2014/main" id="{D1AEFC29-4581-0369-FD76-141B9F61811B}"/>
              </a:ext>
            </a:extLst>
          </p:cNvPr>
          <p:cNvSpPr>
            <a:spLocks noGrp="1"/>
          </p:cNvSpPr>
          <p:nvPr>
            <p:ph type="body" sz="half" idx="20" hasCustomPrompt="1"/>
          </p:nvPr>
        </p:nvSpPr>
        <p:spPr>
          <a:xfrm>
            <a:off x="5616000" y="280800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sp>
        <p:nvSpPr>
          <p:cNvPr id="48" name="Text Placeholder 3">
            <a:extLst>
              <a:ext uri="{FF2B5EF4-FFF2-40B4-BE49-F238E27FC236}">
                <a16:creationId xmlns:a16="http://schemas.microsoft.com/office/drawing/2014/main" id="{CE3B0F57-E4DF-B55B-C9F5-B788F871EBB0}"/>
              </a:ext>
            </a:extLst>
          </p:cNvPr>
          <p:cNvSpPr>
            <a:spLocks noGrp="1"/>
          </p:cNvSpPr>
          <p:nvPr>
            <p:ph type="body" sz="half" idx="21" hasCustomPrompt="1"/>
          </p:nvPr>
        </p:nvSpPr>
        <p:spPr>
          <a:xfrm>
            <a:off x="5003966" y="791297"/>
            <a:ext cx="3456034" cy="619332"/>
          </a:xfrm>
        </p:spPr>
        <p:txBody>
          <a:bodyPr bIns="36000" anchor="t" anchorCtr="0"/>
          <a:lstStyle>
            <a:lvl1pPr marL="0" indent="0">
              <a:lnSpc>
                <a:spcPct val="110000"/>
              </a:lnSpc>
              <a:buNone/>
              <a:defRPr sz="1500">
                <a:solidFill>
                  <a:schemeClr val="accent6"/>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sp>
        <p:nvSpPr>
          <p:cNvPr id="49" name="Title 1">
            <a:extLst>
              <a:ext uri="{FF2B5EF4-FFF2-40B4-BE49-F238E27FC236}">
                <a16:creationId xmlns:a16="http://schemas.microsoft.com/office/drawing/2014/main" id="{5B81B252-546E-0421-81DC-A1F7E54D6DA1}"/>
              </a:ext>
            </a:extLst>
          </p:cNvPr>
          <p:cNvSpPr>
            <a:spLocks noGrp="1"/>
          </p:cNvSpPr>
          <p:nvPr>
            <p:ph type="title" hasCustomPrompt="1"/>
          </p:nvPr>
        </p:nvSpPr>
        <p:spPr>
          <a:xfrm>
            <a:off x="791998" y="1980000"/>
            <a:ext cx="3384000" cy="1224000"/>
          </a:xfrm>
        </p:spPr>
        <p:txBody>
          <a:bodyPr anchor="ctr" anchorCtr="0"/>
          <a:lstStyle>
            <a:lvl1pPr>
              <a:defRPr sz="2800">
                <a:solidFill>
                  <a:schemeClr val="bg1"/>
                </a:solidFill>
              </a:defRPr>
            </a:lvl1pPr>
          </a:lstStyle>
          <a:p>
            <a:r>
              <a:rPr lang="nl-NL" dirty="0"/>
              <a:t>Titelstijl bewerken</a:t>
            </a:r>
            <a:endParaRPr lang="en-US" dirty="0"/>
          </a:p>
        </p:txBody>
      </p:sp>
    </p:spTree>
    <p:extLst>
      <p:ext uri="{BB962C8B-B14F-4D97-AF65-F5344CB8AC3E}">
        <p14:creationId xmlns:p14="http://schemas.microsoft.com/office/powerpoint/2010/main" val="3654473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ier stappen">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tx2"/>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791998" y="1620000"/>
            <a:ext cx="3384000" cy="1944000"/>
          </a:xfrm>
        </p:spPr>
        <p:txBody>
          <a:bodyPr anchor="ctr" anchorCtr="0"/>
          <a:lstStyle>
            <a:lvl1pPr>
              <a:defRPr sz="2800">
                <a:solidFill>
                  <a:schemeClr val="bg1"/>
                </a:solidFill>
              </a:defRPr>
            </a:lvl1pPr>
          </a:lstStyle>
          <a:p>
            <a:r>
              <a:rPr lang="nl-NL" dirty="0"/>
              <a:t>Titelstijl bewerken</a:t>
            </a:r>
            <a:endParaRPr lang="en-US" dirty="0"/>
          </a:p>
        </p:txBody>
      </p:sp>
      <p:sp>
        <p:nvSpPr>
          <p:cNvPr id="12" name="Text Placeholder 3">
            <a:extLst>
              <a:ext uri="{FF2B5EF4-FFF2-40B4-BE49-F238E27FC236}">
                <a16:creationId xmlns:a16="http://schemas.microsoft.com/office/drawing/2014/main" id="{91CDDF7C-D50D-80FC-D2E8-4AA15F08E9D1}"/>
              </a:ext>
            </a:extLst>
          </p:cNvPr>
          <p:cNvSpPr>
            <a:spLocks noGrp="1"/>
          </p:cNvSpPr>
          <p:nvPr>
            <p:ph type="body" sz="half" idx="16" hasCustomPrompt="1"/>
          </p:nvPr>
        </p:nvSpPr>
        <p:spPr>
          <a:xfrm>
            <a:off x="5616000" y="1533813"/>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sp>
        <p:nvSpPr>
          <p:cNvPr id="23" name="Text Placeholder 3">
            <a:extLst>
              <a:ext uri="{FF2B5EF4-FFF2-40B4-BE49-F238E27FC236}">
                <a16:creationId xmlns:a16="http://schemas.microsoft.com/office/drawing/2014/main" id="{EC847EB8-4619-4E92-4944-7C4A201AEE25}"/>
              </a:ext>
            </a:extLst>
          </p:cNvPr>
          <p:cNvSpPr>
            <a:spLocks noGrp="1"/>
          </p:cNvSpPr>
          <p:nvPr>
            <p:ph type="body" sz="half" idx="17" hasCustomPrompt="1"/>
          </p:nvPr>
        </p:nvSpPr>
        <p:spPr>
          <a:xfrm>
            <a:off x="5616000" y="2141555"/>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sp>
        <p:nvSpPr>
          <p:cNvPr id="25" name="Text Placeholder 3">
            <a:extLst>
              <a:ext uri="{FF2B5EF4-FFF2-40B4-BE49-F238E27FC236}">
                <a16:creationId xmlns:a16="http://schemas.microsoft.com/office/drawing/2014/main" id="{2D0DB8C9-AAB9-874D-51B2-336AED1A4097}"/>
              </a:ext>
            </a:extLst>
          </p:cNvPr>
          <p:cNvSpPr>
            <a:spLocks noGrp="1"/>
          </p:cNvSpPr>
          <p:nvPr>
            <p:ph type="body" sz="half" idx="18" hasCustomPrompt="1"/>
          </p:nvPr>
        </p:nvSpPr>
        <p:spPr>
          <a:xfrm>
            <a:off x="5616000" y="273257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sp>
        <p:nvSpPr>
          <p:cNvPr id="27" name="Text Placeholder 3">
            <a:extLst>
              <a:ext uri="{FF2B5EF4-FFF2-40B4-BE49-F238E27FC236}">
                <a16:creationId xmlns:a16="http://schemas.microsoft.com/office/drawing/2014/main" id="{E19CF52C-AD65-4F61-640D-E12CE5105B79}"/>
              </a:ext>
            </a:extLst>
          </p:cNvPr>
          <p:cNvSpPr>
            <a:spLocks noGrp="1"/>
          </p:cNvSpPr>
          <p:nvPr>
            <p:ph type="body" sz="half" idx="19" hasCustomPrompt="1"/>
          </p:nvPr>
        </p:nvSpPr>
        <p:spPr>
          <a:xfrm>
            <a:off x="5616000" y="332916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sp>
        <p:nvSpPr>
          <p:cNvPr id="19" name="Tijdelijke aanduiding voor tekst 16">
            <a:extLst>
              <a:ext uri="{FF2B5EF4-FFF2-40B4-BE49-F238E27FC236}">
                <a16:creationId xmlns:a16="http://schemas.microsoft.com/office/drawing/2014/main" id="{1949696B-6B24-BBC8-69A0-FD6565C7ADE4}"/>
              </a:ext>
            </a:extLst>
          </p:cNvPr>
          <p:cNvSpPr>
            <a:spLocks noGrp="1"/>
          </p:cNvSpPr>
          <p:nvPr>
            <p:ph type="body" sz="half" idx="20" hasCustomPrompt="1"/>
          </p:nvPr>
        </p:nvSpPr>
        <p:spPr>
          <a:xfrm>
            <a:off x="5003966" y="1446639"/>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20" name="Tijdelijke aanduiding voor tekst 16">
            <a:extLst>
              <a:ext uri="{FF2B5EF4-FFF2-40B4-BE49-F238E27FC236}">
                <a16:creationId xmlns:a16="http://schemas.microsoft.com/office/drawing/2014/main" id="{CAF451A7-4A68-BE74-92B0-BCAB0222D4CF}"/>
              </a:ext>
            </a:extLst>
          </p:cNvPr>
          <p:cNvSpPr>
            <a:spLocks noGrp="1"/>
          </p:cNvSpPr>
          <p:nvPr>
            <p:ph type="body" sz="half" idx="21" hasCustomPrompt="1"/>
          </p:nvPr>
        </p:nvSpPr>
        <p:spPr>
          <a:xfrm>
            <a:off x="5003966" y="2044363"/>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21" name="Tijdelijke aanduiding voor tekst 16">
            <a:extLst>
              <a:ext uri="{FF2B5EF4-FFF2-40B4-BE49-F238E27FC236}">
                <a16:creationId xmlns:a16="http://schemas.microsoft.com/office/drawing/2014/main" id="{5CD8CA6F-AB57-45E9-7196-2AD35841D34F}"/>
              </a:ext>
            </a:extLst>
          </p:cNvPr>
          <p:cNvSpPr>
            <a:spLocks noGrp="1"/>
          </p:cNvSpPr>
          <p:nvPr>
            <p:ph type="body" sz="half" idx="22" hasCustomPrompt="1"/>
          </p:nvPr>
        </p:nvSpPr>
        <p:spPr>
          <a:xfrm>
            <a:off x="5003966" y="3239812"/>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22" name="Tijdelijke aanduiding voor tekst 16">
            <a:extLst>
              <a:ext uri="{FF2B5EF4-FFF2-40B4-BE49-F238E27FC236}">
                <a16:creationId xmlns:a16="http://schemas.microsoft.com/office/drawing/2014/main" id="{05A90070-22DF-298F-6804-FA872EDDF0EC}"/>
              </a:ext>
            </a:extLst>
          </p:cNvPr>
          <p:cNvSpPr>
            <a:spLocks noGrp="1"/>
          </p:cNvSpPr>
          <p:nvPr>
            <p:ph type="body" sz="half" idx="23" hasCustomPrompt="1"/>
          </p:nvPr>
        </p:nvSpPr>
        <p:spPr>
          <a:xfrm>
            <a:off x="5003966" y="2642087"/>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Tree>
    <p:extLst>
      <p:ext uri="{BB962C8B-B14F-4D97-AF65-F5344CB8AC3E}">
        <p14:creationId xmlns:p14="http://schemas.microsoft.com/office/powerpoint/2010/main" val="13305428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ijf stappen">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tx2"/>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791998" y="1620000"/>
            <a:ext cx="3384000" cy="1944000"/>
          </a:xfrm>
        </p:spPr>
        <p:txBody>
          <a:bodyPr anchor="ctr" anchorCtr="0"/>
          <a:lstStyle>
            <a:lvl1pPr>
              <a:defRPr sz="2800">
                <a:solidFill>
                  <a:schemeClr val="bg1"/>
                </a:solidFill>
              </a:defRPr>
            </a:lvl1pPr>
          </a:lstStyle>
          <a:p>
            <a:r>
              <a:rPr lang="nl-NL" dirty="0"/>
              <a:t>Titelstijl bewerken</a:t>
            </a:r>
            <a:endParaRPr lang="en-US" dirty="0"/>
          </a:p>
        </p:txBody>
      </p:sp>
      <p:sp>
        <p:nvSpPr>
          <p:cNvPr id="2" name="Tijdelijke aanduiding voor tekst 16">
            <a:extLst>
              <a:ext uri="{FF2B5EF4-FFF2-40B4-BE49-F238E27FC236}">
                <a16:creationId xmlns:a16="http://schemas.microsoft.com/office/drawing/2014/main" id="{6CBCE759-4279-FED6-DC33-436DA67BAAC1}"/>
              </a:ext>
            </a:extLst>
          </p:cNvPr>
          <p:cNvSpPr>
            <a:spLocks noGrp="1"/>
          </p:cNvSpPr>
          <p:nvPr>
            <p:ph type="body" sz="half" idx="20" hasCustomPrompt="1"/>
          </p:nvPr>
        </p:nvSpPr>
        <p:spPr>
          <a:xfrm>
            <a:off x="5003966" y="1149273"/>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3" name="Tijdelijke aanduiding voor tekst 16">
            <a:extLst>
              <a:ext uri="{FF2B5EF4-FFF2-40B4-BE49-F238E27FC236}">
                <a16:creationId xmlns:a16="http://schemas.microsoft.com/office/drawing/2014/main" id="{8ECC70A3-E934-F4AC-146D-AC1DD2113ADB}"/>
              </a:ext>
            </a:extLst>
          </p:cNvPr>
          <p:cNvSpPr>
            <a:spLocks noGrp="1"/>
          </p:cNvSpPr>
          <p:nvPr>
            <p:ph type="body" sz="half" idx="21" hasCustomPrompt="1"/>
          </p:nvPr>
        </p:nvSpPr>
        <p:spPr>
          <a:xfrm>
            <a:off x="5003966" y="1746249"/>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7" name="Tijdelijke aanduiding voor tekst 16">
            <a:extLst>
              <a:ext uri="{FF2B5EF4-FFF2-40B4-BE49-F238E27FC236}">
                <a16:creationId xmlns:a16="http://schemas.microsoft.com/office/drawing/2014/main" id="{ABB8A937-9B07-3184-D0E5-BEF55B196298}"/>
              </a:ext>
            </a:extLst>
          </p:cNvPr>
          <p:cNvSpPr>
            <a:spLocks noGrp="1"/>
          </p:cNvSpPr>
          <p:nvPr>
            <p:ph type="body" sz="half" idx="22" hasCustomPrompt="1"/>
          </p:nvPr>
        </p:nvSpPr>
        <p:spPr>
          <a:xfrm>
            <a:off x="5003966" y="2940201"/>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10" name="Tijdelijke aanduiding voor tekst 16">
            <a:extLst>
              <a:ext uri="{FF2B5EF4-FFF2-40B4-BE49-F238E27FC236}">
                <a16:creationId xmlns:a16="http://schemas.microsoft.com/office/drawing/2014/main" id="{AAF96F97-B41B-945C-87E0-B654DFB9D4B5}"/>
              </a:ext>
            </a:extLst>
          </p:cNvPr>
          <p:cNvSpPr>
            <a:spLocks noGrp="1"/>
          </p:cNvSpPr>
          <p:nvPr>
            <p:ph type="body" sz="half" idx="23" hasCustomPrompt="1"/>
          </p:nvPr>
        </p:nvSpPr>
        <p:spPr>
          <a:xfrm>
            <a:off x="5003966" y="2343225"/>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11" name="Text Placeholder 3">
            <a:extLst>
              <a:ext uri="{FF2B5EF4-FFF2-40B4-BE49-F238E27FC236}">
                <a16:creationId xmlns:a16="http://schemas.microsoft.com/office/drawing/2014/main" id="{265C5DD9-C92F-AA62-2B65-4891063B2E75}"/>
              </a:ext>
            </a:extLst>
          </p:cNvPr>
          <p:cNvSpPr>
            <a:spLocks noGrp="1"/>
          </p:cNvSpPr>
          <p:nvPr>
            <p:ph type="body" sz="half" idx="16" hasCustomPrompt="1"/>
          </p:nvPr>
        </p:nvSpPr>
        <p:spPr>
          <a:xfrm>
            <a:off x="5616000" y="1236447"/>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sp>
        <p:nvSpPr>
          <p:cNvPr id="15" name="Text Placeholder 3">
            <a:extLst>
              <a:ext uri="{FF2B5EF4-FFF2-40B4-BE49-F238E27FC236}">
                <a16:creationId xmlns:a16="http://schemas.microsoft.com/office/drawing/2014/main" id="{C06D08FE-37B8-AC89-4651-566EFFEB9ABB}"/>
              </a:ext>
            </a:extLst>
          </p:cNvPr>
          <p:cNvSpPr>
            <a:spLocks noGrp="1"/>
          </p:cNvSpPr>
          <p:nvPr>
            <p:ph type="body" sz="half" idx="17" hasCustomPrompt="1"/>
          </p:nvPr>
        </p:nvSpPr>
        <p:spPr>
          <a:xfrm>
            <a:off x="5616000" y="1833967"/>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sp>
        <p:nvSpPr>
          <p:cNvPr id="16" name="Text Placeholder 3">
            <a:extLst>
              <a:ext uri="{FF2B5EF4-FFF2-40B4-BE49-F238E27FC236}">
                <a16:creationId xmlns:a16="http://schemas.microsoft.com/office/drawing/2014/main" id="{7B717E52-3828-D952-23AC-8DD855ECA911}"/>
              </a:ext>
            </a:extLst>
          </p:cNvPr>
          <p:cNvSpPr>
            <a:spLocks noGrp="1"/>
          </p:cNvSpPr>
          <p:nvPr>
            <p:ph type="body" sz="half" idx="18" hasCustomPrompt="1"/>
          </p:nvPr>
        </p:nvSpPr>
        <p:spPr>
          <a:xfrm>
            <a:off x="5616000" y="2431487"/>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sp>
        <p:nvSpPr>
          <p:cNvPr id="17" name="Text Placeholder 3">
            <a:extLst>
              <a:ext uri="{FF2B5EF4-FFF2-40B4-BE49-F238E27FC236}">
                <a16:creationId xmlns:a16="http://schemas.microsoft.com/office/drawing/2014/main" id="{40C1A330-EBEC-AC38-9F02-42B82AD1223E}"/>
              </a:ext>
            </a:extLst>
          </p:cNvPr>
          <p:cNvSpPr>
            <a:spLocks noGrp="1"/>
          </p:cNvSpPr>
          <p:nvPr>
            <p:ph type="body" sz="half" idx="19" hasCustomPrompt="1"/>
          </p:nvPr>
        </p:nvSpPr>
        <p:spPr>
          <a:xfrm>
            <a:off x="5616000" y="3029007"/>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sp>
        <p:nvSpPr>
          <p:cNvPr id="18" name="Tijdelijke aanduiding voor tekst 16">
            <a:extLst>
              <a:ext uri="{FF2B5EF4-FFF2-40B4-BE49-F238E27FC236}">
                <a16:creationId xmlns:a16="http://schemas.microsoft.com/office/drawing/2014/main" id="{2ABB7E09-B517-11CE-C8F5-53C4AA58A096}"/>
              </a:ext>
            </a:extLst>
          </p:cNvPr>
          <p:cNvSpPr>
            <a:spLocks noGrp="1"/>
          </p:cNvSpPr>
          <p:nvPr>
            <p:ph type="body" sz="half" idx="24" hasCustomPrompt="1"/>
          </p:nvPr>
        </p:nvSpPr>
        <p:spPr>
          <a:xfrm>
            <a:off x="5003966" y="3537178"/>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24" name="Text Placeholder 3">
            <a:extLst>
              <a:ext uri="{FF2B5EF4-FFF2-40B4-BE49-F238E27FC236}">
                <a16:creationId xmlns:a16="http://schemas.microsoft.com/office/drawing/2014/main" id="{3CCE5069-D723-F556-BC48-17652B4608D4}"/>
              </a:ext>
            </a:extLst>
          </p:cNvPr>
          <p:cNvSpPr>
            <a:spLocks noGrp="1"/>
          </p:cNvSpPr>
          <p:nvPr>
            <p:ph type="body" sz="half" idx="25" hasCustomPrompt="1"/>
          </p:nvPr>
        </p:nvSpPr>
        <p:spPr>
          <a:xfrm>
            <a:off x="5616000" y="3626526"/>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spTree>
    <p:extLst>
      <p:ext uri="{BB962C8B-B14F-4D97-AF65-F5344CB8AC3E}">
        <p14:creationId xmlns:p14="http://schemas.microsoft.com/office/powerpoint/2010/main" val="28123194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ee punten">
    <p:spTree>
      <p:nvGrpSpPr>
        <p:cNvPr id="1" name=""/>
        <p:cNvGrpSpPr/>
        <p:nvPr/>
      </p:nvGrpSpPr>
      <p:grpSpPr>
        <a:xfrm>
          <a:off x="0" y="0"/>
          <a:ext cx="0" cy="0"/>
          <a:chOff x="0" y="0"/>
          <a:chExt cx="0" cy="0"/>
        </a:xfrm>
      </p:grpSpPr>
      <p:sp>
        <p:nvSpPr>
          <p:cNvPr id="11" name="Tijdelijke aanduiding voor tekst 16">
            <a:extLst>
              <a:ext uri="{FF2B5EF4-FFF2-40B4-BE49-F238E27FC236}">
                <a16:creationId xmlns:a16="http://schemas.microsoft.com/office/drawing/2014/main" id="{DE6F09E9-F60E-9197-54AB-3967117084E5}"/>
              </a:ext>
            </a:extLst>
          </p:cNvPr>
          <p:cNvSpPr>
            <a:spLocks noGrp="1"/>
          </p:cNvSpPr>
          <p:nvPr>
            <p:ph type="body" sz="half" idx="20" hasCustomPrompt="1"/>
          </p:nvPr>
        </p:nvSpPr>
        <p:spPr>
          <a:xfrm>
            <a:off x="5003966" y="1517895"/>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13" name="Tijdelijke aanduiding voor tekst 16">
            <a:extLst>
              <a:ext uri="{FF2B5EF4-FFF2-40B4-BE49-F238E27FC236}">
                <a16:creationId xmlns:a16="http://schemas.microsoft.com/office/drawing/2014/main" id="{7C2D7658-6CD6-D55E-3BCF-01308D7277E6}"/>
              </a:ext>
            </a:extLst>
          </p:cNvPr>
          <p:cNvSpPr>
            <a:spLocks noGrp="1"/>
          </p:cNvSpPr>
          <p:nvPr>
            <p:ph type="body" sz="half" idx="22" hasCustomPrompt="1"/>
          </p:nvPr>
        </p:nvSpPr>
        <p:spPr>
          <a:xfrm>
            <a:off x="5003966" y="3287316"/>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26" name="Title 1">
            <a:extLst>
              <a:ext uri="{FF2B5EF4-FFF2-40B4-BE49-F238E27FC236}">
                <a16:creationId xmlns:a16="http://schemas.microsoft.com/office/drawing/2014/main" id="{4CC89344-FFF0-F6F4-74A2-F59536E15FE5}"/>
              </a:ext>
            </a:extLst>
          </p:cNvPr>
          <p:cNvSpPr>
            <a:spLocks noGrp="1"/>
          </p:cNvSpPr>
          <p:nvPr>
            <p:ph type="title" hasCustomPrompt="1"/>
          </p:nvPr>
        </p:nvSpPr>
        <p:spPr>
          <a:xfrm>
            <a:off x="126000" y="126000"/>
            <a:ext cx="4374000" cy="4892400"/>
          </a:xfrm>
          <a:prstGeom prst="roundRect">
            <a:avLst>
              <a:gd name="adj" fmla="val 1263"/>
            </a:avLst>
          </a:prstGeom>
          <a:solidFill>
            <a:schemeClr val="bg1">
              <a:lumMod val="85000"/>
            </a:schemeClr>
          </a:solidFill>
        </p:spPr>
        <p:txBody>
          <a:bodyPr lIns="648000" tIns="36000" rIns="0" anchor="ctr" anchorCtr="0"/>
          <a:lstStyle>
            <a:lvl1pPr>
              <a:defRPr sz="2800">
                <a:solidFill>
                  <a:schemeClr val="bg1"/>
                </a:solidFill>
              </a:defRPr>
            </a:lvl1pPr>
          </a:lstStyle>
          <a:p>
            <a:r>
              <a:rPr lang="nl-NL" dirty="0"/>
              <a:t>Titelstijl bewerken</a:t>
            </a:r>
            <a:endParaRPr lang="en-US" dirty="0"/>
          </a:p>
        </p:txBody>
      </p:sp>
      <p:sp>
        <p:nvSpPr>
          <p:cNvPr id="28" name="Text Placeholder 3">
            <a:extLst>
              <a:ext uri="{FF2B5EF4-FFF2-40B4-BE49-F238E27FC236}">
                <a16:creationId xmlns:a16="http://schemas.microsoft.com/office/drawing/2014/main" id="{C2ABFD8B-276E-2377-6577-CFC4803833A7}"/>
              </a:ext>
            </a:extLst>
          </p:cNvPr>
          <p:cNvSpPr>
            <a:spLocks noGrp="1"/>
          </p:cNvSpPr>
          <p:nvPr>
            <p:ph type="body" sz="half" idx="16" hasCustomPrompt="1"/>
          </p:nvPr>
        </p:nvSpPr>
        <p:spPr>
          <a:xfrm>
            <a:off x="5616000" y="1044000"/>
            <a:ext cx="2844000" cy="1512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sp>
        <p:nvSpPr>
          <p:cNvPr id="36" name="Text Placeholder 3">
            <a:extLst>
              <a:ext uri="{FF2B5EF4-FFF2-40B4-BE49-F238E27FC236}">
                <a16:creationId xmlns:a16="http://schemas.microsoft.com/office/drawing/2014/main" id="{CFB62A76-B2E3-D130-C411-8F798BD697C8}"/>
              </a:ext>
            </a:extLst>
          </p:cNvPr>
          <p:cNvSpPr>
            <a:spLocks noGrp="1"/>
          </p:cNvSpPr>
          <p:nvPr>
            <p:ph type="body" sz="half" idx="19" hasCustomPrompt="1"/>
          </p:nvPr>
        </p:nvSpPr>
        <p:spPr>
          <a:xfrm>
            <a:off x="5616000" y="2772000"/>
            <a:ext cx="2844000" cy="1512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sp>
        <p:nvSpPr>
          <p:cNvPr id="4" name="Date Placeholder 3"/>
          <p:cNvSpPr>
            <a:spLocks noGrp="1"/>
          </p:cNvSpPr>
          <p:nvPr>
            <p:ph type="dt" sz="half" idx="10"/>
          </p:nvPr>
        </p:nvSpPr>
        <p:spPr/>
        <p:txBody>
          <a:bodyPr/>
          <a:lstStyle>
            <a:lvl1pPr>
              <a:defRPr>
                <a:solidFill>
                  <a:schemeClr val="tx2"/>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Tree>
    <p:extLst>
      <p:ext uri="{BB962C8B-B14F-4D97-AF65-F5344CB8AC3E}">
        <p14:creationId xmlns:p14="http://schemas.microsoft.com/office/powerpoint/2010/main" val="14623017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inanciën">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tx2"/>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791998" y="1980000"/>
            <a:ext cx="3384000" cy="1224000"/>
          </a:xfrm>
        </p:spPr>
        <p:txBody>
          <a:bodyPr anchor="ctr" anchorCtr="0"/>
          <a:lstStyle>
            <a:lvl1pPr>
              <a:defRPr sz="2800">
                <a:solidFill>
                  <a:schemeClr val="bg1"/>
                </a:solidFill>
              </a:defRPr>
            </a:lvl1pPr>
          </a:lstStyle>
          <a:p>
            <a:r>
              <a:rPr lang="nl-NL" dirty="0"/>
              <a:t>Titelstijl bewerken</a:t>
            </a:r>
            <a:endParaRPr lang="en-US" dirty="0"/>
          </a:p>
        </p:txBody>
      </p:sp>
      <p:sp>
        <p:nvSpPr>
          <p:cNvPr id="16" name="Text Placeholder 4">
            <a:extLst>
              <a:ext uri="{FF2B5EF4-FFF2-40B4-BE49-F238E27FC236}">
                <a16:creationId xmlns:a16="http://schemas.microsoft.com/office/drawing/2014/main" id="{85D521EE-6B0E-16D6-F214-739D8B825C1F}"/>
              </a:ext>
            </a:extLst>
          </p:cNvPr>
          <p:cNvSpPr>
            <a:spLocks noGrp="1"/>
          </p:cNvSpPr>
          <p:nvPr>
            <p:ph type="body" sz="quarter" idx="3"/>
          </p:nvPr>
        </p:nvSpPr>
        <p:spPr>
          <a:xfrm>
            <a:off x="5039999" y="3204000"/>
            <a:ext cx="3168000" cy="1008000"/>
          </a:xfrm>
        </p:spPr>
        <p:txBody>
          <a:bodyPr anchor="t" anchorCtr="0"/>
          <a:lstStyle>
            <a:lvl1pPr marL="0" indent="0" algn="ctr">
              <a:lnSpc>
                <a:spcPct val="100000"/>
              </a:lnSpc>
              <a:buNone/>
              <a:defRPr sz="16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17" name="Text Placeholder 4">
            <a:extLst>
              <a:ext uri="{FF2B5EF4-FFF2-40B4-BE49-F238E27FC236}">
                <a16:creationId xmlns:a16="http://schemas.microsoft.com/office/drawing/2014/main" id="{14235363-D9DD-0198-90AC-13DA45A080DE}"/>
              </a:ext>
            </a:extLst>
          </p:cNvPr>
          <p:cNvSpPr>
            <a:spLocks noGrp="1"/>
          </p:cNvSpPr>
          <p:nvPr>
            <p:ph type="body" sz="quarter" idx="13"/>
          </p:nvPr>
        </p:nvSpPr>
        <p:spPr>
          <a:xfrm>
            <a:off x="5039999" y="1188000"/>
            <a:ext cx="3168000" cy="1008000"/>
          </a:xfrm>
        </p:spPr>
        <p:txBody>
          <a:bodyPr anchor="b" anchorCtr="0"/>
          <a:lstStyle>
            <a:lvl1pPr marL="0" indent="0" algn="ctr">
              <a:lnSpc>
                <a:spcPct val="100000"/>
              </a:lnSpc>
              <a:buNone/>
              <a:defRPr sz="16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18" name="Text Placeholder 4">
            <a:extLst>
              <a:ext uri="{FF2B5EF4-FFF2-40B4-BE49-F238E27FC236}">
                <a16:creationId xmlns:a16="http://schemas.microsoft.com/office/drawing/2014/main" id="{7474E4E7-8F70-8C48-BEFA-1A56BE29F475}"/>
              </a:ext>
            </a:extLst>
          </p:cNvPr>
          <p:cNvSpPr>
            <a:spLocks noGrp="1"/>
          </p:cNvSpPr>
          <p:nvPr>
            <p:ph type="body" sz="quarter" idx="14" hasCustomPrompt="1"/>
          </p:nvPr>
        </p:nvSpPr>
        <p:spPr>
          <a:xfrm>
            <a:off x="5039999" y="2339177"/>
            <a:ext cx="3168000" cy="828000"/>
          </a:xfrm>
        </p:spPr>
        <p:txBody>
          <a:bodyPr anchor="t" anchorCtr="0"/>
          <a:lstStyle>
            <a:lvl1pPr marL="0" indent="0" algn="ctr">
              <a:lnSpc>
                <a:spcPct val="80000"/>
              </a:lnSpc>
              <a:buNone/>
              <a:defRPr sz="7000" b="0">
                <a:solidFill>
                  <a:schemeClr val="accent6"/>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dirty="0"/>
              <a:t>#</a:t>
            </a:r>
          </a:p>
        </p:txBody>
      </p:sp>
    </p:spTree>
    <p:extLst>
      <p:ext uri="{BB962C8B-B14F-4D97-AF65-F5344CB8AC3E}">
        <p14:creationId xmlns:p14="http://schemas.microsoft.com/office/powerpoint/2010/main" val="6676245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asis uitdagingen">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126000" y="126000"/>
            <a:ext cx="4374000" cy="4892400"/>
          </a:xfrm>
          <a:prstGeom prst="roundRect">
            <a:avLst>
              <a:gd name="adj" fmla="val 1263"/>
            </a:avLst>
          </a:prstGeom>
          <a:solidFill>
            <a:schemeClr val="tx2"/>
          </a:solidFill>
        </p:spPr>
        <p:txBody>
          <a:bodyPr lIns="648000" tIns="36000" rIns="0" anchor="ctr" anchorCtr="0"/>
          <a:lstStyle>
            <a:lvl1pPr>
              <a:defRPr sz="2800">
                <a:solidFill>
                  <a:schemeClr val="bg1"/>
                </a:solidFill>
              </a:defRPr>
            </a:lvl1pPr>
          </a:lstStyle>
          <a:p>
            <a:r>
              <a:rPr lang="nl-NL" dirty="0"/>
              <a:t>Titelstijl bewerken</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1" name="Text Placeholder 3">
            <a:extLst>
              <a:ext uri="{FF2B5EF4-FFF2-40B4-BE49-F238E27FC236}">
                <a16:creationId xmlns:a16="http://schemas.microsoft.com/office/drawing/2014/main" id="{E78CDEF1-33AF-C9DE-8E0F-3E73B35C1C13}"/>
              </a:ext>
            </a:extLst>
          </p:cNvPr>
          <p:cNvSpPr>
            <a:spLocks noGrp="1"/>
          </p:cNvSpPr>
          <p:nvPr>
            <p:ph type="body" sz="half" idx="14" hasCustomPrompt="1"/>
          </p:nvPr>
        </p:nvSpPr>
        <p:spPr>
          <a:xfrm>
            <a:off x="5076000" y="1692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17" name="Picture Placeholder 2">
            <a:extLst>
              <a:ext uri="{FF2B5EF4-FFF2-40B4-BE49-F238E27FC236}">
                <a16:creationId xmlns:a16="http://schemas.microsoft.com/office/drawing/2014/main" id="{DF5CAF24-16CB-C6F6-2F64-A269F515F0E5}"/>
              </a:ext>
            </a:extLst>
          </p:cNvPr>
          <p:cNvSpPr>
            <a:spLocks noGrp="1" noChangeAspect="1"/>
          </p:cNvSpPr>
          <p:nvPr>
            <p:ph type="pic" idx="13"/>
          </p:nvPr>
        </p:nvSpPr>
        <p:spPr>
          <a:xfrm>
            <a:off x="5076000" y="720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18" name="Text Placeholder 3">
            <a:extLst>
              <a:ext uri="{FF2B5EF4-FFF2-40B4-BE49-F238E27FC236}">
                <a16:creationId xmlns:a16="http://schemas.microsoft.com/office/drawing/2014/main" id="{C34F5E20-08D6-CAD3-D4FF-151413F50C49}"/>
              </a:ext>
            </a:extLst>
          </p:cNvPr>
          <p:cNvSpPr>
            <a:spLocks noGrp="1"/>
          </p:cNvSpPr>
          <p:nvPr>
            <p:ph type="body" sz="half" idx="15" hasCustomPrompt="1"/>
          </p:nvPr>
        </p:nvSpPr>
        <p:spPr>
          <a:xfrm>
            <a:off x="6264000" y="1692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19" name="Picture Placeholder 2">
            <a:extLst>
              <a:ext uri="{FF2B5EF4-FFF2-40B4-BE49-F238E27FC236}">
                <a16:creationId xmlns:a16="http://schemas.microsoft.com/office/drawing/2014/main" id="{407AD6A8-F8B9-D462-C9AB-BE739732B624}"/>
              </a:ext>
            </a:extLst>
          </p:cNvPr>
          <p:cNvSpPr>
            <a:spLocks noGrp="1" noChangeAspect="1"/>
          </p:cNvSpPr>
          <p:nvPr>
            <p:ph type="pic" idx="16"/>
          </p:nvPr>
        </p:nvSpPr>
        <p:spPr>
          <a:xfrm>
            <a:off x="6264000" y="720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20" name="Text Placeholder 3">
            <a:extLst>
              <a:ext uri="{FF2B5EF4-FFF2-40B4-BE49-F238E27FC236}">
                <a16:creationId xmlns:a16="http://schemas.microsoft.com/office/drawing/2014/main" id="{452C215A-F7C3-0EE9-4239-D2230E4EFBB7}"/>
              </a:ext>
            </a:extLst>
          </p:cNvPr>
          <p:cNvSpPr>
            <a:spLocks noGrp="1"/>
          </p:cNvSpPr>
          <p:nvPr>
            <p:ph type="body" sz="half" idx="17" hasCustomPrompt="1"/>
          </p:nvPr>
        </p:nvSpPr>
        <p:spPr>
          <a:xfrm>
            <a:off x="7452000" y="1692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21" name="Picture Placeholder 2">
            <a:extLst>
              <a:ext uri="{FF2B5EF4-FFF2-40B4-BE49-F238E27FC236}">
                <a16:creationId xmlns:a16="http://schemas.microsoft.com/office/drawing/2014/main" id="{A8321A35-89FF-9D2B-ABA0-72A63B6EB840}"/>
              </a:ext>
            </a:extLst>
          </p:cNvPr>
          <p:cNvSpPr>
            <a:spLocks noGrp="1" noChangeAspect="1"/>
          </p:cNvSpPr>
          <p:nvPr>
            <p:ph type="pic" idx="18"/>
          </p:nvPr>
        </p:nvSpPr>
        <p:spPr>
          <a:xfrm>
            <a:off x="7452000" y="720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23" name="Text Placeholder 3">
            <a:extLst>
              <a:ext uri="{FF2B5EF4-FFF2-40B4-BE49-F238E27FC236}">
                <a16:creationId xmlns:a16="http://schemas.microsoft.com/office/drawing/2014/main" id="{FE9E1871-CE37-47A6-09F4-526E059773E4}"/>
              </a:ext>
            </a:extLst>
          </p:cNvPr>
          <p:cNvSpPr>
            <a:spLocks noGrp="1"/>
          </p:cNvSpPr>
          <p:nvPr>
            <p:ph type="body" sz="half" idx="20" hasCustomPrompt="1"/>
          </p:nvPr>
        </p:nvSpPr>
        <p:spPr>
          <a:xfrm>
            <a:off x="5076000" y="3024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24" name="Picture Placeholder 2">
            <a:extLst>
              <a:ext uri="{FF2B5EF4-FFF2-40B4-BE49-F238E27FC236}">
                <a16:creationId xmlns:a16="http://schemas.microsoft.com/office/drawing/2014/main" id="{59B98499-D108-4283-AE17-1AE26030C519}"/>
              </a:ext>
            </a:extLst>
          </p:cNvPr>
          <p:cNvSpPr>
            <a:spLocks noGrp="1" noChangeAspect="1"/>
          </p:cNvSpPr>
          <p:nvPr>
            <p:ph type="pic" idx="21"/>
          </p:nvPr>
        </p:nvSpPr>
        <p:spPr>
          <a:xfrm>
            <a:off x="5076000" y="2052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25" name="Text Placeholder 3">
            <a:extLst>
              <a:ext uri="{FF2B5EF4-FFF2-40B4-BE49-F238E27FC236}">
                <a16:creationId xmlns:a16="http://schemas.microsoft.com/office/drawing/2014/main" id="{56829FFD-BB7D-8A41-A777-F37912D1C1F6}"/>
              </a:ext>
            </a:extLst>
          </p:cNvPr>
          <p:cNvSpPr>
            <a:spLocks noGrp="1"/>
          </p:cNvSpPr>
          <p:nvPr>
            <p:ph type="body" sz="half" idx="22" hasCustomPrompt="1"/>
          </p:nvPr>
        </p:nvSpPr>
        <p:spPr>
          <a:xfrm>
            <a:off x="6264000" y="3024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26" name="Picture Placeholder 2">
            <a:extLst>
              <a:ext uri="{FF2B5EF4-FFF2-40B4-BE49-F238E27FC236}">
                <a16:creationId xmlns:a16="http://schemas.microsoft.com/office/drawing/2014/main" id="{81F88775-0F39-3D0F-D391-839EA6D52456}"/>
              </a:ext>
            </a:extLst>
          </p:cNvPr>
          <p:cNvSpPr>
            <a:spLocks noGrp="1" noChangeAspect="1"/>
          </p:cNvSpPr>
          <p:nvPr>
            <p:ph type="pic" idx="23"/>
          </p:nvPr>
        </p:nvSpPr>
        <p:spPr>
          <a:xfrm>
            <a:off x="6264000" y="2052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27" name="Text Placeholder 3">
            <a:extLst>
              <a:ext uri="{FF2B5EF4-FFF2-40B4-BE49-F238E27FC236}">
                <a16:creationId xmlns:a16="http://schemas.microsoft.com/office/drawing/2014/main" id="{B3F53E7E-C5AC-0CE4-A43B-3C8334671389}"/>
              </a:ext>
            </a:extLst>
          </p:cNvPr>
          <p:cNvSpPr>
            <a:spLocks noGrp="1"/>
          </p:cNvSpPr>
          <p:nvPr>
            <p:ph type="body" sz="half" idx="24" hasCustomPrompt="1"/>
          </p:nvPr>
        </p:nvSpPr>
        <p:spPr>
          <a:xfrm>
            <a:off x="7452000" y="3024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28" name="Picture Placeholder 2">
            <a:extLst>
              <a:ext uri="{FF2B5EF4-FFF2-40B4-BE49-F238E27FC236}">
                <a16:creationId xmlns:a16="http://schemas.microsoft.com/office/drawing/2014/main" id="{D011F759-D1CA-B8FA-F286-03454A5977AD}"/>
              </a:ext>
            </a:extLst>
          </p:cNvPr>
          <p:cNvSpPr>
            <a:spLocks noGrp="1" noChangeAspect="1"/>
          </p:cNvSpPr>
          <p:nvPr>
            <p:ph type="pic" idx="25"/>
          </p:nvPr>
        </p:nvSpPr>
        <p:spPr>
          <a:xfrm>
            <a:off x="7452000" y="2052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29" name="Text Placeholder 3">
            <a:extLst>
              <a:ext uri="{FF2B5EF4-FFF2-40B4-BE49-F238E27FC236}">
                <a16:creationId xmlns:a16="http://schemas.microsoft.com/office/drawing/2014/main" id="{9B14F39F-2246-DD70-B8F3-F6F1393B7426}"/>
              </a:ext>
            </a:extLst>
          </p:cNvPr>
          <p:cNvSpPr>
            <a:spLocks noGrp="1"/>
          </p:cNvSpPr>
          <p:nvPr>
            <p:ph type="body" sz="half" idx="26" hasCustomPrompt="1"/>
          </p:nvPr>
        </p:nvSpPr>
        <p:spPr>
          <a:xfrm>
            <a:off x="5076000" y="4356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30" name="Picture Placeholder 2">
            <a:extLst>
              <a:ext uri="{FF2B5EF4-FFF2-40B4-BE49-F238E27FC236}">
                <a16:creationId xmlns:a16="http://schemas.microsoft.com/office/drawing/2014/main" id="{205BE27E-DD87-0521-7B05-454266074404}"/>
              </a:ext>
            </a:extLst>
          </p:cNvPr>
          <p:cNvSpPr>
            <a:spLocks noGrp="1" noChangeAspect="1"/>
          </p:cNvSpPr>
          <p:nvPr>
            <p:ph type="pic" idx="27"/>
          </p:nvPr>
        </p:nvSpPr>
        <p:spPr>
          <a:xfrm>
            <a:off x="5076000" y="3384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31" name="Text Placeholder 3">
            <a:extLst>
              <a:ext uri="{FF2B5EF4-FFF2-40B4-BE49-F238E27FC236}">
                <a16:creationId xmlns:a16="http://schemas.microsoft.com/office/drawing/2014/main" id="{AD8FEF34-5307-85D0-46B8-35F59C8EAD10}"/>
              </a:ext>
            </a:extLst>
          </p:cNvPr>
          <p:cNvSpPr>
            <a:spLocks noGrp="1"/>
          </p:cNvSpPr>
          <p:nvPr>
            <p:ph type="body" sz="half" idx="28" hasCustomPrompt="1"/>
          </p:nvPr>
        </p:nvSpPr>
        <p:spPr>
          <a:xfrm>
            <a:off x="6264000" y="4356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32" name="Picture Placeholder 2">
            <a:extLst>
              <a:ext uri="{FF2B5EF4-FFF2-40B4-BE49-F238E27FC236}">
                <a16:creationId xmlns:a16="http://schemas.microsoft.com/office/drawing/2014/main" id="{A962A3D1-E132-EA87-35B1-6E04A9FE60A7}"/>
              </a:ext>
            </a:extLst>
          </p:cNvPr>
          <p:cNvSpPr>
            <a:spLocks noGrp="1" noChangeAspect="1"/>
          </p:cNvSpPr>
          <p:nvPr>
            <p:ph type="pic" idx="29"/>
          </p:nvPr>
        </p:nvSpPr>
        <p:spPr>
          <a:xfrm>
            <a:off x="6264000" y="3384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33" name="Text Placeholder 3">
            <a:extLst>
              <a:ext uri="{FF2B5EF4-FFF2-40B4-BE49-F238E27FC236}">
                <a16:creationId xmlns:a16="http://schemas.microsoft.com/office/drawing/2014/main" id="{56CD2E24-75C2-1927-0436-AE4E8962F907}"/>
              </a:ext>
            </a:extLst>
          </p:cNvPr>
          <p:cNvSpPr>
            <a:spLocks noGrp="1"/>
          </p:cNvSpPr>
          <p:nvPr>
            <p:ph type="body" sz="half" idx="30" hasCustomPrompt="1"/>
          </p:nvPr>
        </p:nvSpPr>
        <p:spPr>
          <a:xfrm>
            <a:off x="7452000" y="4356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34" name="Picture Placeholder 2">
            <a:extLst>
              <a:ext uri="{FF2B5EF4-FFF2-40B4-BE49-F238E27FC236}">
                <a16:creationId xmlns:a16="http://schemas.microsoft.com/office/drawing/2014/main" id="{3C0A3ECA-CE0F-C8B0-B8DB-E3BE01C66977}"/>
              </a:ext>
            </a:extLst>
          </p:cNvPr>
          <p:cNvSpPr>
            <a:spLocks noGrp="1" noChangeAspect="1"/>
          </p:cNvSpPr>
          <p:nvPr>
            <p:ph type="pic" idx="31"/>
          </p:nvPr>
        </p:nvSpPr>
        <p:spPr>
          <a:xfrm>
            <a:off x="7452000" y="3384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Tree>
    <p:extLst>
      <p:ext uri="{BB962C8B-B14F-4D97-AF65-F5344CB8AC3E}">
        <p14:creationId xmlns:p14="http://schemas.microsoft.com/office/powerpoint/2010/main" val="16611937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ervolg uitdagingen">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tx2"/>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791998" y="1980000"/>
            <a:ext cx="3384000" cy="1224000"/>
          </a:xfrm>
        </p:spPr>
        <p:txBody>
          <a:bodyPr anchor="ctr" anchorCtr="0"/>
          <a:lstStyle>
            <a:lvl1pPr>
              <a:defRPr sz="2800">
                <a:solidFill>
                  <a:schemeClr val="bg1"/>
                </a:solidFill>
              </a:defRPr>
            </a:lvl1pPr>
          </a:lstStyle>
          <a:p>
            <a:r>
              <a:rPr lang="nl-NL" dirty="0"/>
              <a:t>Titelstijl bewerken</a:t>
            </a:r>
            <a:endParaRPr lang="en-US" dirty="0"/>
          </a:p>
        </p:txBody>
      </p:sp>
      <p:sp>
        <p:nvSpPr>
          <p:cNvPr id="11" name="Text Placeholder 3">
            <a:extLst>
              <a:ext uri="{FF2B5EF4-FFF2-40B4-BE49-F238E27FC236}">
                <a16:creationId xmlns:a16="http://schemas.microsoft.com/office/drawing/2014/main" id="{E78CDEF1-33AF-C9DE-8E0F-3E73B35C1C13}"/>
              </a:ext>
            </a:extLst>
          </p:cNvPr>
          <p:cNvSpPr>
            <a:spLocks noGrp="1"/>
          </p:cNvSpPr>
          <p:nvPr>
            <p:ph type="body" sz="half" idx="14" hasCustomPrompt="1"/>
          </p:nvPr>
        </p:nvSpPr>
        <p:spPr>
          <a:xfrm>
            <a:off x="4933387" y="1260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17" name="Picture Placeholder 2">
            <a:extLst>
              <a:ext uri="{FF2B5EF4-FFF2-40B4-BE49-F238E27FC236}">
                <a16:creationId xmlns:a16="http://schemas.microsoft.com/office/drawing/2014/main" id="{DF5CAF24-16CB-C6F6-2F64-A269F515F0E5}"/>
              </a:ext>
            </a:extLst>
          </p:cNvPr>
          <p:cNvSpPr>
            <a:spLocks noGrp="1" noChangeAspect="1"/>
          </p:cNvSpPr>
          <p:nvPr>
            <p:ph type="pic" idx="13"/>
          </p:nvPr>
        </p:nvSpPr>
        <p:spPr>
          <a:xfrm>
            <a:off x="4933387" y="504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35" name="Picture Placeholder 2">
            <a:extLst>
              <a:ext uri="{FF2B5EF4-FFF2-40B4-BE49-F238E27FC236}">
                <a16:creationId xmlns:a16="http://schemas.microsoft.com/office/drawing/2014/main" id="{D98D70D9-58D6-1E57-906A-4C6FD7613005}"/>
              </a:ext>
            </a:extLst>
          </p:cNvPr>
          <p:cNvSpPr>
            <a:spLocks noGrp="1" noChangeAspect="1"/>
          </p:cNvSpPr>
          <p:nvPr>
            <p:ph type="pic" idx="15"/>
          </p:nvPr>
        </p:nvSpPr>
        <p:spPr>
          <a:xfrm>
            <a:off x="7668000" y="504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36" name="Picture Placeholder 2">
            <a:extLst>
              <a:ext uri="{FF2B5EF4-FFF2-40B4-BE49-F238E27FC236}">
                <a16:creationId xmlns:a16="http://schemas.microsoft.com/office/drawing/2014/main" id="{D26C9D48-9707-321E-979D-29ED9383C730}"/>
              </a:ext>
            </a:extLst>
          </p:cNvPr>
          <p:cNvSpPr>
            <a:spLocks noGrp="1" noChangeAspect="1"/>
          </p:cNvSpPr>
          <p:nvPr>
            <p:ph type="pic" idx="16"/>
          </p:nvPr>
        </p:nvSpPr>
        <p:spPr>
          <a:xfrm>
            <a:off x="5844925" y="504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37" name="Picture Placeholder 2">
            <a:extLst>
              <a:ext uri="{FF2B5EF4-FFF2-40B4-BE49-F238E27FC236}">
                <a16:creationId xmlns:a16="http://schemas.microsoft.com/office/drawing/2014/main" id="{A63AC713-A8EA-563F-D53B-96C39BE27118}"/>
              </a:ext>
            </a:extLst>
          </p:cNvPr>
          <p:cNvSpPr>
            <a:spLocks noGrp="1" noChangeAspect="1"/>
          </p:cNvSpPr>
          <p:nvPr>
            <p:ph type="pic" idx="17"/>
          </p:nvPr>
        </p:nvSpPr>
        <p:spPr>
          <a:xfrm>
            <a:off x="6756463" y="504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38" name="Text Placeholder 3">
            <a:extLst>
              <a:ext uri="{FF2B5EF4-FFF2-40B4-BE49-F238E27FC236}">
                <a16:creationId xmlns:a16="http://schemas.microsoft.com/office/drawing/2014/main" id="{BC2BF94B-D699-31FE-7196-A8FEB6889AA9}"/>
              </a:ext>
            </a:extLst>
          </p:cNvPr>
          <p:cNvSpPr>
            <a:spLocks noGrp="1"/>
          </p:cNvSpPr>
          <p:nvPr>
            <p:ph type="body" sz="half" idx="18" hasCustomPrompt="1"/>
          </p:nvPr>
        </p:nvSpPr>
        <p:spPr>
          <a:xfrm>
            <a:off x="5844925" y="1260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39" name="Text Placeholder 3">
            <a:extLst>
              <a:ext uri="{FF2B5EF4-FFF2-40B4-BE49-F238E27FC236}">
                <a16:creationId xmlns:a16="http://schemas.microsoft.com/office/drawing/2014/main" id="{49FB086B-663F-ED86-9AC1-F70EC519E6BF}"/>
              </a:ext>
            </a:extLst>
          </p:cNvPr>
          <p:cNvSpPr>
            <a:spLocks noGrp="1"/>
          </p:cNvSpPr>
          <p:nvPr>
            <p:ph type="body" sz="half" idx="19" hasCustomPrompt="1"/>
          </p:nvPr>
        </p:nvSpPr>
        <p:spPr>
          <a:xfrm>
            <a:off x="6756463" y="1260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40" name="Text Placeholder 3">
            <a:extLst>
              <a:ext uri="{FF2B5EF4-FFF2-40B4-BE49-F238E27FC236}">
                <a16:creationId xmlns:a16="http://schemas.microsoft.com/office/drawing/2014/main" id="{78C85914-F27B-5A8A-8751-44D64A4FE5F5}"/>
              </a:ext>
            </a:extLst>
          </p:cNvPr>
          <p:cNvSpPr>
            <a:spLocks noGrp="1"/>
          </p:cNvSpPr>
          <p:nvPr>
            <p:ph type="body" sz="half" idx="20" hasCustomPrompt="1"/>
          </p:nvPr>
        </p:nvSpPr>
        <p:spPr>
          <a:xfrm>
            <a:off x="7668000" y="1260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44" name="Text Placeholder 3">
            <a:extLst>
              <a:ext uri="{FF2B5EF4-FFF2-40B4-BE49-F238E27FC236}">
                <a16:creationId xmlns:a16="http://schemas.microsoft.com/office/drawing/2014/main" id="{10C29631-F2F0-BAAD-918A-20DECE6B04C1}"/>
              </a:ext>
            </a:extLst>
          </p:cNvPr>
          <p:cNvSpPr>
            <a:spLocks noGrp="1"/>
          </p:cNvSpPr>
          <p:nvPr>
            <p:ph type="body" sz="half" idx="24" hasCustomPrompt="1"/>
          </p:nvPr>
        </p:nvSpPr>
        <p:spPr>
          <a:xfrm>
            <a:off x="4933387" y="2352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45" name="Picture Placeholder 2">
            <a:extLst>
              <a:ext uri="{FF2B5EF4-FFF2-40B4-BE49-F238E27FC236}">
                <a16:creationId xmlns:a16="http://schemas.microsoft.com/office/drawing/2014/main" id="{9628F102-EC7D-1B31-BA45-F78DCEF13719}"/>
              </a:ext>
            </a:extLst>
          </p:cNvPr>
          <p:cNvSpPr>
            <a:spLocks noGrp="1" noChangeAspect="1"/>
          </p:cNvSpPr>
          <p:nvPr>
            <p:ph type="pic" idx="25"/>
          </p:nvPr>
        </p:nvSpPr>
        <p:spPr>
          <a:xfrm>
            <a:off x="4933387" y="1596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46" name="Picture Placeholder 2">
            <a:extLst>
              <a:ext uri="{FF2B5EF4-FFF2-40B4-BE49-F238E27FC236}">
                <a16:creationId xmlns:a16="http://schemas.microsoft.com/office/drawing/2014/main" id="{1EA26B2E-46A6-38B9-EC56-07F828B4975A}"/>
              </a:ext>
            </a:extLst>
          </p:cNvPr>
          <p:cNvSpPr>
            <a:spLocks noGrp="1" noChangeAspect="1"/>
          </p:cNvSpPr>
          <p:nvPr>
            <p:ph type="pic" idx="26"/>
          </p:nvPr>
        </p:nvSpPr>
        <p:spPr>
          <a:xfrm>
            <a:off x="7668000" y="1596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47" name="Picture Placeholder 2">
            <a:extLst>
              <a:ext uri="{FF2B5EF4-FFF2-40B4-BE49-F238E27FC236}">
                <a16:creationId xmlns:a16="http://schemas.microsoft.com/office/drawing/2014/main" id="{0CC8A6AB-C5F6-6DB2-10D9-094811C014F8}"/>
              </a:ext>
            </a:extLst>
          </p:cNvPr>
          <p:cNvSpPr>
            <a:spLocks noGrp="1" noChangeAspect="1"/>
          </p:cNvSpPr>
          <p:nvPr>
            <p:ph type="pic" idx="27"/>
          </p:nvPr>
        </p:nvSpPr>
        <p:spPr>
          <a:xfrm>
            <a:off x="5844925" y="1596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48" name="Picture Placeholder 2">
            <a:extLst>
              <a:ext uri="{FF2B5EF4-FFF2-40B4-BE49-F238E27FC236}">
                <a16:creationId xmlns:a16="http://schemas.microsoft.com/office/drawing/2014/main" id="{B2F8B4EE-A8DE-6773-A0DA-7AC97BE6416E}"/>
              </a:ext>
            </a:extLst>
          </p:cNvPr>
          <p:cNvSpPr>
            <a:spLocks noGrp="1" noChangeAspect="1"/>
          </p:cNvSpPr>
          <p:nvPr>
            <p:ph type="pic" idx="28"/>
          </p:nvPr>
        </p:nvSpPr>
        <p:spPr>
          <a:xfrm>
            <a:off x="6756463" y="1596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49" name="Text Placeholder 3">
            <a:extLst>
              <a:ext uri="{FF2B5EF4-FFF2-40B4-BE49-F238E27FC236}">
                <a16:creationId xmlns:a16="http://schemas.microsoft.com/office/drawing/2014/main" id="{B82E6897-1D99-CC88-6FF8-2884604A7527}"/>
              </a:ext>
            </a:extLst>
          </p:cNvPr>
          <p:cNvSpPr>
            <a:spLocks noGrp="1"/>
          </p:cNvSpPr>
          <p:nvPr>
            <p:ph type="body" sz="half" idx="29" hasCustomPrompt="1"/>
          </p:nvPr>
        </p:nvSpPr>
        <p:spPr>
          <a:xfrm>
            <a:off x="5844925" y="2352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50" name="Text Placeholder 3">
            <a:extLst>
              <a:ext uri="{FF2B5EF4-FFF2-40B4-BE49-F238E27FC236}">
                <a16:creationId xmlns:a16="http://schemas.microsoft.com/office/drawing/2014/main" id="{11D30C60-7A13-AFC1-4B93-D4B47CE91438}"/>
              </a:ext>
            </a:extLst>
          </p:cNvPr>
          <p:cNvSpPr>
            <a:spLocks noGrp="1"/>
          </p:cNvSpPr>
          <p:nvPr>
            <p:ph type="body" sz="half" idx="30" hasCustomPrompt="1"/>
          </p:nvPr>
        </p:nvSpPr>
        <p:spPr>
          <a:xfrm>
            <a:off x="6756463" y="2352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51" name="Text Placeholder 3">
            <a:extLst>
              <a:ext uri="{FF2B5EF4-FFF2-40B4-BE49-F238E27FC236}">
                <a16:creationId xmlns:a16="http://schemas.microsoft.com/office/drawing/2014/main" id="{27361AF9-33D8-9D90-6EE9-B78DA784FE0D}"/>
              </a:ext>
            </a:extLst>
          </p:cNvPr>
          <p:cNvSpPr>
            <a:spLocks noGrp="1"/>
          </p:cNvSpPr>
          <p:nvPr>
            <p:ph type="body" sz="half" idx="31" hasCustomPrompt="1"/>
          </p:nvPr>
        </p:nvSpPr>
        <p:spPr>
          <a:xfrm>
            <a:off x="7668000" y="2352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52" name="Text Placeholder 3">
            <a:extLst>
              <a:ext uri="{FF2B5EF4-FFF2-40B4-BE49-F238E27FC236}">
                <a16:creationId xmlns:a16="http://schemas.microsoft.com/office/drawing/2014/main" id="{2D9CB674-6419-E310-FBE3-C880BC61D8F9}"/>
              </a:ext>
            </a:extLst>
          </p:cNvPr>
          <p:cNvSpPr>
            <a:spLocks noGrp="1"/>
          </p:cNvSpPr>
          <p:nvPr>
            <p:ph type="body" sz="half" idx="32" hasCustomPrompt="1"/>
          </p:nvPr>
        </p:nvSpPr>
        <p:spPr>
          <a:xfrm>
            <a:off x="4933387" y="3444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53" name="Picture Placeholder 2">
            <a:extLst>
              <a:ext uri="{FF2B5EF4-FFF2-40B4-BE49-F238E27FC236}">
                <a16:creationId xmlns:a16="http://schemas.microsoft.com/office/drawing/2014/main" id="{6517AB7B-3428-402C-817A-360B21E818FB}"/>
              </a:ext>
            </a:extLst>
          </p:cNvPr>
          <p:cNvSpPr>
            <a:spLocks noGrp="1" noChangeAspect="1"/>
          </p:cNvSpPr>
          <p:nvPr>
            <p:ph type="pic" idx="33"/>
          </p:nvPr>
        </p:nvSpPr>
        <p:spPr>
          <a:xfrm>
            <a:off x="4933387" y="2688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54" name="Picture Placeholder 2">
            <a:extLst>
              <a:ext uri="{FF2B5EF4-FFF2-40B4-BE49-F238E27FC236}">
                <a16:creationId xmlns:a16="http://schemas.microsoft.com/office/drawing/2014/main" id="{5B879716-E9DD-9268-2616-D8B1CD00AAFF}"/>
              </a:ext>
            </a:extLst>
          </p:cNvPr>
          <p:cNvSpPr>
            <a:spLocks noGrp="1" noChangeAspect="1"/>
          </p:cNvSpPr>
          <p:nvPr>
            <p:ph type="pic" idx="34"/>
          </p:nvPr>
        </p:nvSpPr>
        <p:spPr>
          <a:xfrm>
            <a:off x="7668000" y="2688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55" name="Picture Placeholder 2">
            <a:extLst>
              <a:ext uri="{FF2B5EF4-FFF2-40B4-BE49-F238E27FC236}">
                <a16:creationId xmlns:a16="http://schemas.microsoft.com/office/drawing/2014/main" id="{BC743ACB-703D-16A2-1882-6697276F84A4}"/>
              </a:ext>
            </a:extLst>
          </p:cNvPr>
          <p:cNvSpPr>
            <a:spLocks noGrp="1" noChangeAspect="1"/>
          </p:cNvSpPr>
          <p:nvPr>
            <p:ph type="pic" idx="35"/>
          </p:nvPr>
        </p:nvSpPr>
        <p:spPr>
          <a:xfrm>
            <a:off x="5844925" y="2688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56" name="Picture Placeholder 2">
            <a:extLst>
              <a:ext uri="{FF2B5EF4-FFF2-40B4-BE49-F238E27FC236}">
                <a16:creationId xmlns:a16="http://schemas.microsoft.com/office/drawing/2014/main" id="{845DECD1-5601-E6F7-E1EE-58EEA7FBF252}"/>
              </a:ext>
            </a:extLst>
          </p:cNvPr>
          <p:cNvSpPr>
            <a:spLocks noGrp="1" noChangeAspect="1"/>
          </p:cNvSpPr>
          <p:nvPr>
            <p:ph type="pic" idx="36"/>
          </p:nvPr>
        </p:nvSpPr>
        <p:spPr>
          <a:xfrm>
            <a:off x="6756463" y="2688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57" name="Text Placeholder 3">
            <a:extLst>
              <a:ext uri="{FF2B5EF4-FFF2-40B4-BE49-F238E27FC236}">
                <a16:creationId xmlns:a16="http://schemas.microsoft.com/office/drawing/2014/main" id="{3E09E06E-450F-5ADB-2A20-607F68C5159E}"/>
              </a:ext>
            </a:extLst>
          </p:cNvPr>
          <p:cNvSpPr>
            <a:spLocks noGrp="1"/>
          </p:cNvSpPr>
          <p:nvPr>
            <p:ph type="body" sz="half" idx="37" hasCustomPrompt="1"/>
          </p:nvPr>
        </p:nvSpPr>
        <p:spPr>
          <a:xfrm>
            <a:off x="5844925" y="3444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58" name="Text Placeholder 3">
            <a:extLst>
              <a:ext uri="{FF2B5EF4-FFF2-40B4-BE49-F238E27FC236}">
                <a16:creationId xmlns:a16="http://schemas.microsoft.com/office/drawing/2014/main" id="{1AFE7EBE-9A8B-0904-ADF1-C144F577A54F}"/>
              </a:ext>
            </a:extLst>
          </p:cNvPr>
          <p:cNvSpPr>
            <a:spLocks noGrp="1"/>
          </p:cNvSpPr>
          <p:nvPr>
            <p:ph type="body" sz="half" idx="38" hasCustomPrompt="1"/>
          </p:nvPr>
        </p:nvSpPr>
        <p:spPr>
          <a:xfrm>
            <a:off x="6756463" y="3444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59" name="Text Placeholder 3">
            <a:extLst>
              <a:ext uri="{FF2B5EF4-FFF2-40B4-BE49-F238E27FC236}">
                <a16:creationId xmlns:a16="http://schemas.microsoft.com/office/drawing/2014/main" id="{77353586-7AF0-951B-A022-C1EEC3ED5450}"/>
              </a:ext>
            </a:extLst>
          </p:cNvPr>
          <p:cNvSpPr>
            <a:spLocks noGrp="1"/>
          </p:cNvSpPr>
          <p:nvPr>
            <p:ph type="body" sz="half" idx="39" hasCustomPrompt="1"/>
          </p:nvPr>
        </p:nvSpPr>
        <p:spPr>
          <a:xfrm>
            <a:off x="7668000" y="3444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60" name="Text Placeholder 3">
            <a:extLst>
              <a:ext uri="{FF2B5EF4-FFF2-40B4-BE49-F238E27FC236}">
                <a16:creationId xmlns:a16="http://schemas.microsoft.com/office/drawing/2014/main" id="{B2ADC6C9-F7E6-DC26-EAA7-3DA378FF87CF}"/>
              </a:ext>
            </a:extLst>
          </p:cNvPr>
          <p:cNvSpPr>
            <a:spLocks noGrp="1"/>
          </p:cNvSpPr>
          <p:nvPr>
            <p:ph type="body" sz="half" idx="40" hasCustomPrompt="1"/>
          </p:nvPr>
        </p:nvSpPr>
        <p:spPr>
          <a:xfrm>
            <a:off x="4933387" y="4536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61" name="Picture Placeholder 2">
            <a:extLst>
              <a:ext uri="{FF2B5EF4-FFF2-40B4-BE49-F238E27FC236}">
                <a16:creationId xmlns:a16="http://schemas.microsoft.com/office/drawing/2014/main" id="{6E99DB23-BBE2-C282-B0DD-FDA068117084}"/>
              </a:ext>
            </a:extLst>
          </p:cNvPr>
          <p:cNvSpPr>
            <a:spLocks noGrp="1" noChangeAspect="1"/>
          </p:cNvSpPr>
          <p:nvPr>
            <p:ph type="pic" idx="41"/>
          </p:nvPr>
        </p:nvSpPr>
        <p:spPr>
          <a:xfrm>
            <a:off x="4933387" y="3780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63" name="Picture Placeholder 2">
            <a:extLst>
              <a:ext uri="{FF2B5EF4-FFF2-40B4-BE49-F238E27FC236}">
                <a16:creationId xmlns:a16="http://schemas.microsoft.com/office/drawing/2014/main" id="{770D379C-3FB3-DC41-D9CD-69F11B027972}"/>
              </a:ext>
            </a:extLst>
          </p:cNvPr>
          <p:cNvSpPr>
            <a:spLocks noGrp="1" noChangeAspect="1"/>
          </p:cNvSpPr>
          <p:nvPr>
            <p:ph type="pic" idx="43"/>
          </p:nvPr>
        </p:nvSpPr>
        <p:spPr>
          <a:xfrm>
            <a:off x="5844925" y="3780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64" name="Picture Placeholder 2">
            <a:extLst>
              <a:ext uri="{FF2B5EF4-FFF2-40B4-BE49-F238E27FC236}">
                <a16:creationId xmlns:a16="http://schemas.microsoft.com/office/drawing/2014/main" id="{83A5BE8F-AA02-499B-4ADA-E7F308E89DC3}"/>
              </a:ext>
            </a:extLst>
          </p:cNvPr>
          <p:cNvSpPr>
            <a:spLocks noGrp="1" noChangeAspect="1"/>
          </p:cNvSpPr>
          <p:nvPr>
            <p:ph type="pic" idx="44"/>
          </p:nvPr>
        </p:nvSpPr>
        <p:spPr>
          <a:xfrm>
            <a:off x="6756463" y="3780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65" name="Text Placeholder 3">
            <a:extLst>
              <a:ext uri="{FF2B5EF4-FFF2-40B4-BE49-F238E27FC236}">
                <a16:creationId xmlns:a16="http://schemas.microsoft.com/office/drawing/2014/main" id="{B6B3AA80-4701-9C3E-CEE0-8DADF0B730C3}"/>
              </a:ext>
            </a:extLst>
          </p:cNvPr>
          <p:cNvSpPr>
            <a:spLocks noGrp="1"/>
          </p:cNvSpPr>
          <p:nvPr>
            <p:ph type="body" sz="half" idx="45" hasCustomPrompt="1"/>
          </p:nvPr>
        </p:nvSpPr>
        <p:spPr>
          <a:xfrm>
            <a:off x="5844925" y="4536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66" name="Text Placeholder 3">
            <a:extLst>
              <a:ext uri="{FF2B5EF4-FFF2-40B4-BE49-F238E27FC236}">
                <a16:creationId xmlns:a16="http://schemas.microsoft.com/office/drawing/2014/main" id="{247B9B3D-CCB2-CD50-73CC-1B9A4FB42D4D}"/>
              </a:ext>
            </a:extLst>
          </p:cNvPr>
          <p:cNvSpPr>
            <a:spLocks noGrp="1"/>
          </p:cNvSpPr>
          <p:nvPr>
            <p:ph type="body" sz="half" idx="46" hasCustomPrompt="1"/>
          </p:nvPr>
        </p:nvSpPr>
        <p:spPr>
          <a:xfrm>
            <a:off x="6756463" y="4536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Tree>
    <p:extLst>
      <p:ext uri="{BB962C8B-B14F-4D97-AF65-F5344CB8AC3E}">
        <p14:creationId xmlns:p14="http://schemas.microsoft.com/office/powerpoint/2010/main" val="24796857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wee afbeeldingen">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1" name="Picture Placeholder 2">
            <a:extLst>
              <a:ext uri="{FF2B5EF4-FFF2-40B4-BE49-F238E27FC236}">
                <a16:creationId xmlns:a16="http://schemas.microsoft.com/office/drawing/2014/main" id="{9700F36D-470B-36A6-16AE-03B364D1954B}"/>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dirty="0"/>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791998" y="1980000"/>
            <a:ext cx="3384000" cy="1224000"/>
          </a:xfrm>
        </p:spPr>
        <p:txBody>
          <a:bodyPr anchor="ctr" anchorCtr="0"/>
          <a:lstStyle>
            <a:lvl1pPr>
              <a:defRPr sz="2800">
                <a:solidFill>
                  <a:schemeClr val="bg1"/>
                </a:solidFill>
              </a:defRPr>
            </a:lvl1pPr>
          </a:lstStyle>
          <a:p>
            <a:r>
              <a:rPr lang="nl-NL" dirty="0"/>
              <a:t>Titelstijl bewerken</a:t>
            </a:r>
            <a:endParaRPr lang="en-US" dirty="0"/>
          </a:p>
        </p:txBody>
      </p:sp>
    </p:spTree>
    <p:extLst>
      <p:ext uri="{BB962C8B-B14F-4D97-AF65-F5344CB8AC3E}">
        <p14:creationId xmlns:p14="http://schemas.microsoft.com/office/powerpoint/2010/main" val="13554336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wee afbeeldingen">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1" name="Picture Placeholder 2">
            <a:extLst>
              <a:ext uri="{FF2B5EF4-FFF2-40B4-BE49-F238E27FC236}">
                <a16:creationId xmlns:a16="http://schemas.microsoft.com/office/drawing/2014/main" id="{9700F36D-470B-36A6-16AE-03B364D1954B}"/>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dirty="0"/>
          </a:p>
        </p:txBody>
      </p:sp>
      <p:sp>
        <p:nvSpPr>
          <p:cNvPr id="12" name="Text Placeholder 3">
            <a:extLst>
              <a:ext uri="{FF2B5EF4-FFF2-40B4-BE49-F238E27FC236}">
                <a16:creationId xmlns:a16="http://schemas.microsoft.com/office/drawing/2014/main" id="{7A98BD33-5D5F-1425-2A75-9F75C1B41D74}"/>
              </a:ext>
            </a:extLst>
          </p:cNvPr>
          <p:cNvSpPr>
            <a:spLocks noGrp="1"/>
          </p:cNvSpPr>
          <p:nvPr>
            <p:ph type="body" sz="half" idx="15" hasCustomPrompt="1"/>
          </p:nvPr>
        </p:nvSpPr>
        <p:spPr>
          <a:xfrm>
            <a:off x="792000" y="2669659"/>
            <a:ext cx="3456000" cy="864000"/>
          </a:xfrm>
        </p:spPr>
        <p:txBody>
          <a:bodyPr anchor="t" anchorCtr="0"/>
          <a:lstStyle>
            <a:lvl1pPr marL="0" indent="0">
              <a:lnSpc>
                <a:spcPct val="100000"/>
              </a:lnSpc>
              <a:buNone/>
              <a:defRPr sz="1700">
                <a:solidFill>
                  <a:schemeClr val="bg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
        <p:nvSpPr>
          <p:cNvPr id="16" name="Text Placeholder 3">
            <a:extLst>
              <a:ext uri="{FF2B5EF4-FFF2-40B4-BE49-F238E27FC236}">
                <a16:creationId xmlns:a16="http://schemas.microsoft.com/office/drawing/2014/main" id="{640B3C99-471A-B1D0-35E9-BDDE5955DB2B}"/>
              </a:ext>
            </a:extLst>
          </p:cNvPr>
          <p:cNvSpPr>
            <a:spLocks noGrp="1"/>
          </p:cNvSpPr>
          <p:nvPr>
            <p:ph type="body" sz="half" idx="24" hasCustomPrompt="1"/>
          </p:nvPr>
        </p:nvSpPr>
        <p:spPr>
          <a:xfrm>
            <a:off x="792000" y="1800000"/>
            <a:ext cx="3456000" cy="792000"/>
          </a:xfrm>
        </p:spPr>
        <p:txBody>
          <a:bodyPr anchor="b" anchorCtr="0"/>
          <a:lstStyle>
            <a:lvl1pPr marL="0" indent="0">
              <a:lnSpc>
                <a:spcPct val="95000"/>
              </a:lnSpc>
              <a:buNone/>
              <a:defRPr sz="28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te bewerken</a:t>
            </a:r>
          </a:p>
        </p:txBody>
      </p:sp>
    </p:spTree>
    <p:extLst>
      <p:ext uri="{BB962C8B-B14F-4D97-AF65-F5344CB8AC3E}">
        <p14:creationId xmlns:p14="http://schemas.microsoft.com/office/powerpoint/2010/main" val="24386338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Quote en afbeelding">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47EE8662-E754-134F-99ED-351DDE5AC6DD}"/>
              </a:ext>
            </a:extLst>
          </p:cNvPr>
          <p:cNvSpPr>
            <a:spLocks noGrp="1"/>
          </p:cNvSpPr>
          <p:nvPr>
            <p:ph type="pic" idx="14" hasCustomPrompt="1"/>
          </p:nvPr>
        </p:nvSpPr>
        <p:spPr>
          <a:xfrm>
            <a:off x="125999"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2" name="Text Placeholder 3">
            <a:extLst>
              <a:ext uri="{FF2B5EF4-FFF2-40B4-BE49-F238E27FC236}">
                <a16:creationId xmlns:a16="http://schemas.microsoft.com/office/drawing/2014/main" id="{231CBFA8-F7F6-8CBE-F721-DF99AE308135}"/>
              </a:ext>
            </a:extLst>
          </p:cNvPr>
          <p:cNvSpPr>
            <a:spLocks noGrp="1"/>
          </p:cNvSpPr>
          <p:nvPr>
            <p:ph type="body" sz="half" idx="2" hasCustomPrompt="1"/>
          </p:nvPr>
        </p:nvSpPr>
        <p:spPr>
          <a:xfrm>
            <a:off x="5076000" y="684000"/>
            <a:ext cx="3384000" cy="3024000"/>
          </a:xfrm>
        </p:spPr>
        <p:txBody>
          <a:bodyPr anchor="ctr" anchorCtr="0"/>
          <a:lstStyle>
            <a:lvl1pPr marL="0" indent="0">
              <a:lnSpc>
                <a:spcPct val="95000"/>
              </a:lnSpc>
              <a:buNone/>
              <a:defRPr sz="19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
        <p:nvSpPr>
          <p:cNvPr id="13" name="Text Placeholder 3">
            <a:extLst>
              <a:ext uri="{FF2B5EF4-FFF2-40B4-BE49-F238E27FC236}">
                <a16:creationId xmlns:a16="http://schemas.microsoft.com/office/drawing/2014/main" id="{703A9C93-598E-2658-04B4-0F52CA572C68}"/>
              </a:ext>
            </a:extLst>
          </p:cNvPr>
          <p:cNvSpPr>
            <a:spLocks noGrp="1"/>
          </p:cNvSpPr>
          <p:nvPr>
            <p:ph type="body" sz="half" idx="15" hasCustomPrompt="1"/>
          </p:nvPr>
        </p:nvSpPr>
        <p:spPr>
          <a:xfrm>
            <a:off x="5076000" y="3779999"/>
            <a:ext cx="3384000" cy="720000"/>
          </a:xfrm>
        </p:spPr>
        <p:txBody>
          <a:bodyPr anchor="t" anchorCtr="0"/>
          <a:lstStyle>
            <a:lvl1pPr marL="0" indent="0">
              <a:buNone/>
              <a:defRPr sz="130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naam en functie bewerken</a:t>
            </a:r>
          </a:p>
        </p:txBody>
      </p:sp>
    </p:spTree>
    <p:extLst>
      <p:ext uri="{BB962C8B-B14F-4D97-AF65-F5344CB8AC3E}">
        <p14:creationId xmlns:p14="http://schemas.microsoft.com/office/powerpoint/2010/main" val="40092507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ote en twee afbeeldingen">
    <p:spTree>
      <p:nvGrpSpPr>
        <p:cNvPr id="1" name=""/>
        <p:cNvGrpSpPr/>
        <p:nvPr/>
      </p:nvGrpSpPr>
      <p:grpSpPr>
        <a:xfrm>
          <a:off x="0" y="0"/>
          <a:ext cx="0" cy="0"/>
          <a:chOff x="0" y="0"/>
          <a:chExt cx="0" cy="0"/>
        </a:xfrm>
      </p:grpSpPr>
      <p:sp>
        <p:nvSpPr>
          <p:cNvPr id="16" name="Picture Placeholder 2">
            <a:extLst>
              <a:ext uri="{FF2B5EF4-FFF2-40B4-BE49-F238E27FC236}">
                <a16:creationId xmlns:a16="http://schemas.microsoft.com/office/drawing/2014/main" id="{746F08AD-8F21-BFFE-8B54-3407B9310A0F}"/>
              </a:ext>
            </a:extLst>
          </p:cNvPr>
          <p:cNvSpPr>
            <a:spLocks noGrp="1"/>
          </p:cNvSpPr>
          <p:nvPr>
            <p:ph type="pic" idx="23" hasCustomPrompt="1"/>
          </p:nvPr>
        </p:nvSpPr>
        <p:spPr>
          <a:xfrm>
            <a:off x="125999" y="2634751"/>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
        <p:nvSpPr>
          <p:cNvPr id="10" name="Picture Placeholder 2">
            <a:extLst>
              <a:ext uri="{FF2B5EF4-FFF2-40B4-BE49-F238E27FC236}">
                <a16:creationId xmlns:a16="http://schemas.microsoft.com/office/drawing/2014/main" id="{47EE8662-E754-134F-99ED-351DDE5AC6DD}"/>
              </a:ext>
            </a:extLst>
          </p:cNvPr>
          <p:cNvSpPr>
            <a:spLocks noGrp="1"/>
          </p:cNvSpPr>
          <p:nvPr>
            <p:ph type="pic" idx="14" hasCustomPrompt="1"/>
          </p:nvPr>
        </p:nvSpPr>
        <p:spPr>
          <a:xfrm>
            <a:off x="125999" y="125550"/>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2" name="Text Placeholder 3">
            <a:extLst>
              <a:ext uri="{FF2B5EF4-FFF2-40B4-BE49-F238E27FC236}">
                <a16:creationId xmlns:a16="http://schemas.microsoft.com/office/drawing/2014/main" id="{231CBFA8-F7F6-8CBE-F721-DF99AE308135}"/>
              </a:ext>
            </a:extLst>
          </p:cNvPr>
          <p:cNvSpPr>
            <a:spLocks noGrp="1"/>
          </p:cNvSpPr>
          <p:nvPr>
            <p:ph type="body" sz="half" idx="2" hasCustomPrompt="1"/>
          </p:nvPr>
        </p:nvSpPr>
        <p:spPr>
          <a:xfrm>
            <a:off x="5076000" y="684000"/>
            <a:ext cx="3384000" cy="3024000"/>
          </a:xfrm>
        </p:spPr>
        <p:txBody>
          <a:bodyPr anchor="ctr" anchorCtr="0"/>
          <a:lstStyle>
            <a:lvl1pPr marL="0" indent="0">
              <a:lnSpc>
                <a:spcPct val="95000"/>
              </a:lnSpc>
              <a:buNone/>
              <a:defRPr sz="19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
        <p:nvSpPr>
          <p:cNvPr id="13" name="Text Placeholder 3">
            <a:extLst>
              <a:ext uri="{FF2B5EF4-FFF2-40B4-BE49-F238E27FC236}">
                <a16:creationId xmlns:a16="http://schemas.microsoft.com/office/drawing/2014/main" id="{703A9C93-598E-2658-04B4-0F52CA572C68}"/>
              </a:ext>
            </a:extLst>
          </p:cNvPr>
          <p:cNvSpPr>
            <a:spLocks noGrp="1"/>
          </p:cNvSpPr>
          <p:nvPr>
            <p:ph type="body" sz="half" idx="15" hasCustomPrompt="1"/>
          </p:nvPr>
        </p:nvSpPr>
        <p:spPr>
          <a:xfrm>
            <a:off x="5076000" y="3779999"/>
            <a:ext cx="3384000" cy="720000"/>
          </a:xfrm>
        </p:spPr>
        <p:txBody>
          <a:bodyPr anchor="t" anchorCtr="0"/>
          <a:lstStyle>
            <a:lvl1pPr marL="0" indent="0">
              <a:buNone/>
              <a:defRPr sz="130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naam en functie bewerken</a:t>
            </a:r>
          </a:p>
        </p:txBody>
      </p:sp>
    </p:spTree>
    <p:extLst>
      <p:ext uri="{BB962C8B-B14F-4D97-AF65-F5344CB8AC3E}">
        <p14:creationId xmlns:p14="http://schemas.microsoft.com/office/powerpoint/2010/main" val="5022150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rie punten">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CA5E9A7D-256B-717D-8F39-B369FCBF574F}"/>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4" name="Text Placeholder 3">
            <a:extLst>
              <a:ext uri="{FF2B5EF4-FFF2-40B4-BE49-F238E27FC236}">
                <a16:creationId xmlns:a16="http://schemas.microsoft.com/office/drawing/2014/main" id="{FAC350A7-43AA-E654-BF5F-2CAF619643B9}"/>
              </a:ext>
            </a:extLst>
          </p:cNvPr>
          <p:cNvSpPr>
            <a:spLocks noGrp="1"/>
          </p:cNvSpPr>
          <p:nvPr>
            <p:ph type="body" sz="half" idx="16" hasCustomPrompt="1"/>
          </p:nvPr>
        </p:nvSpPr>
        <p:spPr>
          <a:xfrm>
            <a:off x="1368000" y="1692000"/>
            <a:ext cx="2880000" cy="519556"/>
          </a:xfrm>
        </p:spPr>
        <p:txBody>
          <a:bodyPr anchor="t"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
        <p:nvSpPr>
          <p:cNvPr id="15" name="Text Placeholder 3">
            <a:extLst>
              <a:ext uri="{FF2B5EF4-FFF2-40B4-BE49-F238E27FC236}">
                <a16:creationId xmlns:a16="http://schemas.microsoft.com/office/drawing/2014/main" id="{0CCF7D30-8B9A-766C-4DFE-B72760410C6C}"/>
              </a:ext>
            </a:extLst>
          </p:cNvPr>
          <p:cNvSpPr>
            <a:spLocks noGrp="1"/>
          </p:cNvSpPr>
          <p:nvPr>
            <p:ph type="body" sz="half" idx="24" hasCustomPrompt="1"/>
          </p:nvPr>
        </p:nvSpPr>
        <p:spPr>
          <a:xfrm>
            <a:off x="792000" y="648000"/>
            <a:ext cx="3456000" cy="792000"/>
          </a:xfrm>
        </p:spPr>
        <p:txBody>
          <a:bodyPr anchor="b" anchorCtr="0"/>
          <a:lstStyle>
            <a:lvl1pPr marL="0" indent="0">
              <a:lnSpc>
                <a:spcPct val="95000"/>
              </a:lnSpc>
              <a:buNone/>
              <a:defRPr sz="28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te bewerken</a:t>
            </a:r>
          </a:p>
        </p:txBody>
      </p:sp>
      <p:sp>
        <p:nvSpPr>
          <p:cNvPr id="16" name="Text Placeholder 3">
            <a:extLst>
              <a:ext uri="{FF2B5EF4-FFF2-40B4-BE49-F238E27FC236}">
                <a16:creationId xmlns:a16="http://schemas.microsoft.com/office/drawing/2014/main" id="{CE7E027C-28CF-8D39-7654-0859B8D275CE}"/>
              </a:ext>
            </a:extLst>
          </p:cNvPr>
          <p:cNvSpPr>
            <a:spLocks noGrp="1"/>
          </p:cNvSpPr>
          <p:nvPr>
            <p:ph type="body" sz="half" idx="25" hasCustomPrompt="1"/>
          </p:nvPr>
        </p:nvSpPr>
        <p:spPr>
          <a:xfrm>
            <a:off x="1368000" y="2448000"/>
            <a:ext cx="2880000" cy="519556"/>
          </a:xfrm>
        </p:spPr>
        <p:txBody>
          <a:bodyPr anchor="t"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
        <p:nvSpPr>
          <p:cNvPr id="17" name="Text Placeholder 3">
            <a:extLst>
              <a:ext uri="{FF2B5EF4-FFF2-40B4-BE49-F238E27FC236}">
                <a16:creationId xmlns:a16="http://schemas.microsoft.com/office/drawing/2014/main" id="{763D6B4E-CC13-5024-DAF1-324C14D71F4B}"/>
              </a:ext>
            </a:extLst>
          </p:cNvPr>
          <p:cNvSpPr>
            <a:spLocks noGrp="1"/>
          </p:cNvSpPr>
          <p:nvPr>
            <p:ph type="body" sz="half" idx="26" hasCustomPrompt="1"/>
          </p:nvPr>
        </p:nvSpPr>
        <p:spPr>
          <a:xfrm>
            <a:off x="1368000" y="3204000"/>
            <a:ext cx="2880000" cy="519556"/>
          </a:xfrm>
        </p:spPr>
        <p:txBody>
          <a:bodyPr anchor="t"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
        <p:nvSpPr>
          <p:cNvPr id="2" name="Tijdelijke aanduiding voor tekst 16">
            <a:extLst>
              <a:ext uri="{FF2B5EF4-FFF2-40B4-BE49-F238E27FC236}">
                <a16:creationId xmlns:a16="http://schemas.microsoft.com/office/drawing/2014/main" id="{2EE724C9-3757-8B10-8301-B4F0095BE012}"/>
              </a:ext>
            </a:extLst>
          </p:cNvPr>
          <p:cNvSpPr>
            <a:spLocks noGrp="1"/>
          </p:cNvSpPr>
          <p:nvPr>
            <p:ph type="body" sz="half" idx="20" hasCustomPrompt="1"/>
          </p:nvPr>
        </p:nvSpPr>
        <p:spPr>
          <a:xfrm>
            <a:off x="792000" y="1704490"/>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1"/>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3" name="Tijdelijke aanduiding voor tekst 16">
            <a:extLst>
              <a:ext uri="{FF2B5EF4-FFF2-40B4-BE49-F238E27FC236}">
                <a16:creationId xmlns:a16="http://schemas.microsoft.com/office/drawing/2014/main" id="{59010783-FAA0-65C2-2D88-E3BD9FB11075}"/>
              </a:ext>
            </a:extLst>
          </p:cNvPr>
          <p:cNvSpPr>
            <a:spLocks noGrp="1"/>
          </p:cNvSpPr>
          <p:nvPr>
            <p:ph type="body" sz="half" idx="21" hasCustomPrompt="1"/>
          </p:nvPr>
        </p:nvSpPr>
        <p:spPr>
          <a:xfrm>
            <a:off x="792000" y="2453028"/>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1"/>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7" name="Tijdelijke aanduiding voor tekst 16">
            <a:extLst>
              <a:ext uri="{FF2B5EF4-FFF2-40B4-BE49-F238E27FC236}">
                <a16:creationId xmlns:a16="http://schemas.microsoft.com/office/drawing/2014/main" id="{A70D46A9-FA03-8B40-9294-CEFA0E6F1968}"/>
              </a:ext>
            </a:extLst>
          </p:cNvPr>
          <p:cNvSpPr>
            <a:spLocks noGrp="1"/>
          </p:cNvSpPr>
          <p:nvPr>
            <p:ph type="body" sz="half" idx="23" hasCustomPrompt="1"/>
          </p:nvPr>
        </p:nvSpPr>
        <p:spPr>
          <a:xfrm>
            <a:off x="792000" y="3209028"/>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1"/>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Tree>
    <p:extLst>
      <p:ext uri="{BB962C8B-B14F-4D97-AF65-F5344CB8AC3E}">
        <p14:creationId xmlns:p14="http://schemas.microsoft.com/office/powerpoint/2010/main" val="34214174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rie aandachtgebieden">
    <p:spTree>
      <p:nvGrpSpPr>
        <p:cNvPr id="1" name=""/>
        <p:cNvGrpSpPr/>
        <p:nvPr/>
      </p:nvGrpSpPr>
      <p:grpSpPr>
        <a:xfrm>
          <a:off x="0" y="0"/>
          <a:ext cx="0" cy="0"/>
          <a:chOff x="0" y="0"/>
          <a:chExt cx="0" cy="0"/>
        </a:xfrm>
      </p:grpSpPr>
      <p:sp>
        <p:nvSpPr>
          <p:cNvPr id="24" name="Afgeronde rechthoek 23">
            <a:extLst>
              <a:ext uri="{FF2B5EF4-FFF2-40B4-BE49-F238E27FC236}">
                <a16:creationId xmlns:a16="http://schemas.microsoft.com/office/drawing/2014/main" id="{BE2E9B8E-9A16-3F58-72CC-9807592D0111}"/>
              </a:ext>
            </a:extLst>
          </p:cNvPr>
          <p:cNvSpPr/>
          <p:nvPr userDrawn="1"/>
        </p:nvSpPr>
        <p:spPr>
          <a:xfrm>
            <a:off x="12638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Date Placeholder 3"/>
          <p:cNvSpPr>
            <a:spLocks noGrp="1"/>
          </p:cNvSpPr>
          <p:nvPr>
            <p:ph type="dt" sz="half" idx="10"/>
          </p:nvPr>
        </p:nvSpPr>
        <p:spPr/>
        <p:txBody>
          <a:bodyPr/>
          <a:lstStyle>
            <a:lvl1pPr>
              <a:defRPr>
                <a:solidFill>
                  <a:schemeClr val="bg1"/>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8" name="Text Placeholder 3">
            <a:extLst>
              <a:ext uri="{FF2B5EF4-FFF2-40B4-BE49-F238E27FC236}">
                <a16:creationId xmlns:a16="http://schemas.microsoft.com/office/drawing/2014/main" id="{304A9645-D862-9DA1-84BC-A8F761D19FD8}"/>
              </a:ext>
            </a:extLst>
          </p:cNvPr>
          <p:cNvSpPr>
            <a:spLocks noGrp="1"/>
          </p:cNvSpPr>
          <p:nvPr>
            <p:ph type="body" sz="half" idx="14" hasCustomPrompt="1"/>
          </p:nvPr>
        </p:nvSpPr>
        <p:spPr>
          <a:xfrm>
            <a:off x="792000" y="1224788"/>
            <a:ext cx="1944000" cy="288000"/>
          </a:xfrm>
        </p:spPr>
        <p:txBody>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10" name="Picture Placeholder 2">
            <a:extLst>
              <a:ext uri="{FF2B5EF4-FFF2-40B4-BE49-F238E27FC236}">
                <a16:creationId xmlns:a16="http://schemas.microsoft.com/office/drawing/2014/main" id="{7BD4D455-DD55-6EB3-05A8-2E8BF2629645}"/>
              </a:ext>
            </a:extLst>
          </p:cNvPr>
          <p:cNvSpPr>
            <a:spLocks noGrp="1" noChangeAspect="1"/>
          </p:cNvSpPr>
          <p:nvPr>
            <p:ph type="pic" idx="13"/>
          </p:nvPr>
        </p:nvSpPr>
        <p:spPr>
          <a:xfrm>
            <a:off x="792000" y="1602000"/>
            <a:ext cx="1944000" cy="1944000"/>
          </a:xfrm>
          <a:prstGeom prst="roundRect">
            <a:avLst>
              <a:gd name="adj" fmla="val 3423"/>
            </a:avLst>
          </a:prstGeom>
          <a:solidFill>
            <a:schemeClr val="bg1"/>
          </a:solidFill>
          <a:ln w="12700">
            <a:solidFill>
              <a:schemeClr val="bg1"/>
            </a:solidFill>
          </a:ln>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13" name="Text Placeholder 3">
            <a:extLst>
              <a:ext uri="{FF2B5EF4-FFF2-40B4-BE49-F238E27FC236}">
                <a16:creationId xmlns:a16="http://schemas.microsoft.com/office/drawing/2014/main" id="{C8248AD1-B641-A4CA-65D8-6312803DCD9B}"/>
              </a:ext>
            </a:extLst>
          </p:cNvPr>
          <p:cNvSpPr>
            <a:spLocks noGrp="1"/>
          </p:cNvSpPr>
          <p:nvPr>
            <p:ph type="body" sz="half" idx="15" hasCustomPrompt="1"/>
          </p:nvPr>
        </p:nvSpPr>
        <p:spPr>
          <a:xfrm>
            <a:off x="3600000" y="1224788"/>
            <a:ext cx="1944000" cy="288000"/>
          </a:xfrm>
        </p:spPr>
        <p:txBody>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17" name="Text Placeholder 3">
            <a:extLst>
              <a:ext uri="{FF2B5EF4-FFF2-40B4-BE49-F238E27FC236}">
                <a16:creationId xmlns:a16="http://schemas.microsoft.com/office/drawing/2014/main" id="{0C6DBBD7-CCD1-99F4-7D72-A60404F3176E}"/>
              </a:ext>
            </a:extLst>
          </p:cNvPr>
          <p:cNvSpPr>
            <a:spLocks noGrp="1"/>
          </p:cNvSpPr>
          <p:nvPr>
            <p:ph type="body" sz="half" idx="16" hasCustomPrompt="1"/>
          </p:nvPr>
        </p:nvSpPr>
        <p:spPr>
          <a:xfrm>
            <a:off x="792000" y="3708000"/>
            <a:ext cx="1944000" cy="720000"/>
          </a:xfrm>
        </p:spPr>
        <p:txBody>
          <a:bodyPr anchor="t" anchorCtr="0"/>
          <a:lstStyle>
            <a:lvl1pPr marL="0" indent="0" algn="ctr">
              <a:lnSpc>
                <a:spcPct val="100000"/>
              </a:lnSpc>
              <a:buNone/>
              <a:defRPr sz="1100">
                <a:solidFill>
                  <a:schemeClr val="bg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
        <p:nvSpPr>
          <p:cNvPr id="18" name="Text Placeholder 3">
            <a:extLst>
              <a:ext uri="{FF2B5EF4-FFF2-40B4-BE49-F238E27FC236}">
                <a16:creationId xmlns:a16="http://schemas.microsoft.com/office/drawing/2014/main" id="{3BCCAB42-9479-83E8-62B9-06A6E9D68C59}"/>
              </a:ext>
            </a:extLst>
          </p:cNvPr>
          <p:cNvSpPr>
            <a:spLocks noGrp="1"/>
          </p:cNvSpPr>
          <p:nvPr>
            <p:ph type="body" sz="half" idx="17" hasCustomPrompt="1"/>
          </p:nvPr>
        </p:nvSpPr>
        <p:spPr>
          <a:xfrm>
            <a:off x="6408000" y="1224788"/>
            <a:ext cx="1944000" cy="288000"/>
          </a:xfrm>
        </p:spPr>
        <p:txBody>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19" name="Picture Placeholder 2">
            <a:extLst>
              <a:ext uri="{FF2B5EF4-FFF2-40B4-BE49-F238E27FC236}">
                <a16:creationId xmlns:a16="http://schemas.microsoft.com/office/drawing/2014/main" id="{81168FD1-3938-01D4-6502-7921592EA244}"/>
              </a:ext>
            </a:extLst>
          </p:cNvPr>
          <p:cNvSpPr>
            <a:spLocks noGrp="1" noChangeAspect="1"/>
          </p:cNvSpPr>
          <p:nvPr>
            <p:ph type="pic" idx="18"/>
          </p:nvPr>
        </p:nvSpPr>
        <p:spPr>
          <a:xfrm>
            <a:off x="6408000" y="1602000"/>
            <a:ext cx="1944000" cy="1944000"/>
          </a:xfrm>
          <a:prstGeom prst="roundRect">
            <a:avLst>
              <a:gd name="adj" fmla="val 3423"/>
            </a:avLst>
          </a:prstGeom>
          <a:solidFill>
            <a:schemeClr val="bg1"/>
          </a:solidFill>
          <a:ln w="12700">
            <a:solidFill>
              <a:schemeClr val="bg1"/>
            </a:solidFill>
          </a:ln>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20" name="Text Placeholder 3">
            <a:extLst>
              <a:ext uri="{FF2B5EF4-FFF2-40B4-BE49-F238E27FC236}">
                <a16:creationId xmlns:a16="http://schemas.microsoft.com/office/drawing/2014/main" id="{2D9F9059-441E-7714-EC6E-CF4AA2059193}"/>
              </a:ext>
            </a:extLst>
          </p:cNvPr>
          <p:cNvSpPr>
            <a:spLocks noGrp="1"/>
          </p:cNvSpPr>
          <p:nvPr>
            <p:ph type="body" sz="half" idx="19" hasCustomPrompt="1"/>
          </p:nvPr>
        </p:nvSpPr>
        <p:spPr>
          <a:xfrm>
            <a:off x="6408000" y="3708000"/>
            <a:ext cx="1944000" cy="720000"/>
          </a:xfrm>
        </p:spPr>
        <p:txBody>
          <a:bodyPr anchor="t" anchorCtr="0"/>
          <a:lstStyle>
            <a:lvl1pPr marL="0" indent="0" algn="ctr">
              <a:lnSpc>
                <a:spcPct val="100000"/>
              </a:lnSpc>
              <a:buNone/>
              <a:defRPr sz="1100">
                <a:solidFill>
                  <a:schemeClr val="bg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
        <p:nvSpPr>
          <p:cNvPr id="22" name="Picture Placeholder 2">
            <a:extLst>
              <a:ext uri="{FF2B5EF4-FFF2-40B4-BE49-F238E27FC236}">
                <a16:creationId xmlns:a16="http://schemas.microsoft.com/office/drawing/2014/main" id="{C7AF5C96-919C-247A-1BCD-5AB69B8279EF}"/>
              </a:ext>
            </a:extLst>
          </p:cNvPr>
          <p:cNvSpPr>
            <a:spLocks noGrp="1" noChangeAspect="1"/>
          </p:cNvSpPr>
          <p:nvPr>
            <p:ph type="pic" idx="21"/>
          </p:nvPr>
        </p:nvSpPr>
        <p:spPr>
          <a:xfrm>
            <a:off x="3600000" y="1602000"/>
            <a:ext cx="1944000" cy="1944000"/>
          </a:xfrm>
          <a:prstGeom prst="roundRect">
            <a:avLst>
              <a:gd name="adj" fmla="val 3423"/>
            </a:avLst>
          </a:prstGeom>
          <a:solidFill>
            <a:schemeClr val="bg1"/>
          </a:solidFill>
          <a:ln w="12700">
            <a:solidFill>
              <a:schemeClr val="bg1"/>
            </a:solidFill>
          </a:ln>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23" name="Text Placeholder 3">
            <a:extLst>
              <a:ext uri="{FF2B5EF4-FFF2-40B4-BE49-F238E27FC236}">
                <a16:creationId xmlns:a16="http://schemas.microsoft.com/office/drawing/2014/main" id="{D0D061B3-DB1C-9FB3-B9BA-FAC3211ADF56}"/>
              </a:ext>
            </a:extLst>
          </p:cNvPr>
          <p:cNvSpPr>
            <a:spLocks noGrp="1"/>
          </p:cNvSpPr>
          <p:nvPr>
            <p:ph type="body" sz="half" idx="22" hasCustomPrompt="1"/>
          </p:nvPr>
        </p:nvSpPr>
        <p:spPr>
          <a:xfrm>
            <a:off x="3600000" y="3708000"/>
            <a:ext cx="1944000" cy="720000"/>
          </a:xfrm>
        </p:spPr>
        <p:txBody>
          <a:bodyPr anchor="t" anchorCtr="0"/>
          <a:lstStyle>
            <a:lvl1pPr marL="0" indent="0" algn="ctr">
              <a:lnSpc>
                <a:spcPct val="100000"/>
              </a:lnSpc>
              <a:buNone/>
              <a:defRPr sz="1100">
                <a:solidFill>
                  <a:schemeClr val="bg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Tree>
    <p:extLst>
      <p:ext uri="{BB962C8B-B14F-4D97-AF65-F5344CB8AC3E}">
        <p14:creationId xmlns:p14="http://schemas.microsoft.com/office/powerpoint/2010/main" val="23170273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p twee afbeeldingen">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47EE8662-E754-134F-99ED-351DDE5AC6DD}"/>
              </a:ext>
            </a:extLst>
          </p:cNvPr>
          <p:cNvSpPr>
            <a:spLocks noGrp="1"/>
          </p:cNvSpPr>
          <p:nvPr>
            <p:ph type="pic" idx="14" hasCustomPrompt="1"/>
          </p:nvPr>
        </p:nvSpPr>
        <p:spPr>
          <a:xfrm>
            <a:off x="4644000" y="125550"/>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
        <p:nvSpPr>
          <p:cNvPr id="16" name="Picture Placeholder 2">
            <a:extLst>
              <a:ext uri="{FF2B5EF4-FFF2-40B4-BE49-F238E27FC236}">
                <a16:creationId xmlns:a16="http://schemas.microsoft.com/office/drawing/2014/main" id="{746F08AD-8F21-BFFE-8B54-3407B9310A0F}"/>
              </a:ext>
            </a:extLst>
          </p:cNvPr>
          <p:cNvSpPr>
            <a:spLocks noGrp="1"/>
          </p:cNvSpPr>
          <p:nvPr>
            <p:ph type="pic" idx="23" hasCustomPrompt="1"/>
          </p:nvPr>
        </p:nvSpPr>
        <p:spPr>
          <a:xfrm>
            <a:off x="4644000" y="2634751"/>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3" name="Text Placeholder 3">
            <a:extLst>
              <a:ext uri="{FF2B5EF4-FFF2-40B4-BE49-F238E27FC236}">
                <a16:creationId xmlns:a16="http://schemas.microsoft.com/office/drawing/2014/main" id="{703A9C93-598E-2658-04B4-0F52CA572C68}"/>
              </a:ext>
            </a:extLst>
          </p:cNvPr>
          <p:cNvSpPr>
            <a:spLocks noGrp="1"/>
          </p:cNvSpPr>
          <p:nvPr>
            <p:ph type="body" sz="half" idx="15" hasCustomPrompt="1"/>
          </p:nvPr>
        </p:nvSpPr>
        <p:spPr>
          <a:xfrm>
            <a:off x="792000" y="2669659"/>
            <a:ext cx="3456000" cy="864000"/>
          </a:xfrm>
        </p:spPr>
        <p:txBody>
          <a:bodyPr anchor="t" anchorCtr="0"/>
          <a:lstStyle>
            <a:lvl1pPr marL="0" indent="0">
              <a:lnSpc>
                <a:spcPct val="100000"/>
              </a:lnSpc>
              <a:buNone/>
              <a:defRPr sz="1700">
                <a:solidFill>
                  <a:schemeClr val="accent6"/>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
        <p:nvSpPr>
          <p:cNvPr id="7" name="Graphic 2">
            <a:extLst>
              <a:ext uri="{FF2B5EF4-FFF2-40B4-BE49-F238E27FC236}">
                <a16:creationId xmlns:a16="http://schemas.microsoft.com/office/drawing/2014/main" id="{0DA6EAC7-4143-3752-D2EE-52AD756E4678}"/>
              </a:ext>
            </a:extLst>
          </p:cNvPr>
          <p:cNvSpPr/>
          <p:nvPr/>
        </p:nvSpPr>
        <p:spPr>
          <a:xfrm>
            <a:off x="792000" y="684000"/>
            <a:ext cx="788754" cy="531219"/>
          </a:xfrm>
          <a:custGeom>
            <a:avLst/>
            <a:gdLst>
              <a:gd name="connsiteX0" fmla="*/ 730328 w 788754"/>
              <a:gd name="connsiteY0" fmla="*/ 0 h 531219"/>
              <a:gd name="connsiteX1" fmla="*/ 788754 w 788754"/>
              <a:gd name="connsiteY1" fmla="*/ 57951 h 531219"/>
              <a:gd name="connsiteX2" fmla="*/ 788754 w 788754"/>
              <a:gd name="connsiteY2" fmla="*/ 473268 h 531219"/>
              <a:gd name="connsiteX3" fmla="*/ 730328 w 788754"/>
              <a:gd name="connsiteY3" fmla="*/ 531220 h 531219"/>
              <a:gd name="connsiteX4" fmla="*/ 58426 w 788754"/>
              <a:gd name="connsiteY4" fmla="*/ 531220 h 531219"/>
              <a:gd name="connsiteX5" fmla="*/ 0 w 788754"/>
              <a:gd name="connsiteY5" fmla="*/ 473268 h 531219"/>
              <a:gd name="connsiteX6" fmla="*/ 0 w 788754"/>
              <a:gd name="connsiteY6" fmla="*/ 57951 h 531219"/>
              <a:gd name="connsiteX7" fmla="*/ 58426 w 788754"/>
              <a:gd name="connsiteY7" fmla="*/ 0 h 531219"/>
              <a:gd name="connsiteX8" fmla="*/ 327836 w 788754"/>
              <a:gd name="connsiteY8" fmla="*/ 175013 h 531219"/>
              <a:gd name="connsiteX9" fmla="*/ 327836 w 788754"/>
              <a:gd name="connsiteY9" fmla="*/ 140886 h 531219"/>
              <a:gd name="connsiteX10" fmla="*/ 324319 w 788754"/>
              <a:gd name="connsiteY10" fmla="*/ 135992 h 531219"/>
              <a:gd name="connsiteX11" fmla="*/ 322902 w 788754"/>
              <a:gd name="connsiteY11" fmla="*/ 135992 h 531219"/>
              <a:gd name="connsiteX12" fmla="*/ 118930 w 788754"/>
              <a:gd name="connsiteY12" fmla="*/ 135992 h 531219"/>
              <a:gd name="connsiteX13" fmla="*/ 113996 w 788754"/>
              <a:gd name="connsiteY13" fmla="*/ 139786 h 531219"/>
              <a:gd name="connsiteX14" fmla="*/ 113996 w 788754"/>
              <a:gd name="connsiteY14" fmla="*/ 140886 h 531219"/>
              <a:gd name="connsiteX15" fmla="*/ 113996 w 788754"/>
              <a:gd name="connsiteY15" fmla="*/ 175013 h 531219"/>
              <a:gd name="connsiteX16" fmla="*/ 117821 w 788754"/>
              <a:gd name="connsiteY16" fmla="*/ 179906 h 531219"/>
              <a:gd name="connsiteX17" fmla="*/ 118930 w 788754"/>
              <a:gd name="connsiteY17" fmla="*/ 179906 h 531219"/>
              <a:gd name="connsiteX18" fmla="*/ 195923 w 788754"/>
              <a:gd name="connsiteY18" fmla="*/ 179906 h 531219"/>
              <a:gd name="connsiteX19" fmla="*/ 195923 w 788754"/>
              <a:gd name="connsiteY19" fmla="*/ 407977 h 531219"/>
              <a:gd name="connsiteX20" fmla="*/ 199594 w 788754"/>
              <a:gd name="connsiteY20" fmla="*/ 412758 h 531219"/>
              <a:gd name="connsiteX21" fmla="*/ 200856 w 788754"/>
              <a:gd name="connsiteY21" fmla="*/ 412741 h 531219"/>
              <a:gd name="connsiteX22" fmla="*/ 240586 w 788754"/>
              <a:gd name="connsiteY22" fmla="*/ 412741 h 531219"/>
              <a:gd name="connsiteX23" fmla="*/ 245503 w 788754"/>
              <a:gd name="connsiteY23" fmla="*/ 409229 h 531219"/>
              <a:gd name="connsiteX24" fmla="*/ 245520 w 788754"/>
              <a:gd name="connsiteY24" fmla="*/ 407977 h 531219"/>
              <a:gd name="connsiteX25" fmla="*/ 245520 w 788754"/>
              <a:gd name="connsiteY25" fmla="*/ 180293 h 531219"/>
              <a:gd name="connsiteX26" fmla="*/ 322513 w 788754"/>
              <a:gd name="connsiteY26" fmla="*/ 180293 h 531219"/>
              <a:gd name="connsiteX27" fmla="*/ 327519 w 788754"/>
              <a:gd name="connsiteY27" fmla="*/ 176907 h 531219"/>
              <a:gd name="connsiteX28" fmla="*/ 327447 w 788754"/>
              <a:gd name="connsiteY28" fmla="*/ 175013 h 531219"/>
              <a:gd name="connsiteX29" fmla="*/ 406906 w 788754"/>
              <a:gd name="connsiteY29" fmla="*/ 407977 h 531219"/>
              <a:gd name="connsiteX30" fmla="*/ 406906 w 788754"/>
              <a:gd name="connsiteY30" fmla="*/ 140886 h 531219"/>
              <a:gd name="connsiteX31" fmla="*/ 403389 w 788754"/>
              <a:gd name="connsiteY31" fmla="*/ 135992 h 531219"/>
              <a:gd name="connsiteX32" fmla="*/ 401972 w 788754"/>
              <a:gd name="connsiteY32" fmla="*/ 135992 h 531219"/>
              <a:gd name="connsiteX33" fmla="*/ 361853 w 788754"/>
              <a:gd name="connsiteY33" fmla="*/ 135992 h 531219"/>
              <a:gd name="connsiteX34" fmla="*/ 356919 w 788754"/>
              <a:gd name="connsiteY34" fmla="*/ 139786 h 531219"/>
              <a:gd name="connsiteX35" fmla="*/ 356919 w 788754"/>
              <a:gd name="connsiteY35" fmla="*/ 140886 h 531219"/>
              <a:gd name="connsiteX36" fmla="*/ 356919 w 788754"/>
              <a:gd name="connsiteY36" fmla="*/ 407977 h 531219"/>
              <a:gd name="connsiteX37" fmla="*/ 360590 w 788754"/>
              <a:gd name="connsiteY37" fmla="*/ 412758 h 531219"/>
              <a:gd name="connsiteX38" fmla="*/ 361853 w 788754"/>
              <a:gd name="connsiteY38" fmla="*/ 412741 h 531219"/>
              <a:gd name="connsiteX39" fmla="*/ 401583 w 788754"/>
              <a:gd name="connsiteY39" fmla="*/ 412741 h 531219"/>
              <a:gd name="connsiteX40" fmla="*/ 406517 w 788754"/>
              <a:gd name="connsiteY40" fmla="*/ 407977 h 531219"/>
              <a:gd name="connsiteX41" fmla="*/ 690079 w 788754"/>
              <a:gd name="connsiteY41" fmla="*/ 230775 h 531219"/>
              <a:gd name="connsiteX42" fmla="*/ 662164 w 788754"/>
              <a:gd name="connsiteY42" fmla="*/ 162907 h 531219"/>
              <a:gd name="connsiteX43" fmla="*/ 594130 w 788754"/>
              <a:gd name="connsiteY43" fmla="*/ 135992 h 531219"/>
              <a:gd name="connsiteX44" fmla="*/ 476239 w 788754"/>
              <a:gd name="connsiteY44" fmla="*/ 135992 h 531219"/>
              <a:gd name="connsiteX45" fmla="*/ 471305 w 788754"/>
              <a:gd name="connsiteY45" fmla="*/ 139481 h 531219"/>
              <a:gd name="connsiteX46" fmla="*/ 471305 w 788754"/>
              <a:gd name="connsiteY46" fmla="*/ 140886 h 531219"/>
              <a:gd name="connsiteX47" fmla="*/ 471305 w 788754"/>
              <a:gd name="connsiteY47" fmla="*/ 407977 h 531219"/>
              <a:gd name="connsiteX48" fmla="*/ 476239 w 788754"/>
              <a:gd name="connsiteY48" fmla="*/ 412741 h 531219"/>
              <a:gd name="connsiteX49" fmla="*/ 515969 w 788754"/>
              <a:gd name="connsiteY49" fmla="*/ 412741 h 531219"/>
              <a:gd name="connsiteX50" fmla="*/ 520886 w 788754"/>
              <a:gd name="connsiteY50" fmla="*/ 409229 h 531219"/>
              <a:gd name="connsiteX51" fmla="*/ 520902 w 788754"/>
              <a:gd name="connsiteY51" fmla="*/ 407977 h 531219"/>
              <a:gd name="connsiteX52" fmla="*/ 520902 w 788754"/>
              <a:gd name="connsiteY52" fmla="*/ 325428 h 531219"/>
              <a:gd name="connsiteX53" fmla="*/ 594260 w 788754"/>
              <a:gd name="connsiteY53" fmla="*/ 325428 h 531219"/>
              <a:gd name="connsiteX54" fmla="*/ 662164 w 788754"/>
              <a:gd name="connsiteY54" fmla="*/ 298642 h 531219"/>
              <a:gd name="connsiteX55" fmla="*/ 690079 w 788754"/>
              <a:gd name="connsiteY55" fmla="*/ 230775 h 531219"/>
              <a:gd name="connsiteX56" fmla="*/ 639313 w 788754"/>
              <a:gd name="connsiteY56" fmla="*/ 230775 h 531219"/>
              <a:gd name="connsiteX57" fmla="*/ 622434 w 788754"/>
              <a:gd name="connsiteY57" fmla="*/ 269409 h 531219"/>
              <a:gd name="connsiteX58" fmla="*/ 583483 w 788754"/>
              <a:gd name="connsiteY58" fmla="*/ 282287 h 531219"/>
              <a:gd name="connsiteX59" fmla="*/ 520902 w 788754"/>
              <a:gd name="connsiteY59" fmla="*/ 282287 h 531219"/>
              <a:gd name="connsiteX60" fmla="*/ 520902 w 788754"/>
              <a:gd name="connsiteY60" fmla="*/ 179262 h 531219"/>
              <a:gd name="connsiteX61" fmla="*/ 584262 w 788754"/>
              <a:gd name="connsiteY61" fmla="*/ 179262 h 531219"/>
              <a:gd name="connsiteX62" fmla="*/ 623213 w 788754"/>
              <a:gd name="connsiteY62" fmla="*/ 192140 h 531219"/>
              <a:gd name="connsiteX63" fmla="*/ 639313 w 788754"/>
              <a:gd name="connsiteY63" fmla="*/ 230775 h 531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788754" h="531219">
                <a:moveTo>
                  <a:pt x="730328" y="0"/>
                </a:moveTo>
                <a:cubicBezTo>
                  <a:pt x="762596" y="0"/>
                  <a:pt x="788754" y="25946"/>
                  <a:pt x="788754" y="57951"/>
                </a:cubicBezTo>
                <a:lnTo>
                  <a:pt x="788754" y="473268"/>
                </a:lnTo>
                <a:cubicBezTo>
                  <a:pt x="788754" y="505274"/>
                  <a:pt x="762596" y="531220"/>
                  <a:pt x="730328" y="531220"/>
                </a:cubicBezTo>
                <a:lnTo>
                  <a:pt x="58426" y="531220"/>
                </a:lnTo>
                <a:cubicBezTo>
                  <a:pt x="26158" y="531220"/>
                  <a:pt x="0" y="505274"/>
                  <a:pt x="0" y="473268"/>
                </a:cubicBezTo>
                <a:lnTo>
                  <a:pt x="0" y="57951"/>
                </a:lnTo>
                <a:cubicBezTo>
                  <a:pt x="0" y="25946"/>
                  <a:pt x="26158" y="0"/>
                  <a:pt x="58426" y="0"/>
                </a:cubicBezTo>
                <a:close/>
                <a:moveTo>
                  <a:pt x="327836" y="175013"/>
                </a:moveTo>
                <a:lnTo>
                  <a:pt x="327836" y="140886"/>
                </a:lnTo>
                <a:cubicBezTo>
                  <a:pt x="328227" y="138571"/>
                  <a:pt x="326652" y="136380"/>
                  <a:pt x="324319" y="135992"/>
                </a:cubicBezTo>
                <a:cubicBezTo>
                  <a:pt x="323850" y="135914"/>
                  <a:pt x="323371" y="135914"/>
                  <a:pt x="322902" y="135992"/>
                </a:cubicBezTo>
                <a:lnTo>
                  <a:pt x="118930" y="135992"/>
                </a:lnTo>
                <a:cubicBezTo>
                  <a:pt x="116511" y="135689"/>
                  <a:pt x="114302" y="137387"/>
                  <a:pt x="113996" y="139786"/>
                </a:cubicBezTo>
                <a:cubicBezTo>
                  <a:pt x="113949" y="140151"/>
                  <a:pt x="113949" y="140521"/>
                  <a:pt x="113996" y="140886"/>
                </a:cubicBezTo>
                <a:lnTo>
                  <a:pt x="113996" y="175013"/>
                </a:lnTo>
                <a:cubicBezTo>
                  <a:pt x="113690" y="177412"/>
                  <a:pt x="115403" y="179603"/>
                  <a:pt x="117821" y="179906"/>
                </a:cubicBezTo>
                <a:cubicBezTo>
                  <a:pt x="118189" y="179953"/>
                  <a:pt x="118562" y="179953"/>
                  <a:pt x="118930" y="179906"/>
                </a:cubicBezTo>
                <a:lnTo>
                  <a:pt x="195923" y="179906"/>
                </a:lnTo>
                <a:lnTo>
                  <a:pt x="195923" y="407977"/>
                </a:lnTo>
                <a:cubicBezTo>
                  <a:pt x="195605" y="410302"/>
                  <a:pt x="197249" y="412443"/>
                  <a:pt x="199594" y="412758"/>
                </a:cubicBezTo>
                <a:cubicBezTo>
                  <a:pt x="200013" y="412815"/>
                  <a:pt x="200439" y="412809"/>
                  <a:pt x="200856" y="412741"/>
                </a:cubicBezTo>
                <a:lnTo>
                  <a:pt x="240586" y="412741"/>
                </a:lnTo>
                <a:cubicBezTo>
                  <a:pt x="242922" y="413118"/>
                  <a:pt x="245123" y="411546"/>
                  <a:pt x="245503" y="409229"/>
                </a:cubicBezTo>
                <a:cubicBezTo>
                  <a:pt x="245571" y="408815"/>
                  <a:pt x="245577" y="408393"/>
                  <a:pt x="245520" y="407977"/>
                </a:cubicBezTo>
                <a:lnTo>
                  <a:pt x="245520" y="180293"/>
                </a:lnTo>
                <a:lnTo>
                  <a:pt x="322513" y="180293"/>
                </a:lnTo>
                <a:cubicBezTo>
                  <a:pt x="324838" y="180729"/>
                  <a:pt x="327079" y="179213"/>
                  <a:pt x="327519" y="176907"/>
                </a:cubicBezTo>
                <a:cubicBezTo>
                  <a:pt x="327639" y="176278"/>
                  <a:pt x="327614" y="175631"/>
                  <a:pt x="327447" y="175013"/>
                </a:cubicBezTo>
                <a:close/>
                <a:moveTo>
                  <a:pt x="406906" y="407977"/>
                </a:moveTo>
                <a:lnTo>
                  <a:pt x="406906" y="140886"/>
                </a:lnTo>
                <a:cubicBezTo>
                  <a:pt x="407297" y="138571"/>
                  <a:pt x="405722" y="136380"/>
                  <a:pt x="403389" y="135992"/>
                </a:cubicBezTo>
                <a:cubicBezTo>
                  <a:pt x="402920" y="135914"/>
                  <a:pt x="402441" y="135914"/>
                  <a:pt x="401972" y="135992"/>
                </a:cubicBezTo>
                <a:lnTo>
                  <a:pt x="361853" y="135992"/>
                </a:lnTo>
                <a:cubicBezTo>
                  <a:pt x="359434" y="135689"/>
                  <a:pt x="357225" y="137387"/>
                  <a:pt x="356919" y="139786"/>
                </a:cubicBezTo>
                <a:cubicBezTo>
                  <a:pt x="356873" y="140151"/>
                  <a:pt x="356873" y="140521"/>
                  <a:pt x="356919" y="140886"/>
                </a:cubicBezTo>
                <a:lnTo>
                  <a:pt x="356919" y="407977"/>
                </a:lnTo>
                <a:cubicBezTo>
                  <a:pt x="356602" y="410302"/>
                  <a:pt x="358245" y="412443"/>
                  <a:pt x="360590" y="412758"/>
                </a:cubicBezTo>
                <a:cubicBezTo>
                  <a:pt x="361010" y="412815"/>
                  <a:pt x="361435" y="412809"/>
                  <a:pt x="361853" y="412741"/>
                </a:cubicBezTo>
                <a:lnTo>
                  <a:pt x="401583" y="412741"/>
                </a:lnTo>
                <a:cubicBezTo>
                  <a:pt x="404959" y="412741"/>
                  <a:pt x="406517" y="411196"/>
                  <a:pt x="406517" y="407977"/>
                </a:cubicBezTo>
                <a:close/>
                <a:moveTo>
                  <a:pt x="690079" y="230775"/>
                </a:moveTo>
                <a:cubicBezTo>
                  <a:pt x="690885" y="205252"/>
                  <a:pt x="680740" y="180587"/>
                  <a:pt x="662164" y="162907"/>
                </a:cubicBezTo>
                <a:cubicBezTo>
                  <a:pt x="644071" y="145206"/>
                  <a:pt x="619539" y="135500"/>
                  <a:pt x="594130" y="135992"/>
                </a:cubicBezTo>
                <a:lnTo>
                  <a:pt x="476239" y="135992"/>
                </a:lnTo>
                <a:cubicBezTo>
                  <a:pt x="473905" y="135604"/>
                  <a:pt x="471696" y="137166"/>
                  <a:pt x="471305" y="139481"/>
                </a:cubicBezTo>
                <a:cubicBezTo>
                  <a:pt x="471226" y="139946"/>
                  <a:pt x="471226" y="140421"/>
                  <a:pt x="471305" y="140886"/>
                </a:cubicBezTo>
                <a:lnTo>
                  <a:pt x="471305" y="407977"/>
                </a:lnTo>
                <a:cubicBezTo>
                  <a:pt x="471305" y="411196"/>
                  <a:pt x="472863" y="412741"/>
                  <a:pt x="476239" y="412741"/>
                </a:cubicBezTo>
                <a:lnTo>
                  <a:pt x="515969" y="412741"/>
                </a:lnTo>
                <a:cubicBezTo>
                  <a:pt x="518304" y="413118"/>
                  <a:pt x="520506" y="411546"/>
                  <a:pt x="520886" y="409229"/>
                </a:cubicBezTo>
                <a:cubicBezTo>
                  <a:pt x="520953" y="408815"/>
                  <a:pt x="520959" y="408393"/>
                  <a:pt x="520902" y="407977"/>
                </a:cubicBezTo>
                <a:lnTo>
                  <a:pt x="520902" y="325428"/>
                </a:lnTo>
                <a:lnTo>
                  <a:pt x="594260" y="325428"/>
                </a:lnTo>
                <a:cubicBezTo>
                  <a:pt x="619608" y="325934"/>
                  <a:pt x="644090" y="316277"/>
                  <a:pt x="662164" y="298642"/>
                </a:cubicBezTo>
                <a:cubicBezTo>
                  <a:pt x="680740" y="280962"/>
                  <a:pt x="690885" y="256298"/>
                  <a:pt x="690079" y="230775"/>
                </a:cubicBezTo>
                <a:close/>
                <a:moveTo>
                  <a:pt x="639313" y="230775"/>
                </a:moveTo>
                <a:cubicBezTo>
                  <a:pt x="640040" y="245554"/>
                  <a:pt x="633803" y="259829"/>
                  <a:pt x="622434" y="269409"/>
                </a:cubicBezTo>
                <a:cubicBezTo>
                  <a:pt x="611578" y="278464"/>
                  <a:pt x="597647" y="283070"/>
                  <a:pt x="583483" y="282287"/>
                </a:cubicBezTo>
                <a:lnTo>
                  <a:pt x="520902" y="282287"/>
                </a:lnTo>
                <a:lnTo>
                  <a:pt x="520902" y="179262"/>
                </a:lnTo>
                <a:lnTo>
                  <a:pt x="584262" y="179262"/>
                </a:lnTo>
                <a:cubicBezTo>
                  <a:pt x="598417" y="178544"/>
                  <a:pt x="612324" y="183142"/>
                  <a:pt x="623213" y="192140"/>
                </a:cubicBezTo>
                <a:cubicBezTo>
                  <a:pt x="634293" y="201871"/>
                  <a:pt x="640232" y="216124"/>
                  <a:pt x="639313" y="230775"/>
                </a:cubicBezTo>
                <a:close/>
              </a:path>
            </a:pathLst>
          </a:custGeom>
          <a:solidFill>
            <a:schemeClr val="accent6"/>
          </a:solidFill>
          <a:ln w="12960" cap="flat">
            <a:noFill/>
            <a:prstDash val="solid"/>
            <a:miter/>
          </a:ln>
        </p:spPr>
        <p:txBody>
          <a:bodyPr rtlCol="0" anchor="ctr"/>
          <a:lstStyle/>
          <a:p>
            <a:endParaRPr lang="nl-NL"/>
          </a:p>
        </p:txBody>
      </p:sp>
      <p:sp>
        <p:nvSpPr>
          <p:cNvPr id="14" name="Text Placeholder 3">
            <a:extLst>
              <a:ext uri="{FF2B5EF4-FFF2-40B4-BE49-F238E27FC236}">
                <a16:creationId xmlns:a16="http://schemas.microsoft.com/office/drawing/2014/main" id="{B489E561-582C-D706-14BD-51C89CFA679A}"/>
              </a:ext>
            </a:extLst>
          </p:cNvPr>
          <p:cNvSpPr>
            <a:spLocks noGrp="1"/>
          </p:cNvSpPr>
          <p:nvPr>
            <p:ph type="body" sz="half" idx="24" hasCustomPrompt="1"/>
          </p:nvPr>
        </p:nvSpPr>
        <p:spPr>
          <a:xfrm>
            <a:off x="792000" y="1800000"/>
            <a:ext cx="3456000" cy="792000"/>
          </a:xfrm>
        </p:spPr>
        <p:txBody>
          <a:bodyPr anchor="b" anchorCtr="0"/>
          <a:lstStyle>
            <a:lvl1pPr marL="0" indent="0">
              <a:lnSpc>
                <a:spcPct val="95000"/>
              </a:lnSpc>
              <a:buNone/>
              <a:defRPr sz="2800">
                <a:solidFill>
                  <a:schemeClr val="accent6"/>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te bewerken</a:t>
            </a:r>
          </a:p>
        </p:txBody>
      </p:sp>
    </p:spTree>
    <p:extLst>
      <p:ext uri="{BB962C8B-B14F-4D97-AF65-F5344CB8AC3E}">
        <p14:creationId xmlns:p14="http://schemas.microsoft.com/office/powerpoint/2010/main" val="36439809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p een afbeelding">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87B0010C-B8BD-09DB-A7E9-80D104D2BB0D}"/>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3" name="Text Placeholder 3">
            <a:extLst>
              <a:ext uri="{FF2B5EF4-FFF2-40B4-BE49-F238E27FC236}">
                <a16:creationId xmlns:a16="http://schemas.microsoft.com/office/drawing/2014/main" id="{703A9C93-598E-2658-04B4-0F52CA572C68}"/>
              </a:ext>
            </a:extLst>
          </p:cNvPr>
          <p:cNvSpPr>
            <a:spLocks noGrp="1"/>
          </p:cNvSpPr>
          <p:nvPr>
            <p:ph type="body" sz="half" idx="15" hasCustomPrompt="1"/>
          </p:nvPr>
        </p:nvSpPr>
        <p:spPr>
          <a:xfrm>
            <a:off x="792000" y="2669659"/>
            <a:ext cx="3456000" cy="864000"/>
          </a:xfrm>
        </p:spPr>
        <p:txBody>
          <a:bodyPr anchor="t" anchorCtr="0"/>
          <a:lstStyle>
            <a:lvl1pPr marL="0" indent="0">
              <a:lnSpc>
                <a:spcPct val="100000"/>
              </a:lnSpc>
              <a:buNone/>
              <a:defRPr sz="1700">
                <a:solidFill>
                  <a:schemeClr val="accent6"/>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
        <p:nvSpPr>
          <p:cNvPr id="7" name="Graphic 2">
            <a:extLst>
              <a:ext uri="{FF2B5EF4-FFF2-40B4-BE49-F238E27FC236}">
                <a16:creationId xmlns:a16="http://schemas.microsoft.com/office/drawing/2014/main" id="{0DA6EAC7-4143-3752-D2EE-52AD756E4678}"/>
              </a:ext>
            </a:extLst>
          </p:cNvPr>
          <p:cNvSpPr/>
          <p:nvPr/>
        </p:nvSpPr>
        <p:spPr>
          <a:xfrm>
            <a:off x="792000" y="684000"/>
            <a:ext cx="788754" cy="531219"/>
          </a:xfrm>
          <a:custGeom>
            <a:avLst/>
            <a:gdLst>
              <a:gd name="connsiteX0" fmla="*/ 730328 w 788754"/>
              <a:gd name="connsiteY0" fmla="*/ 0 h 531219"/>
              <a:gd name="connsiteX1" fmla="*/ 788754 w 788754"/>
              <a:gd name="connsiteY1" fmla="*/ 57951 h 531219"/>
              <a:gd name="connsiteX2" fmla="*/ 788754 w 788754"/>
              <a:gd name="connsiteY2" fmla="*/ 473268 h 531219"/>
              <a:gd name="connsiteX3" fmla="*/ 730328 w 788754"/>
              <a:gd name="connsiteY3" fmla="*/ 531220 h 531219"/>
              <a:gd name="connsiteX4" fmla="*/ 58426 w 788754"/>
              <a:gd name="connsiteY4" fmla="*/ 531220 h 531219"/>
              <a:gd name="connsiteX5" fmla="*/ 0 w 788754"/>
              <a:gd name="connsiteY5" fmla="*/ 473268 h 531219"/>
              <a:gd name="connsiteX6" fmla="*/ 0 w 788754"/>
              <a:gd name="connsiteY6" fmla="*/ 57951 h 531219"/>
              <a:gd name="connsiteX7" fmla="*/ 58426 w 788754"/>
              <a:gd name="connsiteY7" fmla="*/ 0 h 531219"/>
              <a:gd name="connsiteX8" fmla="*/ 327836 w 788754"/>
              <a:gd name="connsiteY8" fmla="*/ 175013 h 531219"/>
              <a:gd name="connsiteX9" fmla="*/ 327836 w 788754"/>
              <a:gd name="connsiteY9" fmla="*/ 140886 h 531219"/>
              <a:gd name="connsiteX10" fmla="*/ 324319 w 788754"/>
              <a:gd name="connsiteY10" fmla="*/ 135992 h 531219"/>
              <a:gd name="connsiteX11" fmla="*/ 322902 w 788754"/>
              <a:gd name="connsiteY11" fmla="*/ 135992 h 531219"/>
              <a:gd name="connsiteX12" fmla="*/ 118930 w 788754"/>
              <a:gd name="connsiteY12" fmla="*/ 135992 h 531219"/>
              <a:gd name="connsiteX13" fmla="*/ 113996 w 788754"/>
              <a:gd name="connsiteY13" fmla="*/ 139786 h 531219"/>
              <a:gd name="connsiteX14" fmla="*/ 113996 w 788754"/>
              <a:gd name="connsiteY14" fmla="*/ 140886 h 531219"/>
              <a:gd name="connsiteX15" fmla="*/ 113996 w 788754"/>
              <a:gd name="connsiteY15" fmla="*/ 175013 h 531219"/>
              <a:gd name="connsiteX16" fmla="*/ 117821 w 788754"/>
              <a:gd name="connsiteY16" fmla="*/ 179906 h 531219"/>
              <a:gd name="connsiteX17" fmla="*/ 118930 w 788754"/>
              <a:gd name="connsiteY17" fmla="*/ 179906 h 531219"/>
              <a:gd name="connsiteX18" fmla="*/ 195923 w 788754"/>
              <a:gd name="connsiteY18" fmla="*/ 179906 h 531219"/>
              <a:gd name="connsiteX19" fmla="*/ 195923 w 788754"/>
              <a:gd name="connsiteY19" fmla="*/ 407977 h 531219"/>
              <a:gd name="connsiteX20" fmla="*/ 199594 w 788754"/>
              <a:gd name="connsiteY20" fmla="*/ 412758 h 531219"/>
              <a:gd name="connsiteX21" fmla="*/ 200856 w 788754"/>
              <a:gd name="connsiteY21" fmla="*/ 412741 h 531219"/>
              <a:gd name="connsiteX22" fmla="*/ 240586 w 788754"/>
              <a:gd name="connsiteY22" fmla="*/ 412741 h 531219"/>
              <a:gd name="connsiteX23" fmla="*/ 245503 w 788754"/>
              <a:gd name="connsiteY23" fmla="*/ 409229 h 531219"/>
              <a:gd name="connsiteX24" fmla="*/ 245520 w 788754"/>
              <a:gd name="connsiteY24" fmla="*/ 407977 h 531219"/>
              <a:gd name="connsiteX25" fmla="*/ 245520 w 788754"/>
              <a:gd name="connsiteY25" fmla="*/ 180293 h 531219"/>
              <a:gd name="connsiteX26" fmla="*/ 322513 w 788754"/>
              <a:gd name="connsiteY26" fmla="*/ 180293 h 531219"/>
              <a:gd name="connsiteX27" fmla="*/ 327519 w 788754"/>
              <a:gd name="connsiteY27" fmla="*/ 176907 h 531219"/>
              <a:gd name="connsiteX28" fmla="*/ 327447 w 788754"/>
              <a:gd name="connsiteY28" fmla="*/ 175013 h 531219"/>
              <a:gd name="connsiteX29" fmla="*/ 406906 w 788754"/>
              <a:gd name="connsiteY29" fmla="*/ 407977 h 531219"/>
              <a:gd name="connsiteX30" fmla="*/ 406906 w 788754"/>
              <a:gd name="connsiteY30" fmla="*/ 140886 h 531219"/>
              <a:gd name="connsiteX31" fmla="*/ 403389 w 788754"/>
              <a:gd name="connsiteY31" fmla="*/ 135992 h 531219"/>
              <a:gd name="connsiteX32" fmla="*/ 401972 w 788754"/>
              <a:gd name="connsiteY32" fmla="*/ 135992 h 531219"/>
              <a:gd name="connsiteX33" fmla="*/ 361853 w 788754"/>
              <a:gd name="connsiteY33" fmla="*/ 135992 h 531219"/>
              <a:gd name="connsiteX34" fmla="*/ 356919 w 788754"/>
              <a:gd name="connsiteY34" fmla="*/ 139786 h 531219"/>
              <a:gd name="connsiteX35" fmla="*/ 356919 w 788754"/>
              <a:gd name="connsiteY35" fmla="*/ 140886 h 531219"/>
              <a:gd name="connsiteX36" fmla="*/ 356919 w 788754"/>
              <a:gd name="connsiteY36" fmla="*/ 407977 h 531219"/>
              <a:gd name="connsiteX37" fmla="*/ 360590 w 788754"/>
              <a:gd name="connsiteY37" fmla="*/ 412758 h 531219"/>
              <a:gd name="connsiteX38" fmla="*/ 361853 w 788754"/>
              <a:gd name="connsiteY38" fmla="*/ 412741 h 531219"/>
              <a:gd name="connsiteX39" fmla="*/ 401583 w 788754"/>
              <a:gd name="connsiteY39" fmla="*/ 412741 h 531219"/>
              <a:gd name="connsiteX40" fmla="*/ 406517 w 788754"/>
              <a:gd name="connsiteY40" fmla="*/ 407977 h 531219"/>
              <a:gd name="connsiteX41" fmla="*/ 690079 w 788754"/>
              <a:gd name="connsiteY41" fmla="*/ 230775 h 531219"/>
              <a:gd name="connsiteX42" fmla="*/ 662164 w 788754"/>
              <a:gd name="connsiteY42" fmla="*/ 162907 h 531219"/>
              <a:gd name="connsiteX43" fmla="*/ 594130 w 788754"/>
              <a:gd name="connsiteY43" fmla="*/ 135992 h 531219"/>
              <a:gd name="connsiteX44" fmla="*/ 476239 w 788754"/>
              <a:gd name="connsiteY44" fmla="*/ 135992 h 531219"/>
              <a:gd name="connsiteX45" fmla="*/ 471305 w 788754"/>
              <a:gd name="connsiteY45" fmla="*/ 139481 h 531219"/>
              <a:gd name="connsiteX46" fmla="*/ 471305 w 788754"/>
              <a:gd name="connsiteY46" fmla="*/ 140886 h 531219"/>
              <a:gd name="connsiteX47" fmla="*/ 471305 w 788754"/>
              <a:gd name="connsiteY47" fmla="*/ 407977 h 531219"/>
              <a:gd name="connsiteX48" fmla="*/ 476239 w 788754"/>
              <a:gd name="connsiteY48" fmla="*/ 412741 h 531219"/>
              <a:gd name="connsiteX49" fmla="*/ 515969 w 788754"/>
              <a:gd name="connsiteY49" fmla="*/ 412741 h 531219"/>
              <a:gd name="connsiteX50" fmla="*/ 520886 w 788754"/>
              <a:gd name="connsiteY50" fmla="*/ 409229 h 531219"/>
              <a:gd name="connsiteX51" fmla="*/ 520902 w 788754"/>
              <a:gd name="connsiteY51" fmla="*/ 407977 h 531219"/>
              <a:gd name="connsiteX52" fmla="*/ 520902 w 788754"/>
              <a:gd name="connsiteY52" fmla="*/ 325428 h 531219"/>
              <a:gd name="connsiteX53" fmla="*/ 594260 w 788754"/>
              <a:gd name="connsiteY53" fmla="*/ 325428 h 531219"/>
              <a:gd name="connsiteX54" fmla="*/ 662164 w 788754"/>
              <a:gd name="connsiteY54" fmla="*/ 298642 h 531219"/>
              <a:gd name="connsiteX55" fmla="*/ 690079 w 788754"/>
              <a:gd name="connsiteY55" fmla="*/ 230775 h 531219"/>
              <a:gd name="connsiteX56" fmla="*/ 639313 w 788754"/>
              <a:gd name="connsiteY56" fmla="*/ 230775 h 531219"/>
              <a:gd name="connsiteX57" fmla="*/ 622434 w 788754"/>
              <a:gd name="connsiteY57" fmla="*/ 269409 h 531219"/>
              <a:gd name="connsiteX58" fmla="*/ 583483 w 788754"/>
              <a:gd name="connsiteY58" fmla="*/ 282287 h 531219"/>
              <a:gd name="connsiteX59" fmla="*/ 520902 w 788754"/>
              <a:gd name="connsiteY59" fmla="*/ 282287 h 531219"/>
              <a:gd name="connsiteX60" fmla="*/ 520902 w 788754"/>
              <a:gd name="connsiteY60" fmla="*/ 179262 h 531219"/>
              <a:gd name="connsiteX61" fmla="*/ 584262 w 788754"/>
              <a:gd name="connsiteY61" fmla="*/ 179262 h 531219"/>
              <a:gd name="connsiteX62" fmla="*/ 623213 w 788754"/>
              <a:gd name="connsiteY62" fmla="*/ 192140 h 531219"/>
              <a:gd name="connsiteX63" fmla="*/ 639313 w 788754"/>
              <a:gd name="connsiteY63" fmla="*/ 230775 h 531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788754" h="531219">
                <a:moveTo>
                  <a:pt x="730328" y="0"/>
                </a:moveTo>
                <a:cubicBezTo>
                  <a:pt x="762596" y="0"/>
                  <a:pt x="788754" y="25946"/>
                  <a:pt x="788754" y="57951"/>
                </a:cubicBezTo>
                <a:lnTo>
                  <a:pt x="788754" y="473268"/>
                </a:lnTo>
                <a:cubicBezTo>
                  <a:pt x="788754" y="505274"/>
                  <a:pt x="762596" y="531220"/>
                  <a:pt x="730328" y="531220"/>
                </a:cubicBezTo>
                <a:lnTo>
                  <a:pt x="58426" y="531220"/>
                </a:lnTo>
                <a:cubicBezTo>
                  <a:pt x="26158" y="531220"/>
                  <a:pt x="0" y="505274"/>
                  <a:pt x="0" y="473268"/>
                </a:cubicBezTo>
                <a:lnTo>
                  <a:pt x="0" y="57951"/>
                </a:lnTo>
                <a:cubicBezTo>
                  <a:pt x="0" y="25946"/>
                  <a:pt x="26158" y="0"/>
                  <a:pt x="58426" y="0"/>
                </a:cubicBezTo>
                <a:close/>
                <a:moveTo>
                  <a:pt x="327836" y="175013"/>
                </a:moveTo>
                <a:lnTo>
                  <a:pt x="327836" y="140886"/>
                </a:lnTo>
                <a:cubicBezTo>
                  <a:pt x="328227" y="138571"/>
                  <a:pt x="326652" y="136380"/>
                  <a:pt x="324319" y="135992"/>
                </a:cubicBezTo>
                <a:cubicBezTo>
                  <a:pt x="323850" y="135914"/>
                  <a:pt x="323371" y="135914"/>
                  <a:pt x="322902" y="135992"/>
                </a:cubicBezTo>
                <a:lnTo>
                  <a:pt x="118930" y="135992"/>
                </a:lnTo>
                <a:cubicBezTo>
                  <a:pt x="116511" y="135689"/>
                  <a:pt x="114302" y="137387"/>
                  <a:pt x="113996" y="139786"/>
                </a:cubicBezTo>
                <a:cubicBezTo>
                  <a:pt x="113949" y="140151"/>
                  <a:pt x="113949" y="140521"/>
                  <a:pt x="113996" y="140886"/>
                </a:cubicBezTo>
                <a:lnTo>
                  <a:pt x="113996" y="175013"/>
                </a:lnTo>
                <a:cubicBezTo>
                  <a:pt x="113690" y="177412"/>
                  <a:pt x="115403" y="179603"/>
                  <a:pt x="117821" y="179906"/>
                </a:cubicBezTo>
                <a:cubicBezTo>
                  <a:pt x="118189" y="179953"/>
                  <a:pt x="118562" y="179953"/>
                  <a:pt x="118930" y="179906"/>
                </a:cubicBezTo>
                <a:lnTo>
                  <a:pt x="195923" y="179906"/>
                </a:lnTo>
                <a:lnTo>
                  <a:pt x="195923" y="407977"/>
                </a:lnTo>
                <a:cubicBezTo>
                  <a:pt x="195605" y="410302"/>
                  <a:pt x="197249" y="412443"/>
                  <a:pt x="199594" y="412758"/>
                </a:cubicBezTo>
                <a:cubicBezTo>
                  <a:pt x="200013" y="412815"/>
                  <a:pt x="200439" y="412809"/>
                  <a:pt x="200856" y="412741"/>
                </a:cubicBezTo>
                <a:lnTo>
                  <a:pt x="240586" y="412741"/>
                </a:lnTo>
                <a:cubicBezTo>
                  <a:pt x="242922" y="413118"/>
                  <a:pt x="245123" y="411546"/>
                  <a:pt x="245503" y="409229"/>
                </a:cubicBezTo>
                <a:cubicBezTo>
                  <a:pt x="245571" y="408815"/>
                  <a:pt x="245577" y="408393"/>
                  <a:pt x="245520" y="407977"/>
                </a:cubicBezTo>
                <a:lnTo>
                  <a:pt x="245520" y="180293"/>
                </a:lnTo>
                <a:lnTo>
                  <a:pt x="322513" y="180293"/>
                </a:lnTo>
                <a:cubicBezTo>
                  <a:pt x="324838" y="180729"/>
                  <a:pt x="327079" y="179213"/>
                  <a:pt x="327519" y="176907"/>
                </a:cubicBezTo>
                <a:cubicBezTo>
                  <a:pt x="327639" y="176278"/>
                  <a:pt x="327614" y="175631"/>
                  <a:pt x="327447" y="175013"/>
                </a:cubicBezTo>
                <a:close/>
                <a:moveTo>
                  <a:pt x="406906" y="407977"/>
                </a:moveTo>
                <a:lnTo>
                  <a:pt x="406906" y="140886"/>
                </a:lnTo>
                <a:cubicBezTo>
                  <a:pt x="407297" y="138571"/>
                  <a:pt x="405722" y="136380"/>
                  <a:pt x="403389" y="135992"/>
                </a:cubicBezTo>
                <a:cubicBezTo>
                  <a:pt x="402920" y="135914"/>
                  <a:pt x="402441" y="135914"/>
                  <a:pt x="401972" y="135992"/>
                </a:cubicBezTo>
                <a:lnTo>
                  <a:pt x="361853" y="135992"/>
                </a:lnTo>
                <a:cubicBezTo>
                  <a:pt x="359434" y="135689"/>
                  <a:pt x="357225" y="137387"/>
                  <a:pt x="356919" y="139786"/>
                </a:cubicBezTo>
                <a:cubicBezTo>
                  <a:pt x="356873" y="140151"/>
                  <a:pt x="356873" y="140521"/>
                  <a:pt x="356919" y="140886"/>
                </a:cubicBezTo>
                <a:lnTo>
                  <a:pt x="356919" y="407977"/>
                </a:lnTo>
                <a:cubicBezTo>
                  <a:pt x="356602" y="410302"/>
                  <a:pt x="358245" y="412443"/>
                  <a:pt x="360590" y="412758"/>
                </a:cubicBezTo>
                <a:cubicBezTo>
                  <a:pt x="361010" y="412815"/>
                  <a:pt x="361435" y="412809"/>
                  <a:pt x="361853" y="412741"/>
                </a:cubicBezTo>
                <a:lnTo>
                  <a:pt x="401583" y="412741"/>
                </a:lnTo>
                <a:cubicBezTo>
                  <a:pt x="404959" y="412741"/>
                  <a:pt x="406517" y="411196"/>
                  <a:pt x="406517" y="407977"/>
                </a:cubicBezTo>
                <a:close/>
                <a:moveTo>
                  <a:pt x="690079" y="230775"/>
                </a:moveTo>
                <a:cubicBezTo>
                  <a:pt x="690885" y="205252"/>
                  <a:pt x="680740" y="180587"/>
                  <a:pt x="662164" y="162907"/>
                </a:cubicBezTo>
                <a:cubicBezTo>
                  <a:pt x="644071" y="145206"/>
                  <a:pt x="619539" y="135500"/>
                  <a:pt x="594130" y="135992"/>
                </a:cubicBezTo>
                <a:lnTo>
                  <a:pt x="476239" y="135992"/>
                </a:lnTo>
                <a:cubicBezTo>
                  <a:pt x="473905" y="135604"/>
                  <a:pt x="471696" y="137166"/>
                  <a:pt x="471305" y="139481"/>
                </a:cubicBezTo>
                <a:cubicBezTo>
                  <a:pt x="471226" y="139946"/>
                  <a:pt x="471226" y="140421"/>
                  <a:pt x="471305" y="140886"/>
                </a:cubicBezTo>
                <a:lnTo>
                  <a:pt x="471305" y="407977"/>
                </a:lnTo>
                <a:cubicBezTo>
                  <a:pt x="471305" y="411196"/>
                  <a:pt x="472863" y="412741"/>
                  <a:pt x="476239" y="412741"/>
                </a:cubicBezTo>
                <a:lnTo>
                  <a:pt x="515969" y="412741"/>
                </a:lnTo>
                <a:cubicBezTo>
                  <a:pt x="518304" y="413118"/>
                  <a:pt x="520506" y="411546"/>
                  <a:pt x="520886" y="409229"/>
                </a:cubicBezTo>
                <a:cubicBezTo>
                  <a:pt x="520953" y="408815"/>
                  <a:pt x="520959" y="408393"/>
                  <a:pt x="520902" y="407977"/>
                </a:cubicBezTo>
                <a:lnTo>
                  <a:pt x="520902" y="325428"/>
                </a:lnTo>
                <a:lnTo>
                  <a:pt x="594260" y="325428"/>
                </a:lnTo>
                <a:cubicBezTo>
                  <a:pt x="619608" y="325934"/>
                  <a:pt x="644090" y="316277"/>
                  <a:pt x="662164" y="298642"/>
                </a:cubicBezTo>
                <a:cubicBezTo>
                  <a:pt x="680740" y="280962"/>
                  <a:pt x="690885" y="256298"/>
                  <a:pt x="690079" y="230775"/>
                </a:cubicBezTo>
                <a:close/>
                <a:moveTo>
                  <a:pt x="639313" y="230775"/>
                </a:moveTo>
                <a:cubicBezTo>
                  <a:pt x="640040" y="245554"/>
                  <a:pt x="633803" y="259829"/>
                  <a:pt x="622434" y="269409"/>
                </a:cubicBezTo>
                <a:cubicBezTo>
                  <a:pt x="611578" y="278464"/>
                  <a:pt x="597647" y="283070"/>
                  <a:pt x="583483" y="282287"/>
                </a:cubicBezTo>
                <a:lnTo>
                  <a:pt x="520902" y="282287"/>
                </a:lnTo>
                <a:lnTo>
                  <a:pt x="520902" y="179262"/>
                </a:lnTo>
                <a:lnTo>
                  <a:pt x="584262" y="179262"/>
                </a:lnTo>
                <a:cubicBezTo>
                  <a:pt x="598417" y="178544"/>
                  <a:pt x="612324" y="183142"/>
                  <a:pt x="623213" y="192140"/>
                </a:cubicBezTo>
                <a:cubicBezTo>
                  <a:pt x="634293" y="201871"/>
                  <a:pt x="640232" y="216124"/>
                  <a:pt x="639313" y="230775"/>
                </a:cubicBezTo>
                <a:close/>
              </a:path>
            </a:pathLst>
          </a:custGeom>
          <a:solidFill>
            <a:schemeClr val="accent6"/>
          </a:solidFill>
          <a:ln w="12960" cap="flat">
            <a:noFill/>
            <a:prstDash val="solid"/>
            <a:miter/>
          </a:ln>
        </p:spPr>
        <p:txBody>
          <a:bodyPr rtlCol="0" anchor="ctr"/>
          <a:lstStyle/>
          <a:p>
            <a:endParaRPr lang="nl-NL"/>
          </a:p>
        </p:txBody>
      </p:sp>
      <p:sp>
        <p:nvSpPr>
          <p:cNvPr id="14" name="Text Placeholder 3">
            <a:extLst>
              <a:ext uri="{FF2B5EF4-FFF2-40B4-BE49-F238E27FC236}">
                <a16:creationId xmlns:a16="http://schemas.microsoft.com/office/drawing/2014/main" id="{B489E561-582C-D706-14BD-51C89CFA679A}"/>
              </a:ext>
            </a:extLst>
          </p:cNvPr>
          <p:cNvSpPr>
            <a:spLocks noGrp="1"/>
          </p:cNvSpPr>
          <p:nvPr>
            <p:ph type="body" sz="half" idx="24" hasCustomPrompt="1"/>
          </p:nvPr>
        </p:nvSpPr>
        <p:spPr>
          <a:xfrm>
            <a:off x="792000" y="1800000"/>
            <a:ext cx="3456000" cy="792000"/>
          </a:xfrm>
        </p:spPr>
        <p:txBody>
          <a:bodyPr anchor="b" anchorCtr="0"/>
          <a:lstStyle>
            <a:lvl1pPr marL="0" indent="0">
              <a:lnSpc>
                <a:spcPct val="95000"/>
              </a:lnSpc>
              <a:buNone/>
              <a:defRPr sz="2800">
                <a:solidFill>
                  <a:schemeClr val="accent6"/>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te bewerken</a:t>
            </a:r>
          </a:p>
        </p:txBody>
      </p:sp>
    </p:spTree>
    <p:extLst>
      <p:ext uri="{BB962C8B-B14F-4D97-AF65-F5344CB8AC3E}">
        <p14:creationId xmlns:p14="http://schemas.microsoft.com/office/powerpoint/2010/main" val="281034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l-NL" dirty="0"/>
              <a:t>Teamfit is een werkwijze van JOGG</a:t>
            </a:r>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8135164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eeg Groen">
    <p:spTree>
      <p:nvGrpSpPr>
        <p:cNvPr id="1" name=""/>
        <p:cNvGrpSpPr/>
        <p:nvPr/>
      </p:nvGrpSpPr>
      <p:grpSpPr>
        <a:xfrm>
          <a:off x="0" y="0"/>
          <a:ext cx="0" cy="0"/>
          <a:chOff x="0" y="0"/>
          <a:chExt cx="0" cy="0"/>
        </a:xfrm>
      </p:grpSpPr>
      <p:sp>
        <p:nvSpPr>
          <p:cNvPr id="7" name="Afgeronde rechthoek 6">
            <a:extLst>
              <a:ext uri="{FF2B5EF4-FFF2-40B4-BE49-F238E27FC236}">
                <a16:creationId xmlns:a16="http://schemas.microsoft.com/office/drawing/2014/main" id="{86CBAA53-AD68-768E-D359-F147D9CB868D}"/>
              </a:ext>
            </a:extLst>
          </p:cNvPr>
          <p:cNvSpPr/>
          <p:nvPr userDrawn="1"/>
        </p:nvSpPr>
        <p:spPr>
          <a:xfrm>
            <a:off x="12600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Date Placeholder 1"/>
          <p:cNvSpPr>
            <a:spLocks noGrp="1"/>
          </p:cNvSpPr>
          <p:nvPr>
            <p:ph type="dt" sz="half" idx="10"/>
          </p:nvPr>
        </p:nvSpPr>
        <p:spPr/>
        <p:txBody>
          <a:bodyPr/>
          <a:lstStyle>
            <a:lvl1pPr>
              <a:defRPr>
                <a:solidFill>
                  <a:schemeClr val="bg1"/>
                </a:solidFill>
              </a:defRPr>
            </a:lvl1pPr>
          </a:lstStyle>
          <a:p>
            <a:r>
              <a:rPr lang="nl-NL" dirty="0"/>
              <a:t>Teamfit is een werkwijze van JOGG</a:t>
            </a:r>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nl-NL"/>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Tree>
    <p:extLst>
      <p:ext uri="{BB962C8B-B14F-4D97-AF65-F5344CB8AC3E}">
        <p14:creationId xmlns:p14="http://schemas.microsoft.com/office/powerpoint/2010/main" val="41267976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Kaart Nederland">
    <p:spTree>
      <p:nvGrpSpPr>
        <p:cNvPr id="1" name=""/>
        <p:cNvGrpSpPr/>
        <p:nvPr/>
      </p:nvGrpSpPr>
      <p:grpSpPr>
        <a:xfrm>
          <a:off x="0" y="0"/>
          <a:ext cx="0" cy="0"/>
          <a:chOff x="0" y="0"/>
          <a:chExt cx="0" cy="0"/>
        </a:xfrm>
      </p:grpSpPr>
      <p:sp>
        <p:nvSpPr>
          <p:cNvPr id="22" name="Afgeronde rechthoek 21">
            <a:extLst>
              <a:ext uri="{FF2B5EF4-FFF2-40B4-BE49-F238E27FC236}">
                <a16:creationId xmlns:a16="http://schemas.microsoft.com/office/drawing/2014/main" id="{066FBC1E-2C18-CD42-B591-38BA57714DD1}"/>
              </a:ext>
            </a:extLst>
          </p:cNvPr>
          <p:cNvSpPr/>
          <p:nvPr userDrawn="1"/>
        </p:nvSpPr>
        <p:spPr>
          <a:xfrm>
            <a:off x="12600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Date Placeholder 1"/>
          <p:cNvSpPr>
            <a:spLocks noGrp="1"/>
          </p:cNvSpPr>
          <p:nvPr>
            <p:ph type="dt" sz="half" idx="10"/>
          </p:nvPr>
        </p:nvSpPr>
        <p:spPr/>
        <p:txBody>
          <a:bodyPr/>
          <a:lstStyle>
            <a:lvl1pPr>
              <a:defRPr>
                <a:solidFill>
                  <a:schemeClr val="bg1"/>
                </a:solidFill>
              </a:defRPr>
            </a:lvl1pPr>
          </a:lstStyle>
          <a:p>
            <a:r>
              <a:rPr lang="nl-NL" dirty="0"/>
              <a:t>Teamfit is een werkwijze van JOGG</a:t>
            </a:r>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nl-NL"/>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dirty="0"/>
          </a:p>
        </p:txBody>
      </p:sp>
      <p:sp>
        <p:nvSpPr>
          <p:cNvPr id="18" name="Text Placeholder 3">
            <a:extLst>
              <a:ext uri="{FF2B5EF4-FFF2-40B4-BE49-F238E27FC236}">
                <a16:creationId xmlns:a16="http://schemas.microsoft.com/office/drawing/2014/main" id="{C8B63174-61AE-2047-9F81-B2540F193FBC}"/>
              </a:ext>
            </a:extLst>
          </p:cNvPr>
          <p:cNvSpPr>
            <a:spLocks noGrp="1"/>
          </p:cNvSpPr>
          <p:nvPr>
            <p:ph type="body" sz="half" idx="28" hasCustomPrompt="1"/>
          </p:nvPr>
        </p:nvSpPr>
        <p:spPr>
          <a:xfrm>
            <a:off x="972000" y="1726905"/>
            <a:ext cx="2413623" cy="864000"/>
          </a:xfrm>
        </p:spPr>
        <p:txBody>
          <a:bodyPr/>
          <a:lstStyle>
            <a:lvl1pPr marL="0" indent="0" algn="ctr">
              <a:lnSpc>
                <a:spcPct val="95000"/>
              </a:lnSpc>
              <a:buNone/>
              <a:defRPr sz="28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Kop</a:t>
            </a:r>
          </a:p>
        </p:txBody>
      </p:sp>
      <p:sp>
        <p:nvSpPr>
          <p:cNvPr id="19" name="Text Placeholder 3">
            <a:extLst>
              <a:ext uri="{FF2B5EF4-FFF2-40B4-BE49-F238E27FC236}">
                <a16:creationId xmlns:a16="http://schemas.microsoft.com/office/drawing/2014/main" id="{9351C5D2-8150-004A-856D-A237926DB830}"/>
              </a:ext>
            </a:extLst>
          </p:cNvPr>
          <p:cNvSpPr>
            <a:spLocks noGrp="1"/>
          </p:cNvSpPr>
          <p:nvPr>
            <p:ph type="body" sz="half" idx="29" hasCustomPrompt="1"/>
          </p:nvPr>
        </p:nvSpPr>
        <p:spPr>
          <a:xfrm>
            <a:off x="970218"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20" name="Text Placeholder 3">
            <a:extLst>
              <a:ext uri="{FF2B5EF4-FFF2-40B4-BE49-F238E27FC236}">
                <a16:creationId xmlns:a16="http://schemas.microsoft.com/office/drawing/2014/main" id="{8D40ECD8-3692-6F47-BC17-A3547D6DEC5E}"/>
              </a:ext>
            </a:extLst>
          </p:cNvPr>
          <p:cNvSpPr>
            <a:spLocks noGrp="1"/>
          </p:cNvSpPr>
          <p:nvPr>
            <p:ph type="body" sz="half" idx="30" hasCustomPrompt="1"/>
          </p:nvPr>
        </p:nvSpPr>
        <p:spPr>
          <a:xfrm>
            <a:off x="1582219"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21" name="Text Placeholder 3">
            <a:extLst>
              <a:ext uri="{FF2B5EF4-FFF2-40B4-BE49-F238E27FC236}">
                <a16:creationId xmlns:a16="http://schemas.microsoft.com/office/drawing/2014/main" id="{6A575E81-86C0-A046-8090-275251BBA984}"/>
              </a:ext>
            </a:extLst>
          </p:cNvPr>
          <p:cNvSpPr>
            <a:spLocks noGrp="1"/>
          </p:cNvSpPr>
          <p:nvPr>
            <p:ph type="body" sz="half" idx="31" hasCustomPrompt="1"/>
          </p:nvPr>
        </p:nvSpPr>
        <p:spPr>
          <a:xfrm>
            <a:off x="2194822"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23" name="Text Placeholder 3">
            <a:extLst>
              <a:ext uri="{FF2B5EF4-FFF2-40B4-BE49-F238E27FC236}">
                <a16:creationId xmlns:a16="http://schemas.microsoft.com/office/drawing/2014/main" id="{96500F89-7795-282D-6191-A83306D6186B}"/>
              </a:ext>
            </a:extLst>
          </p:cNvPr>
          <p:cNvSpPr>
            <a:spLocks noGrp="1"/>
          </p:cNvSpPr>
          <p:nvPr>
            <p:ph type="body" sz="half" idx="32" hasCustomPrompt="1"/>
          </p:nvPr>
        </p:nvSpPr>
        <p:spPr>
          <a:xfrm>
            <a:off x="2809623"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pic>
        <p:nvPicPr>
          <p:cNvPr id="9" name="Afbeelding 8">
            <a:extLst>
              <a:ext uri="{FF2B5EF4-FFF2-40B4-BE49-F238E27FC236}">
                <a16:creationId xmlns:a16="http://schemas.microsoft.com/office/drawing/2014/main" id="{4B2B21B3-8DA4-B390-9563-EEDDF7B5E717}"/>
              </a:ext>
            </a:extLst>
          </p:cNvPr>
          <p:cNvPicPr>
            <a:picLocks noChangeAspect="1"/>
          </p:cNvPicPr>
          <p:nvPr userDrawn="1"/>
        </p:nvPicPr>
        <p:blipFill>
          <a:blip r:embed="rId2"/>
          <a:srcRect/>
          <a:stretch/>
        </p:blipFill>
        <p:spPr>
          <a:xfrm>
            <a:off x="4492955" y="323850"/>
            <a:ext cx="3797300" cy="4495800"/>
          </a:xfrm>
          <a:prstGeom prst="rect">
            <a:avLst/>
          </a:prstGeom>
        </p:spPr>
      </p:pic>
    </p:spTree>
    <p:extLst>
      <p:ext uri="{BB962C8B-B14F-4D97-AF65-F5344CB8AC3E}">
        <p14:creationId xmlns:p14="http://schemas.microsoft.com/office/powerpoint/2010/main" val="7460873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Kaart Nederland Paars">
    <p:spTree>
      <p:nvGrpSpPr>
        <p:cNvPr id="1" name=""/>
        <p:cNvGrpSpPr/>
        <p:nvPr/>
      </p:nvGrpSpPr>
      <p:grpSpPr>
        <a:xfrm>
          <a:off x="0" y="0"/>
          <a:ext cx="0" cy="0"/>
          <a:chOff x="0" y="0"/>
          <a:chExt cx="0" cy="0"/>
        </a:xfrm>
      </p:grpSpPr>
      <p:sp>
        <p:nvSpPr>
          <p:cNvPr id="22" name="Afgeronde rechthoek 21">
            <a:extLst>
              <a:ext uri="{FF2B5EF4-FFF2-40B4-BE49-F238E27FC236}">
                <a16:creationId xmlns:a16="http://schemas.microsoft.com/office/drawing/2014/main" id="{066FBC1E-2C18-CD42-B591-38BA57714DD1}"/>
              </a:ext>
            </a:extLst>
          </p:cNvPr>
          <p:cNvSpPr/>
          <p:nvPr userDrawn="1"/>
        </p:nvSpPr>
        <p:spPr>
          <a:xfrm>
            <a:off x="126000" y="126000"/>
            <a:ext cx="8892000" cy="4892400"/>
          </a:xfrm>
          <a:prstGeom prst="roundRect">
            <a:avLst>
              <a:gd name="adj" fmla="val 71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Date Placeholder 1"/>
          <p:cNvSpPr>
            <a:spLocks noGrp="1"/>
          </p:cNvSpPr>
          <p:nvPr>
            <p:ph type="dt" sz="half" idx="10"/>
          </p:nvPr>
        </p:nvSpPr>
        <p:spPr/>
        <p:txBody>
          <a:bodyPr/>
          <a:lstStyle>
            <a:lvl1pPr>
              <a:defRPr>
                <a:solidFill>
                  <a:schemeClr val="bg1"/>
                </a:solidFill>
              </a:defRPr>
            </a:lvl1pPr>
          </a:lstStyle>
          <a:p>
            <a:r>
              <a:rPr lang="nl-NL" dirty="0"/>
              <a:t>Teamfit is een werkwijze van JOGG</a:t>
            </a:r>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nl-NL"/>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dirty="0"/>
          </a:p>
        </p:txBody>
      </p:sp>
      <p:sp>
        <p:nvSpPr>
          <p:cNvPr id="18" name="Text Placeholder 3">
            <a:extLst>
              <a:ext uri="{FF2B5EF4-FFF2-40B4-BE49-F238E27FC236}">
                <a16:creationId xmlns:a16="http://schemas.microsoft.com/office/drawing/2014/main" id="{C8B63174-61AE-2047-9F81-B2540F193FBC}"/>
              </a:ext>
            </a:extLst>
          </p:cNvPr>
          <p:cNvSpPr>
            <a:spLocks noGrp="1"/>
          </p:cNvSpPr>
          <p:nvPr>
            <p:ph type="body" sz="half" idx="28" hasCustomPrompt="1"/>
          </p:nvPr>
        </p:nvSpPr>
        <p:spPr>
          <a:xfrm>
            <a:off x="972000" y="1726905"/>
            <a:ext cx="2413623" cy="864000"/>
          </a:xfrm>
        </p:spPr>
        <p:txBody>
          <a:bodyPr/>
          <a:lstStyle>
            <a:lvl1pPr marL="0" indent="0" algn="ctr">
              <a:lnSpc>
                <a:spcPct val="95000"/>
              </a:lnSpc>
              <a:buNone/>
              <a:defRPr sz="28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Kop</a:t>
            </a:r>
          </a:p>
        </p:txBody>
      </p:sp>
      <p:sp>
        <p:nvSpPr>
          <p:cNvPr id="19" name="Text Placeholder 3">
            <a:extLst>
              <a:ext uri="{FF2B5EF4-FFF2-40B4-BE49-F238E27FC236}">
                <a16:creationId xmlns:a16="http://schemas.microsoft.com/office/drawing/2014/main" id="{9351C5D2-8150-004A-856D-A237926DB830}"/>
              </a:ext>
            </a:extLst>
          </p:cNvPr>
          <p:cNvSpPr>
            <a:spLocks noGrp="1"/>
          </p:cNvSpPr>
          <p:nvPr>
            <p:ph type="body" sz="half" idx="29" hasCustomPrompt="1"/>
          </p:nvPr>
        </p:nvSpPr>
        <p:spPr>
          <a:xfrm>
            <a:off x="970218"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accent5"/>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20" name="Text Placeholder 3">
            <a:extLst>
              <a:ext uri="{FF2B5EF4-FFF2-40B4-BE49-F238E27FC236}">
                <a16:creationId xmlns:a16="http://schemas.microsoft.com/office/drawing/2014/main" id="{8D40ECD8-3692-6F47-BC17-A3547D6DEC5E}"/>
              </a:ext>
            </a:extLst>
          </p:cNvPr>
          <p:cNvSpPr>
            <a:spLocks noGrp="1"/>
          </p:cNvSpPr>
          <p:nvPr>
            <p:ph type="body" sz="half" idx="30" hasCustomPrompt="1"/>
          </p:nvPr>
        </p:nvSpPr>
        <p:spPr>
          <a:xfrm>
            <a:off x="1582219"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accent5"/>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21" name="Text Placeholder 3">
            <a:extLst>
              <a:ext uri="{FF2B5EF4-FFF2-40B4-BE49-F238E27FC236}">
                <a16:creationId xmlns:a16="http://schemas.microsoft.com/office/drawing/2014/main" id="{6A575E81-86C0-A046-8090-275251BBA984}"/>
              </a:ext>
            </a:extLst>
          </p:cNvPr>
          <p:cNvSpPr>
            <a:spLocks noGrp="1"/>
          </p:cNvSpPr>
          <p:nvPr>
            <p:ph type="body" sz="half" idx="31" hasCustomPrompt="1"/>
          </p:nvPr>
        </p:nvSpPr>
        <p:spPr>
          <a:xfrm>
            <a:off x="2194822"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accent5"/>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23" name="Text Placeholder 3">
            <a:extLst>
              <a:ext uri="{FF2B5EF4-FFF2-40B4-BE49-F238E27FC236}">
                <a16:creationId xmlns:a16="http://schemas.microsoft.com/office/drawing/2014/main" id="{96500F89-7795-282D-6191-A83306D6186B}"/>
              </a:ext>
            </a:extLst>
          </p:cNvPr>
          <p:cNvSpPr>
            <a:spLocks noGrp="1"/>
          </p:cNvSpPr>
          <p:nvPr>
            <p:ph type="body" sz="half" idx="32" hasCustomPrompt="1"/>
          </p:nvPr>
        </p:nvSpPr>
        <p:spPr>
          <a:xfrm>
            <a:off x="2809623"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accent5"/>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pic>
        <p:nvPicPr>
          <p:cNvPr id="9" name="Afbeelding 8">
            <a:extLst>
              <a:ext uri="{FF2B5EF4-FFF2-40B4-BE49-F238E27FC236}">
                <a16:creationId xmlns:a16="http://schemas.microsoft.com/office/drawing/2014/main" id="{4B2B21B3-8DA4-B390-9563-EEDDF7B5E717}"/>
              </a:ext>
            </a:extLst>
          </p:cNvPr>
          <p:cNvPicPr>
            <a:picLocks noChangeAspect="1"/>
          </p:cNvPicPr>
          <p:nvPr userDrawn="1"/>
        </p:nvPicPr>
        <p:blipFill>
          <a:blip r:embed="rId2"/>
          <a:srcRect/>
          <a:stretch/>
        </p:blipFill>
        <p:spPr>
          <a:xfrm>
            <a:off x="4492955" y="323850"/>
            <a:ext cx="3797300" cy="4495800"/>
          </a:xfrm>
          <a:prstGeom prst="rect">
            <a:avLst/>
          </a:prstGeom>
        </p:spPr>
      </p:pic>
    </p:spTree>
    <p:extLst>
      <p:ext uri="{BB962C8B-B14F-4D97-AF65-F5344CB8AC3E}">
        <p14:creationId xmlns:p14="http://schemas.microsoft.com/office/powerpoint/2010/main" val="19396762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Meer weten">
    <p:spTree>
      <p:nvGrpSpPr>
        <p:cNvPr id="1" name=""/>
        <p:cNvGrpSpPr/>
        <p:nvPr/>
      </p:nvGrpSpPr>
      <p:grpSpPr>
        <a:xfrm>
          <a:off x="0" y="0"/>
          <a:ext cx="0" cy="0"/>
          <a:chOff x="0" y="0"/>
          <a:chExt cx="0" cy="0"/>
        </a:xfrm>
      </p:grpSpPr>
      <p:sp>
        <p:nvSpPr>
          <p:cNvPr id="14" name="Afgeronde rechthoek 13">
            <a:extLst>
              <a:ext uri="{FF2B5EF4-FFF2-40B4-BE49-F238E27FC236}">
                <a16:creationId xmlns:a16="http://schemas.microsoft.com/office/drawing/2014/main" id="{DFF7E090-3E57-744D-88C4-D226CDABB5A1}"/>
              </a:ext>
            </a:extLst>
          </p:cNvPr>
          <p:cNvSpPr/>
          <p:nvPr userDrawn="1"/>
        </p:nvSpPr>
        <p:spPr>
          <a:xfrm>
            <a:off x="12600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Tekstvak 12">
            <a:extLst>
              <a:ext uri="{FF2B5EF4-FFF2-40B4-BE49-F238E27FC236}">
                <a16:creationId xmlns:a16="http://schemas.microsoft.com/office/drawing/2014/main" id="{2CA49B6D-F59D-DE4B-A673-E856FBFB6C61}"/>
              </a:ext>
            </a:extLst>
          </p:cNvPr>
          <p:cNvSpPr txBox="1"/>
          <p:nvPr userDrawn="1"/>
        </p:nvSpPr>
        <p:spPr>
          <a:xfrm>
            <a:off x="7308000" y="4356000"/>
            <a:ext cx="1570601" cy="216000"/>
          </a:xfrm>
          <a:prstGeom prst="rect">
            <a:avLst/>
          </a:prstGeom>
          <a:noFill/>
        </p:spPr>
        <p:txBody>
          <a:bodyPr wrap="square" lIns="0" tIns="0" rIns="0" bIns="0" rtlCol="0">
            <a:noAutofit/>
          </a:bodyPr>
          <a:lstStyle/>
          <a:p>
            <a:r>
              <a:rPr lang="nl-NL" sz="1500" noProof="1">
                <a:solidFill>
                  <a:schemeClr val="bg1"/>
                </a:solidFill>
              </a:rPr>
              <a:t>jogg-teamfit.nl</a:t>
            </a:r>
          </a:p>
        </p:txBody>
      </p:sp>
      <p:pic>
        <p:nvPicPr>
          <p:cNvPr id="7" name="Afbeelding 6">
            <a:extLst>
              <a:ext uri="{FF2B5EF4-FFF2-40B4-BE49-F238E27FC236}">
                <a16:creationId xmlns:a16="http://schemas.microsoft.com/office/drawing/2014/main" id="{C234CEDE-23F6-5A5A-FB65-99669AF4BAC9}"/>
              </a:ext>
            </a:extLst>
          </p:cNvPr>
          <p:cNvPicPr>
            <a:picLocks noChangeAspect="1"/>
          </p:cNvPicPr>
          <p:nvPr userDrawn="1"/>
        </p:nvPicPr>
        <p:blipFill>
          <a:blip r:embed="rId2"/>
          <a:stretch>
            <a:fillRect/>
          </a:stretch>
        </p:blipFill>
        <p:spPr>
          <a:xfrm>
            <a:off x="648000" y="576000"/>
            <a:ext cx="2159000" cy="901700"/>
          </a:xfrm>
          <a:prstGeom prst="rect">
            <a:avLst/>
          </a:prstGeom>
        </p:spPr>
      </p:pic>
      <p:pic>
        <p:nvPicPr>
          <p:cNvPr id="16" name="Afbeelding 15">
            <a:extLst>
              <a:ext uri="{FF2B5EF4-FFF2-40B4-BE49-F238E27FC236}">
                <a16:creationId xmlns:a16="http://schemas.microsoft.com/office/drawing/2014/main" id="{A1D5563F-4450-0A13-8570-D758897B4A30}"/>
              </a:ext>
            </a:extLst>
          </p:cNvPr>
          <p:cNvPicPr>
            <a:picLocks noChangeAspect="1"/>
          </p:cNvPicPr>
          <p:nvPr userDrawn="1"/>
        </p:nvPicPr>
        <p:blipFill>
          <a:blip r:embed="rId3"/>
          <a:stretch>
            <a:fillRect/>
          </a:stretch>
        </p:blipFill>
        <p:spPr>
          <a:xfrm>
            <a:off x="684000" y="3888000"/>
            <a:ext cx="2159000" cy="901700"/>
          </a:xfrm>
          <a:prstGeom prst="rect">
            <a:avLst/>
          </a:prstGeom>
        </p:spPr>
      </p:pic>
      <p:sp>
        <p:nvSpPr>
          <p:cNvPr id="17" name="Tekstvak 16">
            <a:extLst>
              <a:ext uri="{FF2B5EF4-FFF2-40B4-BE49-F238E27FC236}">
                <a16:creationId xmlns:a16="http://schemas.microsoft.com/office/drawing/2014/main" id="{BD3EE912-09AB-2FB5-2DA4-2D728F1A3C59}"/>
              </a:ext>
            </a:extLst>
          </p:cNvPr>
          <p:cNvSpPr txBox="1"/>
          <p:nvPr userDrawn="1"/>
        </p:nvSpPr>
        <p:spPr>
          <a:xfrm>
            <a:off x="792000" y="2232000"/>
            <a:ext cx="1800000" cy="216000"/>
          </a:xfrm>
          <a:prstGeom prst="rect">
            <a:avLst/>
          </a:prstGeom>
          <a:noFill/>
        </p:spPr>
        <p:txBody>
          <a:bodyPr wrap="square" lIns="0" tIns="0" rIns="0" bIns="0" rtlCol="0">
            <a:noAutofit/>
          </a:bodyPr>
          <a:lstStyle/>
          <a:p>
            <a:r>
              <a:rPr lang="nl-NL" sz="1500" b="1" dirty="0">
                <a:solidFill>
                  <a:schemeClr val="bg1"/>
                </a:solidFill>
                <a:latin typeface="+mj-lt"/>
              </a:rPr>
              <a:t>Meer weten?</a:t>
            </a:r>
          </a:p>
        </p:txBody>
      </p:sp>
      <p:sp>
        <p:nvSpPr>
          <p:cNvPr id="18" name="Text Placeholder 3">
            <a:extLst>
              <a:ext uri="{FF2B5EF4-FFF2-40B4-BE49-F238E27FC236}">
                <a16:creationId xmlns:a16="http://schemas.microsoft.com/office/drawing/2014/main" id="{BAB35D33-C06A-B87C-F430-230579884381}"/>
              </a:ext>
            </a:extLst>
          </p:cNvPr>
          <p:cNvSpPr>
            <a:spLocks noGrp="1"/>
          </p:cNvSpPr>
          <p:nvPr>
            <p:ph type="body" sz="half" idx="15" hasCustomPrompt="1"/>
          </p:nvPr>
        </p:nvSpPr>
        <p:spPr>
          <a:xfrm>
            <a:off x="792000" y="2520000"/>
            <a:ext cx="2945987" cy="936000"/>
          </a:xfrm>
        </p:spPr>
        <p:txBody>
          <a:bodyPr anchor="t" anchorCtr="0"/>
          <a:lstStyle>
            <a:lvl1pPr marL="0" indent="0">
              <a:buNone/>
              <a:defRPr sz="1500">
                <a:solidFill>
                  <a:schemeClr val="bg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naam, telefoonnummer en e-mailadres in te vullen</a:t>
            </a:r>
          </a:p>
        </p:txBody>
      </p:sp>
    </p:spTree>
    <p:extLst>
      <p:ext uri="{BB962C8B-B14F-4D97-AF65-F5344CB8AC3E}">
        <p14:creationId xmlns:p14="http://schemas.microsoft.com/office/powerpoint/2010/main" val="5483241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wee portretten">
    <p:spTree>
      <p:nvGrpSpPr>
        <p:cNvPr id="1" name=""/>
        <p:cNvGrpSpPr/>
        <p:nvPr/>
      </p:nvGrpSpPr>
      <p:grpSpPr>
        <a:xfrm>
          <a:off x="0" y="0"/>
          <a:ext cx="0" cy="0"/>
          <a:chOff x="0" y="0"/>
          <a:chExt cx="0" cy="0"/>
        </a:xfrm>
      </p:grpSpPr>
      <p:sp>
        <p:nvSpPr>
          <p:cNvPr id="15" name="Titel 14">
            <a:extLst>
              <a:ext uri="{FF2B5EF4-FFF2-40B4-BE49-F238E27FC236}">
                <a16:creationId xmlns:a16="http://schemas.microsoft.com/office/drawing/2014/main" id="{7527A86D-7869-5592-B819-86A99CC1AC1E}"/>
              </a:ext>
            </a:extLst>
          </p:cNvPr>
          <p:cNvSpPr>
            <a:spLocks noGrp="1"/>
          </p:cNvSpPr>
          <p:nvPr>
            <p:ph type="title" hasCustomPrompt="1"/>
          </p:nvPr>
        </p:nvSpPr>
        <p:spPr>
          <a:xfrm>
            <a:off x="233999" y="233720"/>
            <a:ext cx="5976427" cy="2267092"/>
          </a:xfrm>
          <a:custGeom>
            <a:avLst/>
            <a:gdLst>
              <a:gd name="connsiteX0" fmla="*/ 333563 w 5976427"/>
              <a:gd name="connsiteY0" fmla="*/ 0 h 2267092"/>
              <a:gd name="connsiteX1" fmla="*/ 5643052 w 5976427"/>
              <a:gd name="connsiteY1" fmla="*/ 0 h 2267092"/>
              <a:gd name="connsiteX2" fmla="*/ 5976427 w 5976427"/>
              <a:gd name="connsiteY2" fmla="*/ 333433 h 2267092"/>
              <a:gd name="connsiteX3" fmla="*/ 5976427 w 5976427"/>
              <a:gd name="connsiteY3" fmla="*/ 1933278 h 2267092"/>
              <a:gd name="connsiteX4" fmla="*/ 5643052 w 5976427"/>
              <a:gd name="connsiteY4" fmla="*/ 2266712 h 2267092"/>
              <a:gd name="connsiteX5" fmla="*/ 3943779 w 5976427"/>
              <a:gd name="connsiteY5" fmla="*/ 2266712 h 2267092"/>
              <a:gd name="connsiteX6" fmla="*/ 3940010 w 5976427"/>
              <a:gd name="connsiteY6" fmla="*/ 2267092 h 2267092"/>
              <a:gd name="connsiteX7" fmla="*/ 3932809 w 5976427"/>
              <a:gd name="connsiteY7" fmla="*/ 2267092 h 2267092"/>
              <a:gd name="connsiteX8" fmla="*/ 340576 w 5976427"/>
              <a:gd name="connsiteY8" fmla="*/ 2267092 h 2267092"/>
              <a:gd name="connsiteX9" fmla="*/ 333375 w 5976427"/>
              <a:gd name="connsiteY9" fmla="*/ 2267092 h 2267092"/>
              <a:gd name="connsiteX10" fmla="*/ 0 w 5976427"/>
              <a:gd name="connsiteY10" fmla="*/ 1933658 h 2267092"/>
              <a:gd name="connsiteX11" fmla="*/ 0 w 5976427"/>
              <a:gd name="connsiteY11" fmla="*/ 333813 h 2267092"/>
              <a:gd name="connsiteX12" fmla="*/ 26198 w 5976427"/>
              <a:gd name="connsiteY12" fmla="*/ 204026 h 2267092"/>
              <a:gd name="connsiteX13" fmla="*/ 26376 w 5976427"/>
              <a:gd name="connsiteY13" fmla="*/ 203699 h 2267092"/>
              <a:gd name="connsiteX14" fmla="*/ 26386 w 5976427"/>
              <a:gd name="connsiteY14" fmla="*/ 203646 h 2267092"/>
              <a:gd name="connsiteX15" fmla="*/ 333563 w 5976427"/>
              <a:gd name="connsiteY15" fmla="*/ 0 h 2267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76427" h="2267092">
                <a:moveTo>
                  <a:pt x="333563" y="0"/>
                </a:moveTo>
                <a:lnTo>
                  <a:pt x="5643052" y="0"/>
                </a:lnTo>
                <a:cubicBezTo>
                  <a:pt x="5827170" y="0"/>
                  <a:pt x="5976427" y="149283"/>
                  <a:pt x="5976427" y="333433"/>
                </a:cubicBezTo>
                <a:lnTo>
                  <a:pt x="5976427" y="1933278"/>
                </a:lnTo>
                <a:cubicBezTo>
                  <a:pt x="5976427" y="2117428"/>
                  <a:pt x="5827170" y="2266712"/>
                  <a:pt x="5643052" y="2266712"/>
                </a:cubicBezTo>
                <a:lnTo>
                  <a:pt x="3943779" y="2266712"/>
                </a:lnTo>
                <a:lnTo>
                  <a:pt x="3940010" y="2267092"/>
                </a:lnTo>
                <a:lnTo>
                  <a:pt x="3932809" y="2267092"/>
                </a:lnTo>
                <a:lnTo>
                  <a:pt x="340576" y="2267092"/>
                </a:lnTo>
                <a:lnTo>
                  <a:pt x="333375" y="2267092"/>
                </a:lnTo>
                <a:cubicBezTo>
                  <a:pt x="149257" y="2267092"/>
                  <a:pt x="0" y="2117809"/>
                  <a:pt x="0" y="1933658"/>
                </a:cubicBezTo>
                <a:lnTo>
                  <a:pt x="0" y="333813"/>
                </a:lnTo>
                <a:cubicBezTo>
                  <a:pt x="0" y="287776"/>
                  <a:pt x="9329" y="243917"/>
                  <a:pt x="26198" y="204026"/>
                </a:cubicBezTo>
                <a:lnTo>
                  <a:pt x="26376" y="203699"/>
                </a:lnTo>
                <a:lnTo>
                  <a:pt x="26386" y="203646"/>
                </a:lnTo>
                <a:cubicBezTo>
                  <a:pt x="76995" y="83972"/>
                  <a:pt x="195475" y="0"/>
                  <a:pt x="333563" y="0"/>
                </a:cubicBezTo>
                <a:close/>
              </a:path>
            </a:pathLst>
          </a:custGeom>
          <a:solidFill>
            <a:schemeClr val="accent2"/>
          </a:solidFill>
        </p:spPr>
        <p:txBody>
          <a:bodyPr wrap="square" lIns="413998" tIns="503999" rIns="180000">
            <a:noAutofit/>
          </a:bodyPr>
          <a:lstStyle>
            <a:lvl1pPr>
              <a:lnSpc>
                <a:spcPct val="87000"/>
              </a:lnSpc>
              <a:defRPr sz="4400">
                <a:solidFill>
                  <a:schemeClr val="tx1"/>
                </a:solidFill>
              </a:defRPr>
            </a:lvl1pPr>
          </a:lstStyle>
          <a:p>
            <a:r>
              <a:rPr lang="nl-NL"/>
              <a:t>Voornaam</a:t>
            </a:r>
            <a:br>
              <a:rPr lang="nl-NL"/>
            </a:br>
            <a:r>
              <a:rPr lang="nl-NL"/>
              <a:t>Achternaam</a:t>
            </a:r>
            <a:endParaRPr lang="en-US"/>
          </a:p>
        </p:txBody>
      </p:sp>
      <p:sp>
        <p:nvSpPr>
          <p:cNvPr id="6" name="Tijdelijke aanduiding voor tekst 5">
            <a:extLst>
              <a:ext uri="{FF2B5EF4-FFF2-40B4-BE49-F238E27FC236}">
                <a16:creationId xmlns:a16="http://schemas.microsoft.com/office/drawing/2014/main" id="{9C06ADC1-70CC-5D27-9C00-5EE46D951866}"/>
              </a:ext>
            </a:extLst>
          </p:cNvPr>
          <p:cNvSpPr>
            <a:spLocks noGrp="1"/>
          </p:cNvSpPr>
          <p:nvPr>
            <p:ph type="body" sz="half" idx="24" hasCustomPrompt="1"/>
          </p:nvPr>
        </p:nvSpPr>
        <p:spPr>
          <a:xfrm>
            <a:off x="233999" y="2651434"/>
            <a:ext cx="5976427" cy="2266712"/>
          </a:xfrm>
          <a:custGeom>
            <a:avLst/>
            <a:gdLst>
              <a:gd name="connsiteX0" fmla="*/ 333375 w 5976427"/>
              <a:gd name="connsiteY0" fmla="*/ 0 h 2266712"/>
              <a:gd name="connsiteX1" fmla="*/ 2043618 w 5976427"/>
              <a:gd name="connsiteY1" fmla="*/ 0 h 2266712"/>
              <a:gd name="connsiteX2" fmla="*/ 3932809 w 5976427"/>
              <a:gd name="connsiteY2" fmla="*/ 0 h 2266712"/>
              <a:gd name="connsiteX3" fmla="*/ 5643052 w 5976427"/>
              <a:gd name="connsiteY3" fmla="*/ 0 h 2266712"/>
              <a:gd name="connsiteX4" fmla="*/ 5976427 w 5976427"/>
              <a:gd name="connsiteY4" fmla="*/ 333433 h 2266712"/>
              <a:gd name="connsiteX5" fmla="*/ 5976427 w 5976427"/>
              <a:gd name="connsiteY5" fmla="*/ 1933278 h 2266712"/>
              <a:gd name="connsiteX6" fmla="*/ 5643052 w 5976427"/>
              <a:gd name="connsiteY6" fmla="*/ 2266712 h 2266712"/>
              <a:gd name="connsiteX7" fmla="*/ 3932809 w 5976427"/>
              <a:gd name="connsiteY7" fmla="*/ 2266712 h 2266712"/>
              <a:gd name="connsiteX8" fmla="*/ 2043618 w 5976427"/>
              <a:gd name="connsiteY8" fmla="*/ 2266712 h 2266712"/>
              <a:gd name="connsiteX9" fmla="*/ 333375 w 5976427"/>
              <a:gd name="connsiteY9" fmla="*/ 2266712 h 2266712"/>
              <a:gd name="connsiteX10" fmla="*/ 0 w 5976427"/>
              <a:gd name="connsiteY10" fmla="*/ 1933278 h 2266712"/>
              <a:gd name="connsiteX11" fmla="*/ 0 w 5976427"/>
              <a:gd name="connsiteY11" fmla="*/ 333433 h 2266712"/>
              <a:gd name="connsiteX12" fmla="*/ 333375 w 5976427"/>
              <a:gd name="connsiteY12" fmla="*/ 0 h 226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76427" h="2266712">
                <a:moveTo>
                  <a:pt x="333375" y="0"/>
                </a:moveTo>
                <a:lnTo>
                  <a:pt x="2043618" y="0"/>
                </a:lnTo>
                <a:lnTo>
                  <a:pt x="3932809" y="0"/>
                </a:lnTo>
                <a:lnTo>
                  <a:pt x="5643052" y="0"/>
                </a:lnTo>
                <a:cubicBezTo>
                  <a:pt x="5827170" y="0"/>
                  <a:pt x="5976427" y="149283"/>
                  <a:pt x="5976427" y="333433"/>
                </a:cubicBezTo>
                <a:lnTo>
                  <a:pt x="5976427" y="1933278"/>
                </a:lnTo>
                <a:cubicBezTo>
                  <a:pt x="5976427" y="2117429"/>
                  <a:pt x="5827170" y="2266712"/>
                  <a:pt x="5643052" y="2266712"/>
                </a:cubicBezTo>
                <a:lnTo>
                  <a:pt x="3932809" y="2266712"/>
                </a:lnTo>
                <a:lnTo>
                  <a:pt x="2043618" y="2266712"/>
                </a:lnTo>
                <a:lnTo>
                  <a:pt x="333375" y="2266712"/>
                </a:lnTo>
                <a:cubicBezTo>
                  <a:pt x="149257" y="2266712"/>
                  <a:pt x="0" y="2117429"/>
                  <a:pt x="0" y="1933278"/>
                </a:cubicBezTo>
                <a:lnTo>
                  <a:pt x="0" y="333433"/>
                </a:lnTo>
                <a:cubicBezTo>
                  <a:pt x="0" y="149283"/>
                  <a:pt x="149257" y="0"/>
                  <a:pt x="333375" y="0"/>
                </a:cubicBezTo>
                <a:close/>
              </a:path>
            </a:pathLst>
          </a:custGeom>
          <a:solidFill>
            <a:schemeClr val="accent4"/>
          </a:solidFill>
        </p:spPr>
        <p:txBody>
          <a:bodyPr wrap="square" lIns="413998" tIns="503998" rIns="180000" anchor="t" anchorCtr="0">
            <a:noAutofit/>
          </a:bodyPr>
          <a:lstStyle>
            <a:lvl1pPr marL="0" indent="0" algn="l">
              <a:lnSpc>
                <a:spcPct val="87000"/>
              </a:lnSpc>
              <a:buNone/>
              <a:defRPr sz="44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Voornaam</a:t>
            </a:r>
            <a:br>
              <a:rPr lang="nl-NL"/>
            </a:br>
            <a:r>
              <a:rPr lang="nl-NL"/>
              <a:t>Achternaam</a:t>
            </a:r>
          </a:p>
        </p:txBody>
      </p:sp>
      <p:sp>
        <p:nvSpPr>
          <p:cNvPr id="3" name="Date Placeholder 2"/>
          <p:cNvSpPr>
            <a:spLocks noGrp="1"/>
          </p:cNvSpPr>
          <p:nvPr>
            <p:ph type="dt" sz="half" idx="10"/>
          </p:nvPr>
        </p:nvSpPr>
        <p:spPr/>
        <p:txBody>
          <a:bodyPr/>
          <a:lstStyle/>
          <a:p>
            <a:fld id="{4929926B-3126-E446-9C4D-3CDD5194BF3F}" type="datetime4">
              <a:rPr lang="nl-NL" smtClean="0"/>
              <a:t>6 juli 2026</a:t>
            </a:fld>
            <a:endParaRPr lang="nl-NL"/>
          </a:p>
        </p:txBody>
      </p:sp>
      <p:sp>
        <p:nvSpPr>
          <p:cNvPr id="4" name="Footer Placeholder 3"/>
          <p:cNvSpPr>
            <a:spLocks noGrp="1"/>
          </p:cNvSpPr>
          <p:nvPr>
            <p:ph type="ftr" sz="quarter" idx="11"/>
          </p:nvPr>
        </p:nvSpPr>
        <p:spPr/>
        <p:txBody>
          <a:bodyPr/>
          <a:lstStyle/>
          <a:p>
            <a:r>
              <a:rPr lang="nl-NL"/>
              <a:t>Titel van de presentatie &gt; pas aan via &gt; Functie Koptekst en voettekst</a:t>
            </a:r>
          </a:p>
        </p:txBody>
      </p:sp>
      <p:sp>
        <p:nvSpPr>
          <p:cNvPr id="5" name="Slide Number Placeholder 4"/>
          <p:cNvSpPr>
            <a:spLocks noGrp="1"/>
          </p:cNvSpPr>
          <p:nvPr>
            <p:ph type="sldNum" sz="quarter" idx="12"/>
          </p:nvPr>
        </p:nvSpPr>
        <p:spPr/>
        <p:txBody>
          <a:bodyPr/>
          <a:lstStyle/>
          <a:p>
            <a:fld id="{14F1411D-0280-154F-AEAC-4C20B7AA46B2}" type="slidenum">
              <a:rPr lang="nl-NL" smtClean="0"/>
              <a:t>‹nr.›</a:t>
            </a:fld>
            <a:endParaRPr lang="nl-NL"/>
          </a:p>
        </p:txBody>
      </p:sp>
      <p:sp>
        <p:nvSpPr>
          <p:cNvPr id="26" name="Text Placeholder 3">
            <a:extLst>
              <a:ext uri="{FF2B5EF4-FFF2-40B4-BE49-F238E27FC236}">
                <a16:creationId xmlns:a16="http://schemas.microsoft.com/office/drawing/2014/main" id="{0256A4E4-2635-D117-C587-4A6FD66CA67B}"/>
              </a:ext>
            </a:extLst>
          </p:cNvPr>
          <p:cNvSpPr>
            <a:spLocks noGrp="1"/>
          </p:cNvSpPr>
          <p:nvPr>
            <p:ph type="body" sz="half" idx="13" hasCustomPrompt="1"/>
          </p:nvPr>
        </p:nvSpPr>
        <p:spPr>
          <a:xfrm>
            <a:off x="648000" y="1980001"/>
            <a:ext cx="3671999" cy="251999"/>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functie te bewerken</a:t>
            </a:r>
          </a:p>
        </p:txBody>
      </p:sp>
      <p:sp>
        <p:nvSpPr>
          <p:cNvPr id="30" name="Tijdelijke aanduiding voor afbeelding 29">
            <a:extLst>
              <a:ext uri="{FF2B5EF4-FFF2-40B4-BE49-F238E27FC236}">
                <a16:creationId xmlns:a16="http://schemas.microsoft.com/office/drawing/2014/main" id="{B30C4FBA-11A0-18FF-4195-10BC055DA4A2}"/>
              </a:ext>
            </a:extLst>
          </p:cNvPr>
          <p:cNvSpPr>
            <a:spLocks noGrp="1"/>
          </p:cNvSpPr>
          <p:nvPr>
            <p:ph type="pic" idx="15"/>
          </p:nvPr>
        </p:nvSpPr>
        <p:spPr>
          <a:xfrm>
            <a:off x="6354316" y="233720"/>
            <a:ext cx="2556002" cy="2266712"/>
          </a:xfrm>
          <a:custGeom>
            <a:avLst/>
            <a:gdLst>
              <a:gd name="connsiteX0" fmla="*/ 333375 w 2556002"/>
              <a:gd name="connsiteY0" fmla="*/ 0 h 2266712"/>
              <a:gd name="connsiteX1" fmla="*/ 2222627 w 2556002"/>
              <a:gd name="connsiteY1" fmla="*/ 0 h 2266712"/>
              <a:gd name="connsiteX2" fmla="*/ 2556002 w 2556002"/>
              <a:gd name="connsiteY2" fmla="*/ 333433 h 2266712"/>
              <a:gd name="connsiteX3" fmla="*/ 2556002 w 2556002"/>
              <a:gd name="connsiteY3" fmla="*/ 1933278 h 2266712"/>
              <a:gd name="connsiteX4" fmla="*/ 2222627 w 2556002"/>
              <a:gd name="connsiteY4" fmla="*/ 2266712 h 2266712"/>
              <a:gd name="connsiteX5" fmla="*/ 333375 w 2556002"/>
              <a:gd name="connsiteY5" fmla="*/ 2266712 h 2266712"/>
              <a:gd name="connsiteX6" fmla="*/ 0 w 2556002"/>
              <a:gd name="connsiteY6" fmla="*/ 1933278 h 2266712"/>
              <a:gd name="connsiteX7" fmla="*/ 0 w 2556002"/>
              <a:gd name="connsiteY7" fmla="*/ 333433 h 2266712"/>
              <a:gd name="connsiteX8" fmla="*/ 333375 w 2556002"/>
              <a:gd name="connsiteY8" fmla="*/ 0 h 226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6002" h="2266712">
                <a:moveTo>
                  <a:pt x="333375" y="0"/>
                </a:moveTo>
                <a:lnTo>
                  <a:pt x="2222627" y="0"/>
                </a:lnTo>
                <a:cubicBezTo>
                  <a:pt x="2406651" y="0"/>
                  <a:pt x="2556002" y="149378"/>
                  <a:pt x="2556002" y="333433"/>
                </a:cubicBezTo>
                <a:lnTo>
                  <a:pt x="2556002" y="1933278"/>
                </a:lnTo>
                <a:cubicBezTo>
                  <a:pt x="2556002" y="2117334"/>
                  <a:pt x="2406651" y="2266712"/>
                  <a:pt x="2222627" y="2266712"/>
                </a:cubicBezTo>
                <a:lnTo>
                  <a:pt x="333375" y="2266712"/>
                </a:lnTo>
                <a:cubicBezTo>
                  <a:pt x="149352" y="2266712"/>
                  <a:pt x="0" y="2117334"/>
                  <a:pt x="0" y="1933278"/>
                </a:cubicBezTo>
                <a:lnTo>
                  <a:pt x="0" y="333433"/>
                </a:lnTo>
                <a:cubicBezTo>
                  <a:pt x="0" y="149378"/>
                  <a:pt x="149352" y="0"/>
                  <a:pt x="333375" y="0"/>
                </a:cubicBezTo>
                <a:close/>
              </a:path>
            </a:pathLst>
          </a:custGeom>
          <a:solidFill>
            <a:schemeClr val="bg1">
              <a:lumMod val="85000"/>
            </a:schemeClr>
          </a:solidFill>
        </p:spPr>
        <p:txBody>
          <a:bodyPr wrap="square" lIns="144000" tIns="216000" rIns="144000" anchor="t">
            <a:noAutofit/>
          </a:bodyPr>
          <a:lstStyle>
            <a:lvl1pPr marL="0" indent="0" algn="ctr">
              <a:lnSpc>
                <a:spcPct val="110000"/>
              </a:lnSpc>
              <a:spcBef>
                <a:spcPts val="0"/>
              </a:spcBef>
              <a:buNone/>
              <a:defRPr sz="12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a:p>
        </p:txBody>
      </p:sp>
      <p:sp>
        <p:nvSpPr>
          <p:cNvPr id="29" name="Tijdelijke aanduiding voor afbeelding 28">
            <a:extLst>
              <a:ext uri="{FF2B5EF4-FFF2-40B4-BE49-F238E27FC236}">
                <a16:creationId xmlns:a16="http://schemas.microsoft.com/office/drawing/2014/main" id="{4DDA74D5-A095-1772-FEC0-DF7F34B72225}"/>
              </a:ext>
            </a:extLst>
          </p:cNvPr>
          <p:cNvSpPr>
            <a:spLocks noGrp="1"/>
          </p:cNvSpPr>
          <p:nvPr>
            <p:ph type="pic" idx="16"/>
          </p:nvPr>
        </p:nvSpPr>
        <p:spPr>
          <a:xfrm>
            <a:off x="6354190" y="2644729"/>
            <a:ext cx="2556003" cy="2266712"/>
          </a:xfrm>
          <a:custGeom>
            <a:avLst/>
            <a:gdLst>
              <a:gd name="connsiteX0" fmla="*/ 333375 w 2556003"/>
              <a:gd name="connsiteY0" fmla="*/ 0 h 2266712"/>
              <a:gd name="connsiteX1" fmla="*/ 2222628 w 2556003"/>
              <a:gd name="connsiteY1" fmla="*/ 0 h 2266712"/>
              <a:gd name="connsiteX2" fmla="*/ 2556003 w 2556003"/>
              <a:gd name="connsiteY2" fmla="*/ 333433 h 2266712"/>
              <a:gd name="connsiteX3" fmla="*/ 2556003 w 2556003"/>
              <a:gd name="connsiteY3" fmla="*/ 1933278 h 2266712"/>
              <a:gd name="connsiteX4" fmla="*/ 2222628 w 2556003"/>
              <a:gd name="connsiteY4" fmla="*/ 2266712 h 2266712"/>
              <a:gd name="connsiteX5" fmla="*/ 333375 w 2556003"/>
              <a:gd name="connsiteY5" fmla="*/ 2266712 h 2266712"/>
              <a:gd name="connsiteX6" fmla="*/ 0 w 2556003"/>
              <a:gd name="connsiteY6" fmla="*/ 1933278 h 2266712"/>
              <a:gd name="connsiteX7" fmla="*/ 0 w 2556003"/>
              <a:gd name="connsiteY7" fmla="*/ 333433 h 2266712"/>
              <a:gd name="connsiteX8" fmla="*/ 333375 w 2556003"/>
              <a:gd name="connsiteY8" fmla="*/ 0 h 226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6003" h="2266712">
                <a:moveTo>
                  <a:pt x="333375" y="0"/>
                </a:moveTo>
                <a:lnTo>
                  <a:pt x="2222628" y="0"/>
                </a:lnTo>
                <a:cubicBezTo>
                  <a:pt x="2406651" y="0"/>
                  <a:pt x="2556003" y="149378"/>
                  <a:pt x="2556003" y="333433"/>
                </a:cubicBezTo>
                <a:lnTo>
                  <a:pt x="2556003" y="1933278"/>
                </a:lnTo>
                <a:cubicBezTo>
                  <a:pt x="2556003" y="2117333"/>
                  <a:pt x="2406651" y="2266712"/>
                  <a:pt x="2222628" y="2266712"/>
                </a:cubicBezTo>
                <a:lnTo>
                  <a:pt x="333375" y="2266712"/>
                </a:lnTo>
                <a:cubicBezTo>
                  <a:pt x="149353" y="2266712"/>
                  <a:pt x="0" y="2117333"/>
                  <a:pt x="0" y="1933278"/>
                </a:cubicBezTo>
                <a:lnTo>
                  <a:pt x="0" y="333433"/>
                </a:lnTo>
                <a:cubicBezTo>
                  <a:pt x="0" y="149378"/>
                  <a:pt x="149353" y="0"/>
                  <a:pt x="333375" y="0"/>
                </a:cubicBezTo>
                <a:close/>
              </a:path>
            </a:pathLst>
          </a:custGeom>
          <a:solidFill>
            <a:schemeClr val="bg1">
              <a:lumMod val="85000"/>
            </a:schemeClr>
          </a:solidFill>
        </p:spPr>
        <p:txBody>
          <a:bodyPr wrap="square" lIns="144000" tIns="216000" rIns="144000" anchor="t">
            <a:noAutofit/>
          </a:bodyPr>
          <a:lstStyle>
            <a:lvl1pPr marL="0" indent="0" algn="ctr">
              <a:lnSpc>
                <a:spcPct val="110000"/>
              </a:lnSpc>
              <a:spcBef>
                <a:spcPts val="0"/>
              </a:spcBef>
              <a:buNone/>
              <a:defRPr sz="12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a:p>
        </p:txBody>
      </p:sp>
      <p:sp>
        <p:nvSpPr>
          <p:cNvPr id="31" name="Text Placeholder 3">
            <a:extLst>
              <a:ext uri="{FF2B5EF4-FFF2-40B4-BE49-F238E27FC236}">
                <a16:creationId xmlns:a16="http://schemas.microsoft.com/office/drawing/2014/main" id="{34817D07-E2E0-2C45-95E0-8FABBB04EB65}"/>
              </a:ext>
            </a:extLst>
          </p:cNvPr>
          <p:cNvSpPr>
            <a:spLocks noGrp="1"/>
          </p:cNvSpPr>
          <p:nvPr>
            <p:ph type="body" sz="half" idx="17" hasCustomPrompt="1"/>
          </p:nvPr>
        </p:nvSpPr>
        <p:spPr>
          <a:xfrm>
            <a:off x="648000" y="4389349"/>
            <a:ext cx="3671999" cy="251999"/>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functie te bewerken</a:t>
            </a:r>
          </a:p>
        </p:txBody>
      </p:sp>
    </p:spTree>
    <p:extLst>
      <p:ext uri="{BB962C8B-B14F-4D97-AF65-F5344CB8AC3E}">
        <p14:creationId xmlns:p14="http://schemas.microsoft.com/office/powerpoint/2010/main" val="24106102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el met film">
    <p:spTree>
      <p:nvGrpSpPr>
        <p:cNvPr id="1" name=""/>
        <p:cNvGrpSpPr/>
        <p:nvPr/>
      </p:nvGrpSpPr>
      <p:grpSpPr>
        <a:xfrm>
          <a:off x="0" y="0"/>
          <a:ext cx="0" cy="0"/>
          <a:chOff x="0" y="0"/>
          <a:chExt cx="0" cy="0"/>
        </a:xfrm>
      </p:grpSpPr>
      <p:sp>
        <p:nvSpPr>
          <p:cNvPr id="9" name="Tijdelijke aanduiding voor media 8">
            <a:extLst>
              <a:ext uri="{FF2B5EF4-FFF2-40B4-BE49-F238E27FC236}">
                <a16:creationId xmlns:a16="http://schemas.microsoft.com/office/drawing/2014/main" id="{86326069-19B9-AAA3-460A-50B8C518B75D}"/>
              </a:ext>
            </a:extLst>
          </p:cNvPr>
          <p:cNvSpPr>
            <a:spLocks noGrp="1"/>
          </p:cNvSpPr>
          <p:nvPr>
            <p:ph type="media" sz="quarter" idx="13" hasCustomPrompt="1"/>
          </p:nvPr>
        </p:nvSpPr>
        <p:spPr>
          <a:xfrm>
            <a:off x="-1" y="-1"/>
            <a:ext cx="9144000" cy="514350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Lst>
            <a:ahLst/>
            <a:cxnLst>
              <a:cxn ang="0">
                <a:pos x="connsiteX0" y="connsiteY0"/>
              </a:cxn>
              <a:cxn ang="0">
                <a:pos x="connsiteX1" y="connsiteY1"/>
              </a:cxn>
              <a:cxn ang="0">
                <a:pos x="connsiteX2" y="connsiteY2"/>
              </a:cxn>
              <a:cxn ang="0">
                <a:pos x="connsiteX3" y="connsiteY3"/>
              </a:cxn>
            </a:cxnLst>
            <a:rect l="l" t="t" r="r" b="b"/>
            <a:pathLst>
              <a:path w="9144000" h="5143500">
                <a:moveTo>
                  <a:pt x="0" y="0"/>
                </a:moveTo>
                <a:lnTo>
                  <a:pt x="9144000" y="0"/>
                </a:lnTo>
                <a:lnTo>
                  <a:pt x="9144000" y="5143500"/>
                </a:lnTo>
                <a:lnTo>
                  <a:pt x="0" y="5143500"/>
                </a:lnTo>
                <a:close/>
              </a:path>
            </a:pathLst>
          </a:custGeom>
          <a:solidFill>
            <a:schemeClr val="bg1">
              <a:lumMod val="85000"/>
            </a:schemeClr>
          </a:solidFill>
        </p:spPr>
        <p:txBody>
          <a:bodyPr wrap="square" lIns="1800000" tIns="1260000" rIns="1800000">
            <a:noAutofit/>
          </a:bodyPr>
          <a:lstStyle>
            <a:lvl1pPr marL="285750" indent="-285750" algn="ctr">
              <a:lnSpc>
                <a:spcPct val="100000"/>
              </a:lnSpc>
              <a:buFont typeface="Arial" panose="020B0604020202020204" pitchFamily="34" charset="0"/>
              <a:buChar char="•"/>
              <a:defRPr sz="1600">
                <a:solidFill>
                  <a:schemeClr val="tx1">
                    <a:lumMod val="50000"/>
                    <a:lumOff val="50000"/>
                  </a:schemeClr>
                </a:solidFill>
              </a:defRPr>
            </a:lvl1pPr>
          </a:lstStyle>
          <a:p>
            <a:pPr marL="0" marR="0" lvl="0" indent="0" algn="l" defTabSz="685800" rtl="0" eaLnBrk="1" fontAlgn="auto" latinLnBrk="0" hangingPunct="1">
              <a:lnSpc>
                <a:spcPct val="110000"/>
              </a:lnSpc>
              <a:spcBef>
                <a:spcPts val="0"/>
              </a:spcBef>
              <a:spcAft>
                <a:spcPts val="0"/>
              </a:spcAft>
              <a:buClr>
                <a:schemeClr val="accent1"/>
              </a:buClr>
              <a:buSzPct val="130000"/>
              <a:buFontTx/>
              <a:buNone/>
              <a:tabLst/>
              <a:defRPr/>
            </a:pPr>
            <a:r>
              <a:rPr lang="nl-NL"/>
              <a:t>Sleep de afbeelding naar de tijdelijke aanduiding of klik op het pictogram als u een film wilt toevoegen</a:t>
            </a:r>
            <a:endParaRPr lang="en-US"/>
          </a:p>
        </p:txBody>
      </p:sp>
      <p:sp>
        <p:nvSpPr>
          <p:cNvPr id="2" name="Date Placeholder 1"/>
          <p:cNvSpPr>
            <a:spLocks noGrp="1"/>
          </p:cNvSpPr>
          <p:nvPr>
            <p:ph type="dt" sz="half" idx="10"/>
          </p:nvPr>
        </p:nvSpPr>
        <p:spPr/>
        <p:txBody>
          <a:bodyPr/>
          <a:lstStyle/>
          <a:p>
            <a:fld id="{CC636EFB-2533-F548-8285-37FF0865AA95}" type="datetime4">
              <a:rPr lang="nl-NL" smtClean="0"/>
              <a:t>6 juli 2026</a:t>
            </a:fld>
            <a:endParaRPr lang="nl-NL"/>
          </a:p>
        </p:txBody>
      </p:sp>
      <p:sp>
        <p:nvSpPr>
          <p:cNvPr id="3" name="Footer Placeholder 2"/>
          <p:cNvSpPr>
            <a:spLocks noGrp="1"/>
          </p:cNvSpPr>
          <p:nvPr>
            <p:ph type="ftr" sz="quarter" idx="11"/>
          </p:nvPr>
        </p:nvSpPr>
        <p:spPr/>
        <p:txBody>
          <a:bodyPr/>
          <a:lstStyle/>
          <a:p>
            <a:r>
              <a:rPr lang="nl-NL"/>
              <a:t>Titel van de presentatie &gt; pas aan via &gt; Functie Koptekst en voettekst</a:t>
            </a:r>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
        <p:nvSpPr>
          <p:cNvPr id="8" name="Title 1">
            <a:extLst>
              <a:ext uri="{FF2B5EF4-FFF2-40B4-BE49-F238E27FC236}">
                <a16:creationId xmlns:a16="http://schemas.microsoft.com/office/drawing/2014/main" id="{A9418A31-2909-FA9F-6FE5-334A414079F7}"/>
              </a:ext>
            </a:extLst>
          </p:cNvPr>
          <p:cNvSpPr>
            <a:spLocks noGrp="1"/>
          </p:cNvSpPr>
          <p:nvPr>
            <p:ph type="title"/>
          </p:nvPr>
        </p:nvSpPr>
        <p:spPr>
          <a:xfrm>
            <a:off x="360000" y="432000"/>
            <a:ext cx="7056000" cy="576000"/>
          </a:xfrm>
        </p:spPr>
        <p:txBody>
          <a:bodyPr/>
          <a:lstStyle>
            <a:lvl1pPr>
              <a:defRPr>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22205985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el Spo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2000" y="1837604"/>
            <a:ext cx="3240000" cy="2232000"/>
          </a:xfrm>
        </p:spPr>
        <p:txBody>
          <a:bodyPr anchor="t" anchorCtr="0"/>
          <a:lstStyle>
            <a:lvl1pPr algn="l">
              <a:defRPr sz="3200">
                <a:solidFill>
                  <a:schemeClr val="bg1"/>
                </a:solidFill>
              </a:defRPr>
            </a:lvl1pPr>
          </a:lstStyle>
          <a:p>
            <a:r>
              <a:rPr lang="nl-NL" dirty="0"/>
              <a:t>Titelstijl van model bewerken</a:t>
            </a:r>
            <a:endParaRPr lang="en-US" dirty="0"/>
          </a:p>
        </p:txBody>
      </p:sp>
    </p:spTree>
    <p:extLst>
      <p:ext uri="{BB962C8B-B14F-4D97-AF65-F5344CB8AC3E}">
        <p14:creationId xmlns:p14="http://schemas.microsoft.com/office/powerpoint/2010/main" val="3795073892"/>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e">
    <p:spTree>
      <p:nvGrpSpPr>
        <p:cNvPr id="1" name=""/>
        <p:cNvGrpSpPr/>
        <p:nvPr/>
      </p:nvGrpSpPr>
      <p:grpSpPr>
        <a:xfrm>
          <a:off x="0" y="0"/>
          <a:ext cx="0" cy="0"/>
          <a:chOff x="0" y="0"/>
          <a:chExt cx="0" cy="0"/>
        </a:xfrm>
      </p:grpSpPr>
      <p:sp>
        <p:nvSpPr>
          <p:cNvPr id="6" name="Afgeronde rechthoek 5">
            <a:extLst>
              <a:ext uri="{FF2B5EF4-FFF2-40B4-BE49-F238E27FC236}">
                <a16:creationId xmlns:a16="http://schemas.microsoft.com/office/drawing/2014/main" id="{04516957-AD2F-D844-B21A-63FEB30E0CAA}"/>
              </a:ext>
            </a:extLst>
          </p:cNvPr>
          <p:cNvSpPr/>
          <p:nvPr userDrawn="1"/>
        </p:nvSpPr>
        <p:spPr>
          <a:xfrm>
            <a:off x="12638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1"/>
          <p:cNvSpPr>
            <a:spLocks noGrp="1"/>
          </p:cNvSpPr>
          <p:nvPr>
            <p:ph type="title" hasCustomPrompt="1"/>
          </p:nvPr>
        </p:nvSpPr>
        <p:spPr>
          <a:xfrm>
            <a:off x="792000" y="1944000"/>
            <a:ext cx="7308000" cy="1224000"/>
          </a:xfrm>
        </p:spPr>
        <p:txBody>
          <a:bodyPr anchor="ctr" anchorCtr="0"/>
          <a:lstStyle>
            <a:lvl1pPr>
              <a:defRPr sz="4200">
                <a:solidFill>
                  <a:schemeClr val="bg1"/>
                </a:solidFill>
              </a:defRPr>
            </a:lvl1pPr>
          </a:lstStyle>
          <a:p>
            <a:r>
              <a:rPr lang="nl-NL" dirty="0"/>
              <a:t>Titelstijl van model bewerken</a:t>
            </a:r>
            <a:endParaRPr lang="en-US" dirty="0"/>
          </a:p>
        </p:txBody>
      </p:sp>
    </p:spTree>
    <p:extLst>
      <p:ext uri="{BB962C8B-B14F-4D97-AF65-F5344CB8AC3E}">
        <p14:creationId xmlns:p14="http://schemas.microsoft.com/office/powerpoint/2010/main" val="31519484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el en teks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92001" y="468000"/>
            <a:ext cx="5040000" cy="756000"/>
          </a:xfrm>
        </p:spPr>
        <p:txBody>
          <a:bodyPr/>
          <a:lstStyle>
            <a:lvl1pPr>
              <a:defRPr sz="2800">
                <a:solidFill>
                  <a:schemeClr val="tx2"/>
                </a:solidFill>
              </a:defRPr>
            </a:lvl1pPr>
          </a:lstStyle>
          <a:p>
            <a:r>
              <a:rPr lang="nl-NL" dirty="0"/>
              <a:t>Titelstijl van model bewerken</a:t>
            </a:r>
            <a:endParaRPr lang="en-US" dirty="0"/>
          </a:p>
        </p:txBody>
      </p:sp>
      <p:sp>
        <p:nvSpPr>
          <p:cNvPr id="3" name="Content Placeholder 2"/>
          <p:cNvSpPr>
            <a:spLocks noGrp="1"/>
          </p:cNvSpPr>
          <p:nvPr>
            <p:ph idx="1"/>
          </p:nvPr>
        </p:nvSpPr>
        <p:spPr>
          <a:xfrm>
            <a:off x="792000" y="1908000"/>
            <a:ext cx="5040000" cy="2520000"/>
          </a:xfrm>
        </p:spPr>
        <p:txBody>
          <a:bodyPr/>
          <a:lstStyle>
            <a:lvl1pPr marL="0" indent="0">
              <a:lnSpc>
                <a:spcPct val="110000"/>
              </a:lnSpc>
              <a:buClr>
                <a:schemeClr val="tx2"/>
              </a:buClr>
              <a:buSzPct val="120000"/>
              <a:buFontTx/>
              <a:buNone/>
              <a:defRPr sz="1500"/>
            </a:lvl1pPr>
            <a:lvl2pPr marL="0" indent="0">
              <a:lnSpc>
                <a:spcPct val="110000"/>
              </a:lnSpc>
              <a:buClr>
                <a:schemeClr val="tx2"/>
              </a:buClr>
              <a:buSzPct val="120000"/>
              <a:buFontTx/>
              <a:buNone/>
              <a:defRPr sz="1500"/>
            </a:lvl2pPr>
            <a:lvl3pPr marL="0" indent="0">
              <a:lnSpc>
                <a:spcPct val="110000"/>
              </a:lnSpc>
              <a:buClr>
                <a:schemeClr val="tx2"/>
              </a:buClr>
              <a:buSzPct val="120000"/>
              <a:buFontTx/>
              <a:buNone/>
              <a:defRPr sz="1500"/>
            </a:lvl3pPr>
            <a:lvl4pPr marL="0" indent="0">
              <a:lnSpc>
                <a:spcPct val="110000"/>
              </a:lnSpc>
              <a:buClr>
                <a:schemeClr val="tx2"/>
              </a:buClr>
              <a:buSzPct val="120000"/>
              <a:buFontTx/>
              <a:buNone/>
              <a:defRPr sz="1500"/>
            </a:lvl4pPr>
            <a:lvl5pPr marL="0" indent="0">
              <a:lnSpc>
                <a:spcPct val="110000"/>
              </a:lnSpc>
              <a:buClr>
                <a:schemeClr val="tx2"/>
              </a:buClr>
              <a:buSzPct val="120000"/>
              <a:buFontTx/>
              <a:buNone/>
              <a:defRPr sz="1500"/>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4" name="Date Placeholder 3"/>
          <p:cNvSpPr>
            <a:spLocks noGrp="1"/>
          </p:cNvSpPr>
          <p:nvPr>
            <p:ph type="dt" sz="half" idx="10"/>
          </p:nvPr>
        </p:nvSpPr>
        <p:spPr/>
        <p:txBody>
          <a:bodyPr/>
          <a:lstStyle/>
          <a:p>
            <a:r>
              <a:rPr lang="nl-NL" dirty="0"/>
              <a:t>Teamfit is een werkwijze van JOGG</a:t>
            </a:r>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9462190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tro kleu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nl-NL" dirty="0"/>
              <a:t>Teamfit is een werkwijze van JOGG</a:t>
            </a:r>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
        <p:nvSpPr>
          <p:cNvPr id="9" name="Text Placeholder 3">
            <a:extLst>
              <a:ext uri="{FF2B5EF4-FFF2-40B4-BE49-F238E27FC236}">
                <a16:creationId xmlns:a16="http://schemas.microsoft.com/office/drawing/2014/main" id="{41AFFEDE-8C67-9349-A20D-6B3D32E8F092}"/>
              </a:ext>
            </a:extLst>
          </p:cNvPr>
          <p:cNvSpPr>
            <a:spLocks noGrp="1"/>
          </p:cNvSpPr>
          <p:nvPr>
            <p:ph type="body" sz="half" idx="2" hasCustomPrompt="1"/>
          </p:nvPr>
        </p:nvSpPr>
        <p:spPr>
          <a:xfrm>
            <a:off x="792000" y="1548000"/>
            <a:ext cx="3456000" cy="2088000"/>
          </a:xfrm>
        </p:spPr>
        <p:txBody>
          <a:bodyPr anchor="ctr" anchorCtr="0"/>
          <a:lstStyle>
            <a:lvl1pPr marL="0" indent="0">
              <a:lnSpc>
                <a:spcPct val="95000"/>
              </a:lnSpc>
              <a:buNone/>
              <a:defRPr sz="28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Tree>
    <p:extLst>
      <p:ext uri="{BB962C8B-B14F-4D97-AF65-F5344CB8AC3E}">
        <p14:creationId xmlns:p14="http://schemas.microsoft.com/office/powerpoint/2010/main" val="205592017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Omgevin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l-NL" dirty="0"/>
              <a:t>Teamfit is een werkwijze van JOGG</a:t>
            </a:r>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
        <p:nvSpPr>
          <p:cNvPr id="7" name="Text Placeholder 3">
            <a:extLst>
              <a:ext uri="{FF2B5EF4-FFF2-40B4-BE49-F238E27FC236}">
                <a16:creationId xmlns:a16="http://schemas.microsoft.com/office/drawing/2014/main" id="{987AB70C-B419-474B-AE7C-154C6AA476DC}"/>
              </a:ext>
            </a:extLst>
          </p:cNvPr>
          <p:cNvSpPr>
            <a:spLocks noGrp="1"/>
          </p:cNvSpPr>
          <p:nvPr>
            <p:ph type="body" sz="half" idx="2" hasCustomPrompt="1"/>
          </p:nvPr>
        </p:nvSpPr>
        <p:spPr>
          <a:xfrm>
            <a:off x="792000" y="684000"/>
            <a:ext cx="7308000" cy="468000"/>
          </a:xfrm>
        </p:spPr>
        <p:txBody>
          <a:bodyPr/>
          <a:lstStyle>
            <a:lvl1pPr marL="0" indent="0">
              <a:buNone/>
              <a:defRPr sz="24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
        <p:nvSpPr>
          <p:cNvPr id="10" name="Text Placeholder 3">
            <a:extLst>
              <a:ext uri="{FF2B5EF4-FFF2-40B4-BE49-F238E27FC236}">
                <a16:creationId xmlns:a16="http://schemas.microsoft.com/office/drawing/2014/main" id="{96B1B07F-3399-D79B-C1A5-AEF3C092BE06}"/>
              </a:ext>
            </a:extLst>
          </p:cNvPr>
          <p:cNvSpPr>
            <a:spLocks noGrp="1"/>
          </p:cNvSpPr>
          <p:nvPr>
            <p:ph type="body" sz="half" idx="13" hasCustomPrompt="1"/>
          </p:nvPr>
        </p:nvSpPr>
        <p:spPr>
          <a:xfrm>
            <a:off x="792000" y="1296000"/>
            <a:ext cx="3600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Klikken om de tekst te bewerken</a:t>
            </a:r>
          </a:p>
        </p:txBody>
      </p:sp>
      <p:sp>
        <p:nvSpPr>
          <p:cNvPr id="11" name="Text Placeholder 3">
            <a:extLst>
              <a:ext uri="{FF2B5EF4-FFF2-40B4-BE49-F238E27FC236}">
                <a16:creationId xmlns:a16="http://schemas.microsoft.com/office/drawing/2014/main" id="{F6DD2EDD-235F-506A-EA1F-70FBA8C2DB1D}"/>
              </a:ext>
            </a:extLst>
          </p:cNvPr>
          <p:cNvSpPr>
            <a:spLocks noGrp="1"/>
          </p:cNvSpPr>
          <p:nvPr>
            <p:ph type="body" sz="half" idx="14" hasCustomPrompt="1"/>
          </p:nvPr>
        </p:nvSpPr>
        <p:spPr>
          <a:xfrm>
            <a:off x="4716000" y="1296000"/>
            <a:ext cx="3384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Klikken om de tekst te bewerken</a:t>
            </a:r>
          </a:p>
        </p:txBody>
      </p:sp>
    </p:spTree>
    <p:extLst>
      <p:ext uri="{BB962C8B-B14F-4D97-AF65-F5344CB8AC3E}">
        <p14:creationId xmlns:p14="http://schemas.microsoft.com/office/powerpoint/2010/main" val="31248262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artner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l-NL" dirty="0"/>
              <a:t>Teamfit is een werkwijze van JOGG</a:t>
            </a:r>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
        <p:nvSpPr>
          <p:cNvPr id="7" name="Text Placeholder 3">
            <a:extLst>
              <a:ext uri="{FF2B5EF4-FFF2-40B4-BE49-F238E27FC236}">
                <a16:creationId xmlns:a16="http://schemas.microsoft.com/office/drawing/2014/main" id="{987AB70C-B419-474B-AE7C-154C6AA476DC}"/>
              </a:ext>
            </a:extLst>
          </p:cNvPr>
          <p:cNvSpPr>
            <a:spLocks noGrp="1"/>
          </p:cNvSpPr>
          <p:nvPr>
            <p:ph type="body" sz="half" idx="2" hasCustomPrompt="1"/>
          </p:nvPr>
        </p:nvSpPr>
        <p:spPr>
          <a:xfrm>
            <a:off x="792000" y="684000"/>
            <a:ext cx="7308000" cy="468000"/>
          </a:xfrm>
        </p:spPr>
        <p:txBody>
          <a:bodyPr/>
          <a:lstStyle>
            <a:lvl1pPr marL="0" indent="0">
              <a:buNone/>
              <a:defRPr sz="24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
        <p:nvSpPr>
          <p:cNvPr id="10" name="Text Placeholder 3">
            <a:extLst>
              <a:ext uri="{FF2B5EF4-FFF2-40B4-BE49-F238E27FC236}">
                <a16:creationId xmlns:a16="http://schemas.microsoft.com/office/drawing/2014/main" id="{96B1B07F-3399-D79B-C1A5-AEF3C092BE06}"/>
              </a:ext>
            </a:extLst>
          </p:cNvPr>
          <p:cNvSpPr>
            <a:spLocks noGrp="1"/>
          </p:cNvSpPr>
          <p:nvPr>
            <p:ph type="body" sz="half" idx="13" hasCustomPrompt="1"/>
          </p:nvPr>
        </p:nvSpPr>
        <p:spPr>
          <a:xfrm>
            <a:off x="792000" y="1296000"/>
            <a:ext cx="3600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Klikken om de tekst te bewerken</a:t>
            </a:r>
          </a:p>
        </p:txBody>
      </p:sp>
      <p:sp>
        <p:nvSpPr>
          <p:cNvPr id="11" name="Text Placeholder 3">
            <a:extLst>
              <a:ext uri="{FF2B5EF4-FFF2-40B4-BE49-F238E27FC236}">
                <a16:creationId xmlns:a16="http://schemas.microsoft.com/office/drawing/2014/main" id="{F6DD2EDD-235F-506A-EA1F-70FBA8C2DB1D}"/>
              </a:ext>
            </a:extLst>
          </p:cNvPr>
          <p:cNvSpPr>
            <a:spLocks noGrp="1"/>
          </p:cNvSpPr>
          <p:nvPr>
            <p:ph type="body" sz="half" idx="14" hasCustomPrompt="1"/>
          </p:nvPr>
        </p:nvSpPr>
        <p:spPr>
          <a:xfrm>
            <a:off x="4716000" y="1296000"/>
            <a:ext cx="3384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Klikken om de tekst te bewerken</a:t>
            </a:r>
          </a:p>
        </p:txBody>
      </p:sp>
      <p:sp>
        <p:nvSpPr>
          <p:cNvPr id="12" name="Picture Placeholder 2">
            <a:extLst>
              <a:ext uri="{FF2B5EF4-FFF2-40B4-BE49-F238E27FC236}">
                <a16:creationId xmlns:a16="http://schemas.microsoft.com/office/drawing/2014/main" id="{8A58A2E3-B3AF-1A0D-2A64-F7CC2A1AF8C8}"/>
              </a:ext>
            </a:extLst>
          </p:cNvPr>
          <p:cNvSpPr>
            <a:spLocks noGrp="1"/>
          </p:cNvSpPr>
          <p:nvPr>
            <p:ph type="pic" idx="15" hasCustomPrompt="1"/>
          </p:nvPr>
        </p:nvSpPr>
        <p:spPr>
          <a:xfrm>
            <a:off x="648000" y="1765062"/>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13" name="Picture Placeholder 2">
            <a:extLst>
              <a:ext uri="{FF2B5EF4-FFF2-40B4-BE49-F238E27FC236}">
                <a16:creationId xmlns:a16="http://schemas.microsoft.com/office/drawing/2014/main" id="{B93DB9C9-8A6F-452C-4358-2618BCAA499A}"/>
              </a:ext>
            </a:extLst>
          </p:cNvPr>
          <p:cNvSpPr>
            <a:spLocks noGrp="1"/>
          </p:cNvSpPr>
          <p:nvPr>
            <p:ph type="pic" idx="16" hasCustomPrompt="1"/>
          </p:nvPr>
        </p:nvSpPr>
        <p:spPr>
          <a:xfrm>
            <a:off x="1921087" y="1765062"/>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14" name="Picture Placeholder 2">
            <a:extLst>
              <a:ext uri="{FF2B5EF4-FFF2-40B4-BE49-F238E27FC236}">
                <a16:creationId xmlns:a16="http://schemas.microsoft.com/office/drawing/2014/main" id="{6F89C580-8CAC-26EA-F971-E7A3D38192AF}"/>
              </a:ext>
            </a:extLst>
          </p:cNvPr>
          <p:cNvSpPr>
            <a:spLocks noGrp="1"/>
          </p:cNvSpPr>
          <p:nvPr>
            <p:ph type="pic" idx="17" hasCustomPrompt="1"/>
          </p:nvPr>
        </p:nvSpPr>
        <p:spPr>
          <a:xfrm>
            <a:off x="3194174" y="1765062"/>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15" name="Picture Placeholder 2">
            <a:extLst>
              <a:ext uri="{FF2B5EF4-FFF2-40B4-BE49-F238E27FC236}">
                <a16:creationId xmlns:a16="http://schemas.microsoft.com/office/drawing/2014/main" id="{6B904C6F-0D55-6963-248D-DD8D55B21C9E}"/>
              </a:ext>
            </a:extLst>
          </p:cNvPr>
          <p:cNvSpPr>
            <a:spLocks noGrp="1"/>
          </p:cNvSpPr>
          <p:nvPr>
            <p:ph type="pic" idx="18" hasCustomPrompt="1"/>
          </p:nvPr>
        </p:nvSpPr>
        <p:spPr>
          <a:xfrm>
            <a:off x="648000" y="2610531"/>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16" name="Picture Placeholder 2">
            <a:extLst>
              <a:ext uri="{FF2B5EF4-FFF2-40B4-BE49-F238E27FC236}">
                <a16:creationId xmlns:a16="http://schemas.microsoft.com/office/drawing/2014/main" id="{8697BA2E-173F-1859-CC79-462AD388066E}"/>
              </a:ext>
            </a:extLst>
          </p:cNvPr>
          <p:cNvSpPr>
            <a:spLocks noGrp="1"/>
          </p:cNvSpPr>
          <p:nvPr>
            <p:ph type="pic" idx="19" hasCustomPrompt="1"/>
          </p:nvPr>
        </p:nvSpPr>
        <p:spPr>
          <a:xfrm>
            <a:off x="1921087" y="2610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17" name="Picture Placeholder 2">
            <a:extLst>
              <a:ext uri="{FF2B5EF4-FFF2-40B4-BE49-F238E27FC236}">
                <a16:creationId xmlns:a16="http://schemas.microsoft.com/office/drawing/2014/main" id="{A01104A4-4E29-F00A-A753-0765C5186941}"/>
              </a:ext>
            </a:extLst>
          </p:cNvPr>
          <p:cNvSpPr>
            <a:spLocks noGrp="1"/>
          </p:cNvSpPr>
          <p:nvPr>
            <p:ph type="pic" idx="20" hasCustomPrompt="1"/>
          </p:nvPr>
        </p:nvSpPr>
        <p:spPr>
          <a:xfrm>
            <a:off x="3194174" y="2610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18" name="Picture Placeholder 2">
            <a:extLst>
              <a:ext uri="{FF2B5EF4-FFF2-40B4-BE49-F238E27FC236}">
                <a16:creationId xmlns:a16="http://schemas.microsoft.com/office/drawing/2014/main" id="{0BA28250-CE67-2735-06CF-FAA1FA408B55}"/>
              </a:ext>
            </a:extLst>
          </p:cNvPr>
          <p:cNvSpPr>
            <a:spLocks noGrp="1"/>
          </p:cNvSpPr>
          <p:nvPr>
            <p:ph type="pic" idx="21" hasCustomPrompt="1"/>
          </p:nvPr>
        </p:nvSpPr>
        <p:spPr>
          <a:xfrm>
            <a:off x="648000" y="3456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19" name="Picture Placeholder 2">
            <a:extLst>
              <a:ext uri="{FF2B5EF4-FFF2-40B4-BE49-F238E27FC236}">
                <a16:creationId xmlns:a16="http://schemas.microsoft.com/office/drawing/2014/main" id="{0D5B6955-CD9A-692C-BDC6-B02D03AFD62E}"/>
              </a:ext>
            </a:extLst>
          </p:cNvPr>
          <p:cNvSpPr>
            <a:spLocks noGrp="1"/>
          </p:cNvSpPr>
          <p:nvPr>
            <p:ph type="pic" idx="22" hasCustomPrompt="1"/>
          </p:nvPr>
        </p:nvSpPr>
        <p:spPr>
          <a:xfrm>
            <a:off x="1921087" y="3456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20" name="Picture Placeholder 2">
            <a:extLst>
              <a:ext uri="{FF2B5EF4-FFF2-40B4-BE49-F238E27FC236}">
                <a16:creationId xmlns:a16="http://schemas.microsoft.com/office/drawing/2014/main" id="{B8992B9A-F9E3-3A58-280E-4BE81D07E5F5}"/>
              </a:ext>
            </a:extLst>
          </p:cNvPr>
          <p:cNvSpPr>
            <a:spLocks noGrp="1"/>
          </p:cNvSpPr>
          <p:nvPr>
            <p:ph type="pic" idx="23" hasCustomPrompt="1"/>
          </p:nvPr>
        </p:nvSpPr>
        <p:spPr>
          <a:xfrm>
            <a:off x="3194174" y="3456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21" name="Text Placeholder 3">
            <a:extLst>
              <a:ext uri="{FF2B5EF4-FFF2-40B4-BE49-F238E27FC236}">
                <a16:creationId xmlns:a16="http://schemas.microsoft.com/office/drawing/2014/main" id="{D514A270-A7E1-2586-54A3-46A0C9BC8B67}"/>
              </a:ext>
            </a:extLst>
          </p:cNvPr>
          <p:cNvSpPr>
            <a:spLocks noGrp="1"/>
          </p:cNvSpPr>
          <p:nvPr>
            <p:ph type="body" sz="half" idx="24" hasCustomPrompt="1"/>
          </p:nvPr>
        </p:nvSpPr>
        <p:spPr>
          <a:xfrm>
            <a:off x="4716000" y="3033865"/>
            <a:ext cx="3384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Klikken om de tekst te bewerken</a:t>
            </a:r>
          </a:p>
        </p:txBody>
      </p:sp>
      <p:sp>
        <p:nvSpPr>
          <p:cNvPr id="9" name="Tekstvak 8">
            <a:extLst>
              <a:ext uri="{FF2B5EF4-FFF2-40B4-BE49-F238E27FC236}">
                <a16:creationId xmlns:a16="http://schemas.microsoft.com/office/drawing/2014/main" id="{F72A4BFB-1E41-4C98-EE2E-26177B004CDE}"/>
              </a:ext>
            </a:extLst>
          </p:cNvPr>
          <p:cNvSpPr txBox="1"/>
          <p:nvPr userDrawn="1"/>
        </p:nvSpPr>
        <p:spPr>
          <a:xfrm>
            <a:off x="368791" y="1636827"/>
            <a:ext cx="0" cy="0"/>
          </a:xfrm>
          <a:prstGeom prst="rect">
            <a:avLst/>
          </a:prstGeom>
          <a:noFill/>
        </p:spPr>
        <p:txBody>
          <a:bodyPr wrap="none" lIns="0" tIns="0" rIns="0" bIns="0" rtlCol="0">
            <a:noAutofit/>
          </a:bodyPr>
          <a:lstStyle/>
          <a:p>
            <a:pPr algn="l"/>
            <a:endParaRPr lang="nl-NL" sz="1500" dirty="0"/>
          </a:p>
        </p:txBody>
      </p:sp>
      <p:sp>
        <p:nvSpPr>
          <p:cNvPr id="28" name="Picture Placeholder 2">
            <a:extLst>
              <a:ext uri="{FF2B5EF4-FFF2-40B4-BE49-F238E27FC236}">
                <a16:creationId xmlns:a16="http://schemas.microsoft.com/office/drawing/2014/main" id="{BAB10F44-BF76-A8F0-43D8-52B784B7F1F7}"/>
              </a:ext>
            </a:extLst>
          </p:cNvPr>
          <p:cNvSpPr>
            <a:spLocks noGrp="1"/>
          </p:cNvSpPr>
          <p:nvPr>
            <p:ph type="pic" idx="25" hasCustomPrompt="1"/>
          </p:nvPr>
        </p:nvSpPr>
        <p:spPr>
          <a:xfrm>
            <a:off x="4572000" y="1765062"/>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29" name="Picture Placeholder 2">
            <a:extLst>
              <a:ext uri="{FF2B5EF4-FFF2-40B4-BE49-F238E27FC236}">
                <a16:creationId xmlns:a16="http://schemas.microsoft.com/office/drawing/2014/main" id="{8AF71458-4AA3-9DAA-5EB8-4D2736ED90D4}"/>
              </a:ext>
            </a:extLst>
          </p:cNvPr>
          <p:cNvSpPr>
            <a:spLocks noGrp="1"/>
          </p:cNvSpPr>
          <p:nvPr>
            <p:ph type="pic" idx="26" hasCustomPrompt="1"/>
          </p:nvPr>
        </p:nvSpPr>
        <p:spPr>
          <a:xfrm>
            <a:off x="5845087" y="1765062"/>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30" name="Picture Placeholder 2">
            <a:extLst>
              <a:ext uri="{FF2B5EF4-FFF2-40B4-BE49-F238E27FC236}">
                <a16:creationId xmlns:a16="http://schemas.microsoft.com/office/drawing/2014/main" id="{13B77A31-704A-BD9D-2F75-71E8A10FE934}"/>
              </a:ext>
            </a:extLst>
          </p:cNvPr>
          <p:cNvSpPr>
            <a:spLocks noGrp="1"/>
          </p:cNvSpPr>
          <p:nvPr>
            <p:ph type="pic" idx="27" hasCustomPrompt="1"/>
          </p:nvPr>
        </p:nvSpPr>
        <p:spPr>
          <a:xfrm>
            <a:off x="7118174" y="1765062"/>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34" name="Picture Placeholder 2">
            <a:extLst>
              <a:ext uri="{FF2B5EF4-FFF2-40B4-BE49-F238E27FC236}">
                <a16:creationId xmlns:a16="http://schemas.microsoft.com/office/drawing/2014/main" id="{9620E87D-25BB-86F2-A1A0-49A8A35A4928}"/>
              </a:ext>
            </a:extLst>
          </p:cNvPr>
          <p:cNvSpPr>
            <a:spLocks noGrp="1"/>
          </p:cNvSpPr>
          <p:nvPr>
            <p:ph type="pic" idx="31" hasCustomPrompt="1"/>
          </p:nvPr>
        </p:nvSpPr>
        <p:spPr>
          <a:xfrm>
            <a:off x="4572000" y="3456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35" name="Picture Placeholder 2">
            <a:extLst>
              <a:ext uri="{FF2B5EF4-FFF2-40B4-BE49-F238E27FC236}">
                <a16:creationId xmlns:a16="http://schemas.microsoft.com/office/drawing/2014/main" id="{AA28BCEF-50F8-6C9D-86D3-1765E7C25590}"/>
              </a:ext>
            </a:extLst>
          </p:cNvPr>
          <p:cNvSpPr>
            <a:spLocks noGrp="1"/>
          </p:cNvSpPr>
          <p:nvPr>
            <p:ph type="pic" idx="32" hasCustomPrompt="1"/>
          </p:nvPr>
        </p:nvSpPr>
        <p:spPr>
          <a:xfrm>
            <a:off x="5845087" y="3456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36" name="Picture Placeholder 2">
            <a:extLst>
              <a:ext uri="{FF2B5EF4-FFF2-40B4-BE49-F238E27FC236}">
                <a16:creationId xmlns:a16="http://schemas.microsoft.com/office/drawing/2014/main" id="{B6290612-5AF4-E91A-9FEA-092339FBAB76}"/>
              </a:ext>
            </a:extLst>
          </p:cNvPr>
          <p:cNvSpPr>
            <a:spLocks noGrp="1"/>
          </p:cNvSpPr>
          <p:nvPr>
            <p:ph type="pic" idx="33" hasCustomPrompt="1"/>
          </p:nvPr>
        </p:nvSpPr>
        <p:spPr>
          <a:xfrm>
            <a:off x="7118174" y="3456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Tree>
    <p:extLst>
      <p:ext uri="{BB962C8B-B14F-4D97-AF65-F5344CB8AC3E}">
        <p14:creationId xmlns:p14="http://schemas.microsoft.com/office/powerpoint/2010/main" val="16380661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artners groo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l-NL" dirty="0"/>
              <a:t>Teamfit is een werkwijze van JOGG</a:t>
            </a:r>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
        <p:nvSpPr>
          <p:cNvPr id="7" name="Text Placeholder 3">
            <a:extLst>
              <a:ext uri="{FF2B5EF4-FFF2-40B4-BE49-F238E27FC236}">
                <a16:creationId xmlns:a16="http://schemas.microsoft.com/office/drawing/2014/main" id="{987AB70C-B419-474B-AE7C-154C6AA476DC}"/>
              </a:ext>
            </a:extLst>
          </p:cNvPr>
          <p:cNvSpPr>
            <a:spLocks noGrp="1"/>
          </p:cNvSpPr>
          <p:nvPr>
            <p:ph type="body" sz="half" idx="2" hasCustomPrompt="1"/>
          </p:nvPr>
        </p:nvSpPr>
        <p:spPr>
          <a:xfrm>
            <a:off x="792000" y="684000"/>
            <a:ext cx="7308000" cy="468000"/>
          </a:xfrm>
        </p:spPr>
        <p:txBody>
          <a:bodyPr/>
          <a:lstStyle>
            <a:lvl1pPr marL="0" indent="0">
              <a:buNone/>
              <a:defRPr sz="24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
        <p:nvSpPr>
          <p:cNvPr id="10" name="Text Placeholder 3">
            <a:extLst>
              <a:ext uri="{FF2B5EF4-FFF2-40B4-BE49-F238E27FC236}">
                <a16:creationId xmlns:a16="http://schemas.microsoft.com/office/drawing/2014/main" id="{96B1B07F-3399-D79B-C1A5-AEF3C092BE06}"/>
              </a:ext>
            </a:extLst>
          </p:cNvPr>
          <p:cNvSpPr>
            <a:spLocks noGrp="1"/>
          </p:cNvSpPr>
          <p:nvPr>
            <p:ph type="body" sz="half" idx="13" hasCustomPrompt="1"/>
          </p:nvPr>
        </p:nvSpPr>
        <p:spPr>
          <a:xfrm>
            <a:off x="792000" y="1296000"/>
            <a:ext cx="3600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Klikken om de tekst te bewerken</a:t>
            </a:r>
          </a:p>
        </p:txBody>
      </p:sp>
      <p:sp>
        <p:nvSpPr>
          <p:cNvPr id="11" name="Text Placeholder 3">
            <a:extLst>
              <a:ext uri="{FF2B5EF4-FFF2-40B4-BE49-F238E27FC236}">
                <a16:creationId xmlns:a16="http://schemas.microsoft.com/office/drawing/2014/main" id="{F6DD2EDD-235F-506A-EA1F-70FBA8C2DB1D}"/>
              </a:ext>
            </a:extLst>
          </p:cNvPr>
          <p:cNvSpPr>
            <a:spLocks noGrp="1"/>
          </p:cNvSpPr>
          <p:nvPr>
            <p:ph type="body" sz="half" idx="14" hasCustomPrompt="1"/>
          </p:nvPr>
        </p:nvSpPr>
        <p:spPr>
          <a:xfrm>
            <a:off x="4716000" y="1296000"/>
            <a:ext cx="3384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Klikken om de tekst te bewerken</a:t>
            </a:r>
          </a:p>
        </p:txBody>
      </p:sp>
      <p:sp>
        <p:nvSpPr>
          <p:cNvPr id="31" name="Tijdelijke aanduiding voor afbeelding 30">
            <a:extLst>
              <a:ext uri="{FF2B5EF4-FFF2-40B4-BE49-F238E27FC236}">
                <a16:creationId xmlns:a16="http://schemas.microsoft.com/office/drawing/2014/main" id="{0F9A7A86-F988-1395-DE90-3D20703335ED}"/>
              </a:ext>
            </a:extLst>
          </p:cNvPr>
          <p:cNvSpPr>
            <a:spLocks noGrp="1"/>
          </p:cNvSpPr>
          <p:nvPr>
            <p:ph type="pic" idx="23" hasCustomPrompt="1"/>
          </p:nvPr>
        </p:nvSpPr>
        <p:spPr>
          <a:xfrm>
            <a:off x="648000" y="1765062"/>
            <a:ext cx="3734174" cy="2446938"/>
          </a:xfrm>
          <a:custGeom>
            <a:avLst/>
            <a:gdLst>
              <a:gd name="connsiteX0" fmla="*/ 35351 w 3734174"/>
              <a:gd name="connsiteY0" fmla="*/ 0 h 2446938"/>
              <a:gd name="connsiteX1" fmla="*/ 878457 w 3734174"/>
              <a:gd name="connsiteY1" fmla="*/ 0 h 2446938"/>
              <a:gd name="connsiteX2" fmla="*/ 1152649 w 3734174"/>
              <a:gd name="connsiteY2" fmla="*/ 0 h 2446938"/>
              <a:gd name="connsiteX3" fmla="*/ 2581525 w 3734174"/>
              <a:gd name="connsiteY3" fmla="*/ 0 h 2446938"/>
              <a:gd name="connsiteX4" fmla="*/ 2870748 w 3734174"/>
              <a:gd name="connsiteY4" fmla="*/ 0 h 2446938"/>
              <a:gd name="connsiteX5" fmla="*/ 3698823 w 3734174"/>
              <a:gd name="connsiteY5" fmla="*/ 0 h 2446938"/>
              <a:gd name="connsiteX6" fmla="*/ 3734174 w 3734174"/>
              <a:gd name="connsiteY6" fmla="*/ 35351 h 2446938"/>
              <a:gd name="connsiteX7" fmla="*/ 3734174 w 3734174"/>
              <a:gd name="connsiteY7" fmla="*/ 573963 h 2446938"/>
              <a:gd name="connsiteX8" fmla="*/ 3734174 w 3734174"/>
              <a:gd name="connsiteY8" fmla="*/ 720649 h 2446938"/>
              <a:gd name="connsiteX9" fmla="*/ 3734174 w 3734174"/>
              <a:gd name="connsiteY9" fmla="*/ 1726289 h 2446938"/>
              <a:gd name="connsiteX10" fmla="*/ 3734174 w 3734174"/>
              <a:gd name="connsiteY10" fmla="*/ 1847091 h 2446938"/>
              <a:gd name="connsiteX11" fmla="*/ 3734174 w 3734174"/>
              <a:gd name="connsiteY11" fmla="*/ 2411587 h 2446938"/>
              <a:gd name="connsiteX12" fmla="*/ 3698823 w 3734174"/>
              <a:gd name="connsiteY12" fmla="*/ 2446938 h 2446938"/>
              <a:gd name="connsiteX13" fmla="*/ 3022883 w 3734174"/>
              <a:gd name="connsiteY13" fmla="*/ 2446938 h 2446938"/>
              <a:gd name="connsiteX14" fmla="*/ 2581525 w 3734174"/>
              <a:gd name="connsiteY14" fmla="*/ 2446938 h 2446938"/>
              <a:gd name="connsiteX15" fmla="*/ 1152649 w 3734174"/>
              <a:gd name="connsiteY15" fmla="*/ 2446938 h 2446938"/>
              <a:gd name="connsiteX16" fmla="*/ 645457 w 3734174"/>
              <a:gd name="connsiteY16" fmla="*/ 2446938 h 2446938"/>
              <a:gd name="connsiteX17" fmla="*/ 35351 w 3734174"/>
              <a:gd name="connsiteY17" fmla="*/ 2446938 h 2446938"/>
              <a:gd name="connsiteX18" fmla="*/ 0 w 3734174"/>
              <a:gd name="connsiteY18" fmla="*/ 2411587 h 2446938"/>
              <a:gd name="connsiteX19" fmla="*/ 0 w 3734174"/>
              <a:gd name="connsiteY19" fmla="*/ 1726289 h 2446938"/>
              <a:gd name="connsiteX20" fmla="*/ 0 w 3734174"/>
              <a:gd name="connsiteY20" fmla="*/ 1726289 h 2446938"/>
              <a:gd name="connsiteX21" fmla="*/ 0 w 3734174"/>
              <a:gd name="connsiteY21" fmla="*/ 730536 h 2446938"/>
              <a:gd name="connsiteX22" fmla="*/ 2048 w 3734174"/>
              <a:gd name="connsiteY22" fmla="*/ 725592 h 2446938"/>
              <a:gd name="connsiteX23" fmla="*/ 0 w 3734174"/>
              <a:gd name="connsiteY23" fmla="*/ 720649 h 2446938"/>
              <a:gd name="connsiteX24" fmla="*/ 0 w 3734174"/>
              <a:gd name="connsiteY24" fmla="*/ 35351 h 2446938"/>
              <a:gd name="connsiteX25" fmla="*/ 35351 w 3734174"/>
              <a:gd name="connsiteY25" fmla="*/ 0 h 2446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734174" h="2446938">
                <a:moveTo>
                  <a:pt x="35351" y="0"/>
                </a:moveTo>
                <a:lnTo>
                  <a:pt x="878457" y="0"/>
                </a:lnTo>
                <a:lnTo>
                  <a:pt x="1152649" y="0"/>
                </a:lnTo>
                <a:lnTo>
                  <a:pt x="2581525" y="0"/>
                </a:lnTo>
                <a:lnTo>
                  <a:pt x="2870748" y="0"/>
                </a:lnTo>
                <a:lnTo>
                  <a:pt x="3698823" y="0"/>
                </a:lnTo>
                <a:cubicBezTo>
                  <a:pt x="3718347" y="0"/>
                  <a:pt x="3734174" y="15827"/>
                  <a:pt x="3734174" y="35351"/>
                </a:cubicBezTo>
                <a:lnTo>
                  <a:pt x="3734174" y="573963"/>
                </a:lnTo>
                <a:lnTo>
                  <a:pt x="3734174" y="720649"/>
                </a:lnTo>
                <a:lnTo>
                  <a:pt x="3734174" y="1726289"/>
                </a:lnTo>
                <a:lnTo>
                  <a:pt x="3734174" y="1847091"/>
                </a:lnTo>
                <a:lnTo>
                  <a:pt x="3734174" y="2411587"/>
                </a:lnTo>
                <a:cubicBezTo>
                  <a:pt x="3734174" y="2431111"/>
                  <a:pt x="3718347" y="2446938"/>
                  <a:pt x="3698823" y="2446938"/>
                </a:cubicBezTo>
                <a:lnTo>
                  <a:pt x="3022883" y="2446938"/>
                </a:lnTo>
                <a:lnTo>
                  <a:pt x="2581525" y="2446938"/>
                </a:lnTo>
                <a:lnTo>
                  <a:pt x="1152649" y="2446938"/>
                </a:lnTo>
                <a:lnTo>
                  <a:pt x="645457" y="2446938"/>
                </a:lnTo>
                <a:lnTo>
                  <a:pt x="35351" y="2446938"/>
                </a:lnTo>
                <a:cubicBezTo>
                  <a:pt x="15827" y="2446938"/>
                  <a:pt x="0" y="2431111"/>
                  <a:pt x="0" y="2411587"/>
                </a:cubicBezTo>
                <a:lnTo>
                  <a:pt x="0" y="1726289"/>
                </a:lnTo>
                <a:lnTo>
                  <a:pt x="0" y="1726289"/>
                </a:lnTo>
                <a:lnTo>
                  <a:pt x="0" y="730536"/>
                </a:lnTo>
                <a:lnTo>
                  <a:pt x="2048" y="725592"/>
                </a:lnTo>
                <a:lnTo>
                  <a:pt x="0" y="720649"/>
                </a:lnTo>
                <a:lnTo>
                  <a:pt x="0" y="35351"/>
                </a:lnTo>
                <a:cubicBezTo>
                  <a:pt x="0" y="15827"/>
                  <a:pt x="15827" y="0"/>
                  <a:pt x="35351" y="0"/>
                </a:cubicBezTo>
                <a:close/>
              </a:path>
            </a:pathLst>
          </a:custGeom>
          <a:solidFill>
            <a:schemeClr val="bg1"/>
          </a:solidFill>
          <a:ln w="6350">
            <a:solidFill>
              <a:schemeClr val="bg1">
                <a:lumMod val="85000"/>
              </a:schemeClr>
            </a:solidFill>
          </a:ln>
        </p:spPr>
        <p:txBody>
          <a:bodyPr wrap="square" lIns="72000" tIns="72000" rIns="72000" bIns="72000" anchor="t" anchorCtr="0">
            <a:noAutofit/>
          </a:bodyPr>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9" name="Tekstvak 8">
            <a:extLst>
              <a:ext uri="{FF2B5EF4-FFF2-40B4-BE49-F238E27FC236}">
                <a16:creationId xmlns:a16="http://schemas.microsoft.com/office/drawing/2014/main" id="{F72A4BFB-1E41-4C98-EE2E-26177B004CDE}"/>
              </a:ext>
            </a:extLst>
          </p:cNvPr>
          <p:cNvSpPr txBox="1"/>
          <p:nvPr userDrawn="1"/>
        </p:nvSpPr>
        <p:spPr>
          <a:xfrm>
            <a:off x="368791" y="1636827"/>
            <a:ext cx="0" cy="0"/>
          </a:xfrm>
          <a:prstGeom prst="rect">
            <a:avLst/>
          </a:prstGeom>
          <a:noFill/>
        </p:spPr>
        <p:txBody>
          <a:bodyPr wrap="none" lIns="0" tIns="0" rIns="0" bIns="0" rtlCol="0">
            <a:noAutofit/>
          </a:bodyPr>
          <a:lstStyle/>
          <a:p>
            <a:pPr algn="l"/>
            <a:endParaRPr lang="nl-NL" sz="1500" dirty="0"/>
          </a:p>
        </p:txBody>
      </p:sp>
      <p:sp>
        <p:nvSpPr>
          <p:cNvPr id="28" name="Picture Placeholder 2">
            <a:extLst>
              <a:ext uri="{FF2B5EF4-FFF2-40B4-BE49-F238E27FC236}">
                <a16:creationId xmlns:a16="http://schemas.microsoft.com/office/drawing/2014/main" id="{BAB10F44-BF76-A8F0-43D8-52B784B7F1F7}"/>
              </a:ext>
            </a:extLst>
          </p:cNvPr>
          <p:cNvSpPr>
            <a:spLocks noGrp="1"/>
          </p:cNvSpPr>
          <p:nvPr>
            <p:ph type="pic" idx="25" hasCustomPrompt="1"/>
          </p:nvPr>
        </p:nvSpPr>
        <p:spPr>
          <a:xfrm>
            <a:off x="4572000" y="1765062"/>
            <a:ext cx="1800000" cy="1152000"/>
          </a:xfrm>
          <a:prstGeom prst="roundRect">
            <a:avLst>
              <a:gd name="adj" fmla="val 2922"/>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37" name="Picture Placeholder 2">
            <a:extLst>
              <a:ext uri="{FF2B5EF4-FFF2-40B4-BE49-F238E27FC236}">
                <a16:creationId xmlns:a16="http://schemas.microsoft.com/office/drawing/2014/main" id="{66C588C9-1BF5-D603-ADC5-277B95BD26AF}"/>
              </a:ext>
            </a:extLst>
          </p:cNvPr>
          <p:cNvSpPr>
            <a:spLocks noGrp="1"/>
          </p:cNvSpPr>
          <p:nvPr>
            <p:ph type="pic" idx="34" hasCustomPrompt="1"/>
          </p:nvPr>
        </p:nvSpPr>
        <p:spPr>
          <a:xfrm>
            <a:off x="6516000" y="1765062"/>
            <a:ext cx="1800000" cy="1152000"/>
          </a:xfrm>
          <a:prstGeom prst="roundRect">
            <a:avLst>
              <a:gd name="adj" fmla="val 2922"/>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38" name="Picture Placeholder 2">
            <a:extLst>
              <a:ext uri="{FF2B5EF4-FFF2-40B4-BE49-F238E27FC236}">
                <a16:creationId xmlns:a16="http://schemas.microsoft.com/office/drawing/2014/main" id="{D7B6C7D4-2D56-EE0A-4752-B02576C503B7}"/>
              </a:ext>
            </a:extLst>
          </p:cNvPr>
          <p:cNvSpPr>
            <a:spLocks noGrp="1"/>
          </p:cNvSpPr>
          <p:nvPr>
            <p:ph type="pic" idx="35" hasCustomPrompt="1"/>
          </p:nvPr>
        </p:nvSpPr>
        <p:spPr>
          <a:xfrm>
            <a:off x="4572000" y="3060000"/>
            <a:ext cx="1800000" cy="1152000"/>
          </a:xfrm>
          <a:prstGeom prst="roundRect">
            <a:avLst>
              <a:gd name="adj" fmla="val 2922"/>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
        <p:nvSpPr>
          <p:cNvPr id="39" name="Picture Placeholder 2">
            <a:extLst>
              <a:ext uri="{FF2B5EF4-FFF2-40B4-BE49-F238E27FC236}">
                <a16:creationId xmlns:a16="http://schemas.microsoft.com/office/drawing/2014/main" id="{E1540954-69DB-81DD-FF17-6F4B74D032FC}"/>
              </a:ext>
            </a:extLst>
          </p:cNvPr>
          <p:cNvSpPr>
            <a:spLocks noGrp="1"/>
          </p:cNvSpPr>
          <p:nvPr>
            <p:ph type="pic" idx="36" hasCustomPrompt="1"/>
          </p:nvPr>
        </p:nvSpPr>
        <p:spPr>
          <a:xfrm>
            <a:off x="6516000" y="3060000"/>
            <a:ext cx="1800000" cy="1152000"/>
          </a:xfrm>
          <a:prstGeom prst="roundRect">
            <a:avLst>
              <a:gd name="adj" fmla="val 2922"/>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om een logo  toe te voegen</a:t>
            </a:r>
            <a:endParaRPr lang="en-US" dirty="0"/>
          </a:p>
        </p:txBody>
      </p:sp>
    </p:spTree>
    <p:extLst>
      <p:ext uri="{BB962C8B-B14F-4D97-AF65-F5344CB8AC3E}">
        <p14:creationId xmlns:p14="http://schemas.microsoft.com/office/powerpoint/2010/main" val="39390704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sheet">
    <p:spTree>
      <p:nvGrpSpPr>
        <p:cNvPr id="1" name=""/>
        <p:cNvGrpSpPr/>
        <p:nvPr/>
      </p:nvGrpSpPr>
      <p:grpSpPr>
        <a:xfrm>
          <a:off x="0" y="0"/>
          <a:ext cx="0" cy="0"/>
          <a:chOff x="0" y="0"/>
          <a:chExt cx="0" cy="0"/>
        </a:xfrm>
      </p:grpSpPr>
      <p:sp>
        <p:nvSpPr>
          <p:cNvPr id="11" name="Afgeronde rechthoek 10">
            <a:extLst>
              <a:ext uri="{FF2B5EF4-FFF2-40B4-BE49-F238E27FC236}">
                <a16:creationId xmlns:a16="http://schemas.microsoft.com/office/drawing/2014/main" id="{32DA2C67-EE46-A245-81A1-89ACCE3C622F}"/>
              </a:ext>
            </a:extLst>
          </p:cNvPr>
          <p:cNvSpPr/>
          <p:nvPr userDrawn="1"/>
        </p:nvSpPr>
        <p:spPr>
          <a:xfrm>
            <a:off x="12638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 name="Date Placeholder 2"/>
          <p:cNvSpPr>
            <a:spLocks noGrp="1"/>
          </p:cNvSpPr>
          <p:nvPr>
            <p:ph type="dt" sz="half" idx="10"/>
          </p:nvPr>
        </p:nvSpPr>
        <p:spPr/>
        <p:txBody>
          <a:bodyPr/>
          <a:lstStyle>
            <a:lvl1pPr>
              <a:defRPr>
                <a:solidFill>
                  <a:schemeClr val="bg1"/>
                </a:solidFill>
              </a:defRPr>
            </a:lvl1pPr>
          </a:lstStyle>
          <a:p>
            <a:r>
              <a:rPr lang="nl-NL" dirty="0"/>
              <a:t>Teamfit is een werkwijze van JOGG</a:t>
            </a:r>
          </a:p>
        </p:txBody>
      </p:sp>
      <p:sp>
        <p:nvSpPr>
          <p:cNvPr id="4" name="Footer Placeholder 3"/>
          <p:cNvSpPr>
            <a:spLocks noGrp="1"/>
          </p:cNvSpPr>
          <p:nvPr>
            <p:ph type="ftr" sz="quarter" idx="11"/>
          </p:nvPr>
        </p:nvSpPr>
        <p:spPr>
          <a:xfrm>
            <a:off x="324000" y="5400000"/>
            <a:ext cx="3086100" cy="180000"/>
          </a:xfrm>
        </p:spPr>
        <p:txBody>
          <a:bodyPr/>
          <a:lstStyle>
            <a:lvl1pPr>
              <a:defRPr>
                <a:solidFill>
                  <a:srgbClr val="ECECEC"/>
                </a:solidFill>
              </a:defRPr>
            </a:lvl1pPr>
          </a:lstStyle>
          <a:p>
            <a:endParaRPr lang="nl-NL"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4" name="Picture Placeholder 2">
            <a:extLst>
              <a:ext uri="{FF2B5EF4-FFF2-40B4-BE49-F238E27FC236}">
                <a16:creationId xmlns:a16="http://schemas.microsoft.com/office/drawing/2014/main" id="{04B83A93-7E4E-CD9C-5312-CEA46B23678F}"/>
              </a:ext>
            </a:extLst>
          </p:cNvPr>
          <p:cNvSpPr>
            <a:spLocks noGrp="1"/>
          </p:cNvSpPr>
          <p:nvPr>
            <p:ph type="pic" idx="13" hasCustomPrompt="1"/>
          </p:nvPr>
        </p:nvSpPr>
        <p:spPr>
          <a:xfrm>
            <a:off x="1296000" y="306000"/>
            <a:ext cx="6552000" cy="45000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Tree>
    <p:extLst>
      <p:ext uri="{BB962C8B-B14F-4D97-AF65-F5344CB8AC3E}">
        <p14:creationId xmlns:p14="http://schemas.microsoft.com/office/powerpoint/2010/main" val="19132462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el en advies">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1A458EF-4D83-6638-93A4-7FF4B5679B7F}"/>
              </a:ext>
            </a:extLst>
          </p:cNvPr>
          <p:cNvSpPr>
            <a:spLocks noGrp="1"/>
          </p:cNvSpPr>
          <p:nvPr>
            <p:ph type="title" hasCustomPrompt="1"/>
          </p:nvPr>
        </p:nvSpPr>
        <p:spPr>
          <a:xfrm>
            <a:off x="126000" y="126000"/>
            <a:ext cx="4374000" cy="4892400"/>
          </a:xfrm>
          <a:prstGeom prst="roundRect">
            <a:avLst>
              <a:gd name="adj" fmla="val 1263"/>
            </a:avLst>
          </a:prstGeom>
          <a:solidFill>
            <a:schemeClr val="tx2"/>
          </a:solidFill>
        </p:spPr>
        <p:txBody>
          <a:bodyPr lIns="648000" tIns="36000" rIns="0" anchor="ctr" anchorCtr="0"/>
          <a:lstStyle>
            <a:lvl1pPr>
              <a:defRPr sz="2800">
                <a:solidFill>
                  <a:schemeClr val="bg1"/>
                </a:solidFill>
              </a:defRPr>
            </a:lvl1pPr>
          </a:lstStyle>
          <a:p>
            <a:r>
              <a:rPr lang="nl-NL" dirty="0"/>
              <a:t>Titelstijl bewerken</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6" name="Text Placeholder 4">
            <a:extLst>
              <a:ext uri="{FF2B5EF4-FFF2-40B4-BE49-F238E27FC236}">
                <a16:creationId xmlns:a16="http://schemas.microsoft.com/office/drawing/2014/main" id="{85D521EE-6B0E-16D6-F214-739D8B825C1F}"/>
              </a:ext>
            </a:extLst>
          </p:cNvPr>
          <p:cNvSpPr>
            <a:spLocks noGrp="1"/>
          </p:cNvSpPr>
          <p:nvPr>
            <p:ph type="body" sz="quarter" idx="3"/>
          </p:nvPr>
        </p:nvSpPr>
        <p:spPr>
          <a:xfrm>
            <a:off x="5039999" y="1980000"/>
            <a:ext cx="3384000" cy="1224000"/>
          </a:xfrm>
        </p:spPr>
        <p:txBody>
          <a:bodyPr anchor="ctr" anchorCtr="0"/>
          <a:lstStyle>
            <a:lvl1pPr marL="0" indent="0">
              <a:lnSpc>
                <a:spcPct val="95000"/>
              </a:lnSpc>
              <a:buNone/>
              <a:defRPr sz="1800" b="1">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dirty="0"/>
              <a:t>Klikken om de tekststijl van het model te bewerken</a:t>
            </a:r>
          </a:p>
        </p:txBody>
      </p:sp>
    </p:spTree>
    <p:extLst>
      <p:ext uri="{BB962C8B-B14F-4D97-AF65-F5344CB8AC3E}">
        <p14:creationId xmlns:p14="http://schemas.microsoft.com/office/powerpoint/2010/main" val="318017762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itel en advies">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1A458EF-4D83-6638-93A4-7FF4B5679B7F}"/>
              </a:ext>
            </a:extLst>
          </p:cNvPr>
          <p:cNvSpPr>
            <a:spLocks noGrp="1"/>
          </p:cNvSpPr>
          <p:nvPr>
            <p:ph type="title" hasCustomPrompt="1"/>
          </p:nvPr>
        </p:nvSpPr>
        <p:spPr>
          <a:xfrm>
            <a:off x="126000" y="126000"/>
            <a:ext cx="4374000" cy="4892400"/>
          </a:xfrm>
          <a:prstGeom prst="roundRect">
            <a:avLst>
              <a:gd name="adj" fmla="val 1263"/>
            </a:avLst>
          </a:prstGeom>
          <a:solidFill>
            <a:schemeClr val="tx2"/>
          </a:solidFill>
        </p:spPr>
        <p:txBody>
          <a:bodyPr lIns="648000" tIns="36000" rIns="0" anchor="ctr" anchorCtr="0"/>
          <a:lstStyle>
            <a:lvl1pPr>
              <a:defRPr sz="2800">
                <a:solidFill>
                  <a:schemeClr val="bg1"/>
                </a:solidFill>
              </a:defRPr>
            </a:lvl1pPr>
          </a:lstStyle>
          <a:p>
            <a:r>
              <a:rPr lang="nl-NL" dirty="0"/>
              <a:t>Titelstijl bewerken</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6" name="Text Placeholder 4">
            <a:extLst>
              <a:ext uri="{FF2B5EF4-FFF2-40B4-BE49-F238E27FC236}">
                <a16:creationId xmlns:a16="http://schemas.microsoft.com/office/drawing/2014/main" id="{85D521EE-6B0E-16D6-F214-739D8B825C1F}"/>
              </a:ext>
            </a:extLst>
          </p:cNvPr>
          <p:cNvSpPr>
            <a:spLocks noGrp="1"/>
          </p:cNvSpPr>
          <p:nvPr>
            <p:ph type="body" sz="quarter" idx="3"/>
          </p:nvPr>
        </p:nvSpPr>
        <p:spPr>
          <a:xfrm>
            <a:off x="5039999" y="1980000"/>
            <a:ext cx="3384000" cy="1224000"/>
          </a:xfrm>
        </p:spPr>
        <p:txBody>
          <a:bodyPr anchor="ctr" anchorCtr="0"/>
          <a:lstStyle>
            <a:lvl1pPr marL="0" indent="0">
              <a:lnSpc>
                <a:spcPct val="95000"/>
              </a:lnSpc>
              <a:buNone/>
              <a:defRPr sz="1800" b="1">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dirty="0"/>
              <a:t>Klikken om de tekststijl van het model te bewerken</a:t>
            </a:r>
          </a:p>
        </p:txBody>
      </p:sp>
    </p:spTree>
    <p:extLst>
      <p:ext uri="{BB962C8B-B14F-4D97-AF65-F5344CB8AC3E}">
        <p14:creationId xmlns:p14="http://schemas.microsoft.com/office/powerpoint/2010/main" val="231349620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tap 1 en 2">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5998"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9" name="Vrije vorm 18">
            <a:extLst>
              <a:ext uri="{FF2B5EF4-FFF2-40B4-BE49-F238E27FC236}">
                <a16:creationId xmlns:a16="http://schemas.microsoft.com/office/drawing/2014/main" id="{29520375-7874-0BF4-9B37-B853CC003F19}"/>
              </a:ext>
            </a:extLst>
          </p:cNvPr>
          <p:cNvSpPr/>
          <p:nvPr userDrawn="1"/>
        </p:nvSpPr>
        <p:spPr>
          <a:xfrm>
            <a:off x="4644002"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dirty="0"/>
          </a:p>
        </p:txBody>
      </p:sp>
      <p:sp>
        <p:nvSpPr>
          <p:cNvPr id="4" name="Date Placeholder 3"/>
          <p:cNvSpPr>
            <a:spLocks noGrp="1"/>
          </p:cNvSpPr>
          <p:nvPr>
            <p:ph type="dt" sz="half" idx="10"/>
          </p:nvPr>
        </p:nvSpPr>
        <p:spPr/>
        <p:txBody>
          <a:bodyPr/>
          <a:lstStyle>
            <a:lvl1pPr>
              <a:defRPr>
                <a:solidFill>
                  <a:schemeClr val="bg1"/>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4644002" y="590230"/>
            <a:ext cx="4374000" cy="504000"/>
          </a:xfrm>
        </p:spPr>
        <p:txBody>
          <a:bodyPr anchor="ctr" anchorCtr="0"/>
          <a:lstStyle>
            <a:lvl1pPr algn="ctr">
              <a:defRPr sz="2800">
                <a:solidFill>
                  <a:schemeClr val="bg1"/>
                </a:solidFill>
              </a:defRPr>
            </a:lvl1pPr>
          </a:lstStyle>
          <a:p>
            <a:r>
              <a:rPr lang="nl-NL" dirty="0"/>
              <a:t>Titelstijl bewerken</a:t>
            </a:r>
            <a:endParaRPr lang="en-US" dirty="0"/>
          </a:p>
        </p:txBody>
      </p:sp>
      <p:sp>
        <p:nvSpPr>
          <p:cNvPr id="16" name="Text Placeholder 4">
            <a:extLst>
              <a:ext uri="{FF2B5EF4-FFF2-40B4-BE49-F238E27FC236}">
                <a16:creationId xmlns:a16="http://schemas.microsoft.com/office/drawing/2014/main" id="{85D521EE-6B0E-16D6-F214-739D8B825C1F}"/>
              </a:ext>
            </a:extLst>
          </p:cNvPr>
          <p:cNvSpPr>
            <a:spLocks noGrp="1"/>
          </p:cNvSpPr>
          <p:nvPr>
            <p:ph type="body" sz="quarter" idx="3" hasCustomPrompt="1"/>
          </p:nvPr>
        </p:nvSpPr>
        <p:spPr>
          <a:xfrm>
            <a:off x="5139002" y="3744000"/>
            <a:ext cx="3384000" cy="792000"/>
          </a:xfrm>
        </p:spPr>
        <p:txBody>
          <a:bodyPr anchor="t" anchorCtr="0"/>
          <a:lstStyle>
            <a:lvl1pPr marL="0" indent="0" algn="ctr">
              <a:lnSpc>
                <a:spcPct val="110000"/>
              </a:lnSpc>
              <a:buNone/>
              <a:defRPr sz="15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dirty="0"/>
              <a:t>Klikken om de tekst stijl van het model te bewerken</a:t>
            </a:r>
          </a:p>
        </p:txBody>
      </p:sp>
      <p:sp>
        <p:nvSpPr>
          <p:cNvPr id="12" name="Text Placeholder 4">
            <a:extLst>
              <a:ext uri="{FF2B5EF4-FFF2-40B4-BE49-F238E27FC236}">
                <a16:creationId xmlns:a16="http://schemas.microsoft.com/office/drawing/2014/main" id="{6959DBBC-E416-3C77-CAC7-A12F48B748A0}"/>
              </a:ext>
            </a:extLst>
          </p:cNvPr>
          <p:cNvSpPr>
            <a:spLocks noGrp="1"/>
          </p:cNvSpPr>
          <p:nvPr>
            <p:ph type="body" sz="quarter" idx="13" hasCustomPrompt="1"/>
          </p:nvPr>
        </p:nvSpPr>
        <p:spPr>
          <a:xfrm>
            <a:off x="613805" y="3744000"/>
            <a:ext cx="3384000" cy="792000"/>
          </a:xfrm>
        </p:spPr>
        <p:txBody>
          <a:bodyPr anchor="t" anchorCtr="0"/>
          <a:lstStyle>
            <a:lvl1pPr marL="0" indent="0" algn="ctr">
              <a:lnSpc>
                <a:spcPct val="110000"/>
              </a:lnSpc>
              <a:buNone/>
              <a:defRPr sz="15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dirty="0"/>
              <a:t>Klikken om de tekst stijl van het model te bewerken</a:t>
            </a:r>
          </a:p>
        </p:txBody>
      </p:sp>
      <p:sp>
        <p:nvSpPr>
          <p:cNvPr id="17" name="Text Placeholder 4">
            <a:extLst>
              <a:ext uri="{FF2B5EF4-FFF2-40B4-BE49-F238E27FC236}">
                <a16:creationId xmlns:a16="http://schemas.microsoft.com/office/drawing/2014/main" id="{37DEC5E4-C2EE-30BA-318D-BAEECB800FF8}"/>
              </a:ext>
            </a:extLst>
          </p:cNvPr>
          <p:cNvSpPr>
            <a:spLocks noGrp="1"/>
          </p:cNvSpPr>
          <p:nvPr>
            <p:ph type="body" sz="quarter" idx="14" hasCustomPrompt="1"/>
          </p:nvPr>
        </p:nvSpPr>
        <p:spPr>
          <a:xfrm>
            <a:off x="125999" y="590231"/>
            <a:ext cx="4373999" cy="503999"/>
          </a:xfrm>
        </p:spPr>
        <p:txBody>
          <a:bodyPr anchor="ctr" anchorCtr="0"/>
          <a:lstStyle>
            <a:lvl1pPr marL="0" indent="0" algn="ctr">
              <a:lnSpc>
                <a:spcPct val="90000"/>
              </a:lnSpc>
              <a:buNone/>
              <a:defRPr sz="2800" b="0">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dirty="0"/>
              <a:t>Titelstijl bewerken</a:t>
            </a:r>
          </a:p>
        </p:txBody>
      </p:sp>
      <p:sp>
        <p:nvSpPr>
          <p:cNvPr id="18" name="Picture Placeholder 2">
            <a:extLst>
              <a:ext uri="{FF2B5EF4-FFF2-40B4-BE49-F238E27FC236}">
                <a16:creationId xmlns:a16="http://schemas.microsoft.com/office/drawing/2014/main" id="{9F0F9F33-FA95-E2F5-9BD2-03B092BAF4EF}"/>
              </a:ext>
            </a:extLst>
          </p:cNvPr>
          <p:cNvSpPr>
            <a:spLocks noGrp="1"/>
          </p:cNvSpPr>
          <p:nvPr>
            <p:ph type="pic" idx="15" hasCustomPrompt="1"/>
          </p:nvPr>
        </p:nvSpPr>
        <p:spPr>
          <a:xfrm>
            <a:off x="5535002" y="1485257"/>
            <a:ext cx="2592000" cy="1980000"/>
          </a:xfrm>
          <a:prstGeom prst="roundRect">
            <a:avLst>
              <a:gd name="adj" fmla="val 1020"/>
            </a:avLst>
          </a:prstGeom>
          <a:noFill/>
        </p:spPr>
        <p:txBody>
          <a:bodyPr lIns="180000" tIns="144000" rIns="180000" anchor="t"/>
          <a:lstStyle>
            <a:lvl1pPr marL="0" indent="0" algn="ctr">
              <a:lnSpc>
                <a:spcPct val="100000"/>
              </a:lnSpc>
              <a:spcBef>
                <a:spcPts val="0"/>
              </a:spcBef>
              <a:buNone/>
              <a:defRPr sz="12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
        <p:nvSpPr>
          <p:cNvPr id="20" name="Picture Placeholder 2">
            <a:extLst>
              <a:ext uri="{FF2B5EF4-FFF2-40B4-BE49-F238E27FC236}">
                <a16:creationId xmlns:a16="http://schemas.microsoft.com/office/drawing/2014/main" id="{3DC67694-0D5B-D234-37D2-A9A1839B282A}"/>
              </a:ext>
            </a:extLst>
          </p:cNvPr>
          <p:cNvSpPr>
            <a:spLocks noGrp="1"/>
          </p:cNvSpPr>
          <p:nvPr>
            <p:ph type="pic" idx="16" hasCustomPrompt="1"/>
          </p:nvPr>
        </p:nvSpPr>
        <p:spPr>
          <a:xfrm>
            <a:off x="685805" y="1485257"/>
            <a:ext cx="3240000" cy="1980000"/>
          </a:xfrm>
          <a:prstGeom prst="roundRect">
            <a:avLst>
              <a:gd name="adj" fmla="val 1020"/>
            </a:avLst>
          </a:prstGeom>
          <a:noFill/>
        </p:spPr>
        <p:txBody>
          <a:bodyPr lIns="180000" tIns="144000" rIns="180000" anchor="t"/>
          <a:lstStyle>
            <a:lvl1pPr marL="0" indent="0" algn="ctr">
              <a:lnSpc>
                <a:spcPct val="100000"/>
              </a:lnSpc>
              <a:spcBef>
                <a:spcPts val="0"/>
              </a:spcBef>
              <a:buNone/>
              <a:defRPr sz="12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Tree>
    <p:extLst>
      <p:ext uri="{BB962C8B-B14F-4D97-AF65-F5344CB8AC3E}">
        <p14:creationId xmlns:p14="http://schemas.microsoft.com/office/powerpoint/2010/main" val="15498184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tap 3 en 4">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5998"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9" name="Vrije vorm 18">
            <a:extLst>
              <a:ext uri="{FF2B5EF4-FFF2-40B4-BE49-F238E27FC236}">
                <a16:creationId xmlns:a16="http://schemas.microsoft.com/office/drawing/2014/main" id="{29520375-7874-0BF4-9B37-B853CC003F19}"/>
              </a:ext>
            </a:extLst>
          </p:cNvPr>
          <p:cNvSpPr/>
          <p:nvPr userDrawn="1"/>
        </p:nvSpPr>
        <p:spPr>
          <a:xfrm>
            <a:off x="4644002"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dirty="0"/>
          </a:p>
        </p:txBody>
      </p:sp>
      <p:sp>
        <p:nvSpPr>
          <p:cNvPr id="4" name="Date Placeholder 3"/>
          <p:cNvSpPr>
            <a:spLocks noGrp="1"/>
          </p:cNvSpPr>
          <p:nvPr>
            <p:ph type="dt" sz="half" idx="10"/>
          </p:nvPr>
        </p:nvSpPr>
        <p:spPr/>
        <p:txBody>
          <a:bodyPr/>
          <a:lstStyle>
            <a:lvl1pPr>
              <a:defRPr>
                <a:solidFill>
                  <a:schemeClr val="bg1"/>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dirty="0"/>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4644002" y="590230"/>
            <a:ext cx="4374000" cy="504000"/>
          </a:xfrm>
        </p:spPr>
        <p:txBody>
          <a:bodyPr anchor="ctr" anchorCtr="0"/>
          <a:lstStyle>
            <a:lvl1pPr algn="ctr">
              <a:defRPr sz="2800">
                <a:solidFill>
                  <a:schemeClr val="bg1"/>
                </a:solidFill>
              </a:defRPr>
            </a:lvl1pPr>
          </a:lstStyle>
          <a:p>
            <a:r>
              <a:rPr lang="nl-NL" dirty="0"/>
              <a:t>Titelstijl bewerken</a:t>
            </a:r>
            <a:endParaRPr lang="en-US" dirty="0"/>
          </a:p>
        </p:txBody>
      </p:sp>
      <p:sp>
        <p:nvSpPr>
          <p:cNvPr id="16" name="Text Placeholder 4">
            <a:extLst>
              <a:ext uri="{FF2B5EF4-FFF2-40B4-BE49-F238E27FC236}">
                <a16:creationId xmlns:a16="http://schemas.microsoft.com/office/drawing/2014/main" id="{85D521EE-6B0E-16D6-F214-739D8B825C1F}"/>
              </a:ext>
            </a:extLst>
          </p:cNvPr>
          <p:cNvSpPr>
            <a:spLocks noGrp="1"/>
          </p:cNvSpPr>
          <p:nvPr>
            <p:ph type="body" sz="quarter" idx="3" hasCustomPrompt="1"/>
          </p:nvPr>
        </p:nvSpPr>
        <p:spPr>
          <a:xfrm>
            <a:off x="5139002" y="3744000"/>
            <a:ext cx="3384000" cy="792000"/>
          </a:xfrm>
        </p:spPr>
        <p:txBody>
          <a:bodyPr anchor="t" anchorCtr="0"/>
          <a:lstStyle>
            <a:lvl1pPr marL="0" indent="0" algn="ctr">
              <a:lnSpc>
                <a:spcPct val="110000"/>
              </a:lnSpc>
              <a:buNone/>
              <a:defRPr sz="15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dirty="0"/>
              <a:t>Klikken om de tekst stijl van het model te bewerken</a:t>
            </a:r>
          </a:p>
        </p:txBody>
      </p:sp>
      <p:sp>
        <p:nvSpPr>
          <p:cNvPr id="12" name="Text Placeholder 4">
            <a:extLst>
              <a:ext uri="{FF2B5EF4-FFF2-40B4-BE49-F238E27FC236}">
                <a16:creationId xmlns:a16="http://schemas.microsoft.com/office/drawing/2014/main" id="{6959DBBC-E416-3C77-CAC7-A12F48B748A0}"/>
              </a:ext>
            </a:extLst>
          </p:cNvPr>
          <p:cNvSpPr>
            <a:spLocks noGrp="1"/>
          </p:cNvSpPr>
          <p:nvPr>
            <p:ph type="body" sz="quarter" idx="13" hasCustomPrompt="1"/>
          </p:nvPr>
        </p:nvSpPr>
        <p:spPr>
          <a:xfrm>
            <a:off x="613805" y="3744000"/>
            <a:ext cx="3384000" cy="792000"/>
          </a:xfrm>
        </p:spPr>
        <p:txBody>
          <a:bodyPr anchor="t" anchorCtr="0"/>
          <a:lstStyle>
            <a:lvl1pPr marL="0" indent="0" algn="ctr">
              <a:lnSpc>
                <a:spcPct val="110000"/>
              </a:lnSpc>
              <a:buNone/>
              <a:defRPr sz="15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dirty="0"/>
              <a:t>Klikken om de tekst stijl van het model te bewerken</a:t>
            </a:r>
          </a:p>
        </p:txBody>
      </p:sp>
      <p:sp>
        <p:nvSpPr>
          <p:cNvPr id="17" name="Text Placeholder 4">
            <a:extLst>
              <a:ext uri="{FF2B5EF4-FFF2-40B4-BE49-F238E27FC236}">
                <a16:creationId xmlns:a16="http://schemas.microsoft.com/office/drawing/2014/main" id="{37DEC5E4-C2EE-30BA-318D-BAEECB800FF8}"/>
              </a:ext>
            </a:extLst>
          </p:cNvPr>
          <p:cNvSpPr>
            <a:spLocks noGrp="1"/>
          </p:cNvSpPr>
          <p:nvPr>
            <p:ph type="body" sz="quarter" idx="14" hasCustomPrompt="1"/>
          </p:nvPr>
        </p:nvSpPr>
        <p:spPr>
          <a:xfrm>
            <a:off x="125999" y="590231"/>
            <a:ext cx="4373999" cy="503999"/>
          </a:xfrm>
        </p:spPr>
        <p:txBody>
          <a:bodyPr anchor="ctr" anchorCtr="0"/>
          <a:lstStyle>
            <a:lvl1pPr marL="0" indent="0" algn="ctr">
              <a:lnSpc>
                <a:spcPct val="90000"/>
              </a:lnSpc>
              <a:buNone/>
              <a:defRPr sz="2800" b="0">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dirty="0"/>
              <a:t>Titelstijl bewerken</a:t>
            </a:r>
          </a:p>
        </p:txBody>
      </p:sp>
      <p:sp>
        <p:nvSpPr>
          <p:cNvPr id="18" name="Picture Placeholder 2">
            <a:extLst>
              <a:ext uri="{FF2B5EF4-FFF2-40B4-BE49-F238E27FC236}">
                <a16:creationId xmlns:a16="http://schemas.microsoft.com/office/drawing/2014/main" id="{9F0F9F33-FA95-E2F5-9BD2-03B092BAF4EF}"/>
              </a:ext>
            </a:extLst>
          </p:cNvPr>
          <p:cNvSpPr>
            <a:spLocks noGrp="1"/>
          </p:cNvSpPr>
          <p:nvPr>
            <p:ph type="pic" idx="15" hasCustomPrompt="1"/>
          </p:nvPr>
        </p:nvSpPr>
        <p:spPr>
          <a:xfrm>
            <a:off x="5535002" y="1485257"/>
            <a:ext cx="2592000" cy="1980000"/>
          </a:xfrm>
          <a:prstGeom prst="roundRect">
            <a:avLst>
              <a:gd name="adj" fmla="val 1020"/>
            </a:avLst>
          </a:prstGeom>
          <a:noFill/>
        </p:spPr>
        <p:txBody>
          <a:bodyPr lIns="180000" tIns="144000" rIns="180000" anchor="t"/>
          <a:lstStyle>
            <a:lvl1pPr marL="0" indent="0" algn="ctr">
              <a:lnSpc>
                <a:spcPct val="100000"/>
              </a:lnSpc>
              <a:spcBef>
                <a:spcPts val="0"/>
              </a:spcBef>
              <a:buNone/>
              <a:defRPr sz="12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
        <p:nvSpPr>
          <p:cNvPr id="20" name="Picture Placeholder 2">
            <a:extLst>
              <a:ext uri="{FF2B5EF4-FFF2-40B4-BE49-F238E27FC236}">
                <a16:creationId xmlns:a16="http://schemas.microsoft.com/office/drawing/2014/main" id="{3DC67694-0D5B-D234-37D2-A9A1839B282A}"/>
              </a:ext>
            </a:extLst>
          </p:cNvPr>
          <p:cNvSpPr>
            <a:spLocks noGrp="1"/>
          </p:cNvSpPr>
          <p:nvPr>
            <p:ph type="pic" idx="16" hasCustomPrompt="1"/>
          </p:nvPr>
        </p:nvSpPr>
        <p:spPr>
          <a:xfrm>
            <a:off x="1016998" y="1485257"/>
            <a:ext cx="2592000" cy="1980000"/>
          </a:xfrm>
          <a:prstGeom prst="roundRect">
            <a:avLst>
              <a:gd name="adj" fmla="val 1020"/>
            </a:avLst>
          </a:prstGeom>
          <a:noFill/>
        </p:spPr>
        <p:txBody>
          <a:bodyPr lIns="180000" tIns="144000" rIns="180000" anchor="t"/>
          <a:lstStyle>
            <a:lvl1pPr marL="0" indent="0" algn="ctr">
              <a:lnSpc>
                <a:spcPct val="100000"/>
              </a:lnSpc>
              <a:spcBef>
                <a:spcPts val="0"/>
              </a:spcBef>
              <a:buNone/>
              <a:defRPr sz="12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Tree>
    <p:extLst>
      <p:ext uri="{BB962C8B-B14F-4D97-AF65-F5344CB8AC3E}">
        <p14:creationId xmlns:p14="http://schemas.microsoft.com/office/powerpoint/2010/main" val="21813779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eoordeling aanbod">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tx2"/>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2" name="Text Placeholder 3">
            <a:extLst>
              <a:ext uri="{FF2B5EF4-FFF2-40B4-BE49-F238E27FC236}">
                <a16:creationId xmlns:a16="http://schemas.microsoft.com/office/drawing/2014/main" id="{91CDDF7C-D50D-80FC-D2E8-4AA15F08E9D1}"/>
              </a:ext>
            </a:extLst>
          </p:cNvPr>
          <p:cNvSpPr>
            <a:spLocks noGrp="1"/>
          </p:cNvSpPr>
          <p:nvPr>
            <p:ph type="body" sz="half" idx="16" hasCustomPrompt="1"/>
          </p:nvPr>
        </p:nvSpPr>
        <p:spPr>
          <a:xfrm>
            <a:off x="5616000" y="172800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pic>
        <p:nvPicPr>
          <p:cNvPr id="28" name="Graphic 27">
            <a:extLst>
              <a:ext uri="{FF2B5EF4-FFF2-40B4-BE49-F238E27FC236}">
                <a16:creationId xmlns:a16="http://schemas.microsoft.com/office/drawing/2014/main" id="{FA5D6258-F7FE-84E0-1F78-7C7A3C12802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3966" y="1656000"/>
            <a:ext cx="462280" cy="462280"/>
          </a:xfrm>
          <a:prstGeom prst="rect">
            <a:avLst/>
          </a:prstGeom>
        </p:spPr>
      </p:pic>
      <p:sp>
        <p:nvSpPr>
          <p:cNvPr id="39" name="Text Placeholder 3">
            <a:extLst>
              <a:ext uri="{FF2B5EF4-FFF2-40B4-BE49-F238E27FC236}">
                <a16:creationId xmlns:a16="http://schemas.microsoft.com/office/drawing/2014/main" id="{3F4CDA3C-8EC6-9109-42B4-E87006E54E26}"/>
              </a:ext>
            </a:extLst>
          </p:cNvPr>
          <p:cNvSpPr>
            <a:spLocks noGrp="1"/>
          </p:cNvSpPr>
          <p:nvPr>
            <p:ph type="body" sz="half" idx="17" hasCustomPrompt="1"/>
          </p:nvPr>
        </p:nvSpPr>
        <p:spPr>
          <a:xfrm>
            <a:off x="5616000" y="226800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pic>
        <p:nvPicPr>
          <p:cNvPr id="40" name="Graphic 39">
            <a:extLst>
              <a:ext uri="{FF2B5EF4-FFF2-40B4-BE49-F238E27FC236}">
                <a16:creationId xmlns:a16="http://schemas.microsoft.com/office/drawing/2014/main" id="{F956C769-B96D-EA56-DFED-9EC8469C729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3966" y="2196000"/>
            <a:ext cx="462280" cy="462280"/>
          </a:xfrm>
          <a:prstGeom prst="rect">
            <a:avLst/>
          </a:prstGeom>
        </p:spPr>
      </p:pic>
      <p:pic>
        <p:nvPicPr>
          <p:cNvPr id="42" name="Graphic 41">
            <a:extLst>
              <a:ext uri="{FF2B5EF4-FFF2-40B4-BE49-F238E27FC236}">
                <a16:creationId xmlns:a16="http://schemas.microsoft.com/office/drawing/2014/main" id="{187EA066-0FA1-EB8C-9BBA-65E08BD4F45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3966" y="2736000"/>
            <a:ext cx="462280" cy="462280"/>
          </a:xfrm>
          <a:prstGeom prst="rect">
            <a:avLst/>
          </a:prstGeom>
        </p:spPr>
      </p:pic>
      <p:pic>
        <p:nvPicPr>
          <p:cNvPr id="43" name="Graphic 42">
            <a:extLst>
              <a:ext uri="{FF2B5EF4-FFF2-40B4-BE49-F238E27FC236}">
                <a16:creationId xmlns:a16="http://schemas.microsoft.com/office/drawing/2014/main" id="{CB00BF17-F6F2-0813-348C-EE089F8D856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3966" y="3276000"/>
            <a:ext cx="462280" cy="462280"/>
          </a:xfrm>
          <a:prstGeom prst="rect">
            <a:avLst/>
          </a:prstGeom>
        </p:spPr>
      </p:pic>
      <p:pic>
        <p:nvPicPr>
          <p:cNvPr id="44" name="Graphic 43">
            <a:extLst>
              <a:ext uri="{FF2B5EF4-FFF2-40B4-BE49-F238E27FC236}">
                <a16:creationId xmlns:a16="http://schemas.microsoft.com/office/drawing/2014/main" id="{4BA5F0C3-6A4F-8625-C00F-C590B024A2E0}"/>
              </a:ext>
            </a:extLst>
          </p:cNvPr>
          <p:cNvPicPr>
            <a:picLocks noChangeAspect="1"/>
          </p:cNvPicPr>
          <p:nvPr userDrawn="1"/>
        </p:nvPicPr>
        <p:blipFill>
          <a:blip r:embed="rId3"/>
          <a:srcRect/>
          <a:stretch/>
        </p:blipFill>
        <p:spPr>
          <a:xfrm>
            <a:off x="5003966" y="3816000"/>
            <a:ext cx="462280" cy="462280"/>
          </a:xfrm>
          <a:prstGeom prst="rect">
            <a:avLst/>
          </a:prstGeom>
        </p:spPr>
      </p:pic>
      <p:sp>
        <p:nvSpPr>
          <p:cNvPr id="45" name="Text Placeholder 3">
            <a:extLst>
              <a:ext uri="{FF2B5EF4-FFF2-40B4-BE49-F238E27FC236}">
                <a16:creationId xmlns:a16="http://schemas.microsoft.com/office/drawing/2014/main" id="{0E29C350-729A-E146-47EA-46DBF38F5248}"/>
              </a:ext>
            </a:extLst>
          </p:cNvPr>
          <p:cNvSpPr>
            <a:spLocks noGrp="1"/>
          </p:cNvSpPr>
          <p:nvPr>
            <p:ph type="body" sz="half" idx="18" hasCustomPrompt="1"/>
          </p:nvPr>
        </p:nvSpPr>
        <p:spPr>
          <a:xfrm>
            <a:off x="5616000" y="388800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sp>
        <p:nvSpPr>
          <p:cNvPr id="46" name="Text Placeholder 3">
            <a:extLst>
              <a:ext uri="{FF2B5EF4-FFF2-40B4-BE49-F238E27FC236}">
                <a16:creationId xmlns:a16="http://schemas.microsoft.com/office/drawing/2014/main" id="{ED862F9D-56AB-E2C4-1CEC-C9B625F527CA}"/>
              </a:ext>
            </a:extLst>
          </p:cNvPr>
          <p:cNvSpPr>
            <a:spLocks noGrp="1"/>
          </p:cNvSpPr>
          <p:nvPr>
            <p:ph type="body" sz="half" idx="19" hasCustomPrompt="1"/>
          </p:nvPr>
        </p:nvSpPr>
        <p:spPr>
          <a:xfrm>
            <a:off x="5616000" y="334800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sp>
        <p:nvSpPr>
          <p:cNvPr id="47" name="Text Placeholder 3">
            <a:extLst>
              <a:ext uri="{FF2B5EF4-FFF2-40B4-BE49-F238E27FC236}">
                <a16:creationId xmlns:a16="http://schemas.microsoft.com/office/drawing/2014/main" id="{D1AEFC29-4581-0369-FD76-141B9F61811B}"/>
              </a:ext>
            </a:extLst>
          </p:cNvPr>
          <p:cNvSpPr>
            <a:spLocks noGrp="1"/>
          </p:cNvSpPr>
          <p:nvPr>
            <p:ph type="body" sz="half" idx="20" hasCustomPrompt="1"/>
          </p:nvPr>
        </p:nvSpPr>
        <p:spPr>
          <a:xfrm>
            <a:off x="5616000" y="280800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sp>
        <p:nvSpPr>
          <p:cNvPr id="48" name="Text Placeholder 3">
            <a:extLst>
              <a:ext uri="{FF2B5EF4-FFF2-40B4-BE49-F238E27FC236}">
                <a16:creationId xmlns:a16="http://schemas.microsoft.com/office/drawing/2014/main" id="{CE3B0F57-E4DF-B55B-C9F5-B788F871EBB0}"/>
              </a:ext>
            </a:extLst>
          </p:cNvPr>
          <p:cNvSpPr>
            <a:spLocks noGrp="1"/>
          </p:cNvSpPr>
          <p:nvPr>
            <p:ph type="body" sz="half" idx="21" hasCustomPrompt="1"/>
          </p:nvPr>
        </p:nvSpPr>
        <p:spPr>
          <a:xfrm>
            <a:off x="5003966" y="791297"/>
            <a:ext cx="3456034" cy="619332"/>
          </a:xfrm>
        </p:spPr>
        <p:txBody>
          <a:bodyPr bIns="36000" anchor="t" anchorCtr="0"/>
          <a:lstStyle>
            <a:lvl1pPr marL="0" indent="0">
              <a:lnSpc>
                <a:spcPct val="110000"/>
              </a:lnSpc>
              <a:buNone/>
              <a:defRPr sz="1500">
                <a:solidFill>
                  <a:schemeClr val="accent6"/>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sp>
        <p:nvSpPr>
          <p:cNvPr id="49" name="Title 1">
            <a:extLst>
              <a:ext uri="{FF2B5EF4-FFF2-40B4-BE49-F238E27FC236}">
                <a16:creationId xmlns:a16="http://schemas.microsoft.com/office/drawing/2014/main" id="{5B81B252-546E-0421-81DC-A1F7E54D6DA1}"/>
              </a:ext>
            </a:extLst>
          </p:cNvPr>
          <p:cNvSpPr>
            <a:spLocks noGrp="1"/>
          </p:cNvSpPr>
          <p:nvPr>
            <p:ph type="title" hasCustomPrompt="1"/>
          </p:nvPr>
        </p:nvSpPr>
        <p:spPr>
          <a:xfrm>
            <a:off x="791998" y="1980000"/>
            <a:ext cx="3384000" cy="1224000"/>
          </a:xfrm>
        </p:spPr>
        <p:txBody>
          <a:bodyPr anchor="ctr" anchorCtr="0"/>
          <a:lstStyle>
            <a:lvl1pPr>
              <a:defRPr sz="2800">
                <a:solidFill>
                  <a:schemeClr val="bg1"/>
                </a:solidFill>
              </a:defRPr>
            </a:lvl1pPr>
          </a:lstStyle>
          <a:p>
            <a:r>
              <a:rPr lang="nl-NL" dirty="0"/>
              <a:t>Titelstijl bewerken</a:t>
            </a:r>
            <a:endParaRPr lang="en-US" dirty="0"/>
          </a:p>
        </p:txBody>
      </p:sp>
    </p:spTree>
    <p:extLst>
      <p:ext uri="{BB962C8B-B14F-4D97-AF65-F5344CB8AC3E}">
        <p14:creationId xmlns:p14="http://schemas.microsoft.com/office/powerpoint/2010/main" val="10925868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Vier stappen">
    <p:spTree>
      <p:nvGrpSpPr>
        <p:cNvPr id="1" name=""/>
        <p:cNvGrpSpPr/>
        <p:nvPr/>
      </p:nvGrpSpPr>
      <p:grpSpPr>
        <a:xfrm>
          <a:off x="0" y="0"/>
          <a:ext cx="0" cy="0"/>
          <a:chOff x="0" y="0"/>
          <a:chExt cx="0" cy="0"/>
        </a:xfrm>
      </p:grpSpPr>
      <p:sp>
        <p:nvSpPr>
          <p:cNvPr id="17" name="Tijdelijke aanduiding voor tekst 16">
            <a:extLst>
              <a:ext uri="{FF2B5EF4-FFF2-40B4-BE49-F238E27FC236}">
                <a16:creationId xmlns:a16="http://schemas.microsoft.com/office/drawing/2014/main" id="{F8A8FD61-6D4E-DFD3-9C81-2F24A5AA9CC4}"/>
              </a:ext>
            </a:extLst>
          </p:cNvPr>
          <p:cNvSpPr>
            <a:spLocks noGrp="1"/>
          </p:cNvSpPr>
          <p:nvPr>
            <p:ph type="body" sz="half" idx="20" hasCustomPrompt="1"/>
          </p:nvPr>
        </p:nvSpPr>
        <p:spPr>
          <a:xfrm>
            <a:off x="5003966" y="1446639"/>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2" name="Tijdelijke aanduiding voor tekst 16">
            <a:extLst>
              <a:ext uri="{FF2B5EF4-FFF2-40B4-BE49-F238E27FC236}">
                <a16:creationId xmlns:a16="http://schemas.microsoft.com/office/drawing/2014/main" id="{062B81EF-D6D8-0C77-BF0B-A84FD5AA12BF}"/>
              </a:ext>
            </a:extLst>
          </p:cNvPr>
          <p:cNvSpPr>
            <a:spLocks noGrp="1"/>
          </p:cNvSpPr>
          <p:nvPr>
            <p:ph type="body" sz="half" idx="21" hasCustomPrompt="1"/>
          </p:nvPr>
        </p:nvSpPr>
        <p:spPr>
          <a:xfrm>
            <a:off x="5003966" y="2044363"/>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15" name="Tijdelijke aanduiding voor tekst 16">
            <a:extLst>
              <a:ext uri="{FF2B5EF4-FFF2-40B4-BE49-F238E27FC236}">
                <a16:creationId xmlns:a16="http://schemas.microsoft.com/office/drawing/2014/main" id="{01BDF597-E5A7-EC25-495D-79B33D141E98}"/>
              </a:ext>
            </a:extLst>
          </p:cNvPr>
          <p:cNvSpPr>
            <a:spLocks noGrp="1"/>
          </p:cNvSpPr>
          <p:nvPr>
            <p:ph type="body" sz="half" idx="22" hasCustomPrompt="1"/>
          </p:nvPr>
        </p:nvSpPr>
        <p:spPr>
          <a:xfrm>
            <a:off x="5003966" y="3239812"/>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16" name="Tijdelijke aanduiding voor tekst 16">
            <a:extLst>
              <a:ext uri="{FF2B5EF4-FFF2-40B4-BE49-F238E27FC236}">
                <a16:creationId xmlns:a16="http://schemas.microsoft.com/office/drawing/2014/main" id="{1BD581DD-E0F3-5FE6-967E-39764288170D}"/>
              </a:ext>
            </a:extLst>
          </p:cNvPr>
          <p:cNvSpPr>
            <a:spLocks noGrp="1"/>
          </p:cNvSpPr>
          <p:nvPr>
            <p:ph type="body" sz="half" idx="23" hasCustomPrompt="1"/>
          </p:nvPr>
        </p:nvSpPr>
        <p:spPr>
          <a:xfrm>
            <a:off x="5003966" y="2642087"/>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tx2"/>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791998" y="1620000"/>
            <a:ext cx="3384000" cy="1944000"/>
          </a:xfrm>
        </p:spPr>
        <p:txBody>
          <a:bodyPr anchor="ctr" anchorCtr="0"/>
          <a:lstStyle>
            <a:lvl1pPr>
              <a:defRPr sz="2800">
                <a:solidFill>
                  <a:schemeClr val="bg1"/>
                </a:solidFill>
              </a:defRPr>
            </a:lvl1pPr>
          </a:lstStyle>
          <a:p>
            <a:r>
              <a:rPr lang="nl-NL" dirty="0"/>
              <a:t>Titelstijl bewerken</a:t>
            </a:r>
            <a:endParaRPr lang="en-US" dirty="0"/>
          </a:p>
        </p:txBody>
      </p:sp>
      <p:sp>
        <p:nvSpPr>
          <p:cNvPr id="12" name="Text Placeholder 3">
            <a:extLst>
              <a:ext uri="{FF2B5EF4-FFF2-40B4-BE49-F238E27FC236}">
                <a16:creationId xmlns:a16="http://schemas.microsoft.com/office/drawing/2014/main" id="{91CDDF7C-D50D-80FC-D2E8-4AA15F08E9D1}"/>
              </a:ext>
            </a:extLst>
          </p:cNvPr>
          <p:cNvSpPr>
            <a:spLocks noGrp="1"/>
          </p:cNvSpPr>
          <p:nvPr>
            <p:ph type="body" sz="half" idx="16" hasCustomPrompt="1"/>
          </p:nvPr>
        </p:nvSpPr>
        <p:spPr>
          <a:xfrm>
            <a:off x="5616000" y="1533813"/>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sp>
        <p:nvSpPr>
          <p:cNvPr id="23" name="Text Placeholder 3">
            <a:extLst>
              <a:ext uri="{FF2B5EF4-FFF2-40B4-BE49-F238E27FC236}">
                <a16:creationId xmlns:a16="http://schemas.microsoft.com/office/drawing/2014/main" id="{EC847EB8-4619-4E92-4944-7C4A201AEE25}"/>
              </a:ext>
            </a:extLst>
          </p:cNvPr>
          <p:cNvSpPr>
            <a:spLocks noGrp="1"/>
          </p:cNvSpPr>
          <p:nvPr>
            <p:ph type="body" sz="half" idx="17" hasCustomPrompt="1"/>
          </p:nvPr>
        </p:nvSpPr>
        <p:spPr>
          <a:xfrm>
            <a:off x="5616000" y="2141555"/>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sp>
        <p:nvSpPr>
          <p:cNvPr id="25" name="Text Placeholder 3">
            <a:extLst>
              <a:ext uri="{FF2B5EF4-FFF2-40B4-BE49-F238E27FC236}">
                <a16:creationId xmlns:a16="http://schemas.microsoft.com/office/drawing/2014/main" id="{2D0DB8C9-AAB9-874D-51B2-336AED1A4097}"/>
              </a:ext>
            </a:extLst>
          </p:cNvPr>
          <p:cNvSpPr>
            <a:spLocks noGrp="1"/>
          </p:cNvSpPr>
          <p:nvPr>
            <p:ph type="body" sz="half" idx="18" hasCustomPrompt="1"/>
          </p:nvPr>
        </p:nvSpPr>
        <p:spPr>
          <a:xfrm>
            <a:off x="5616000" y="273257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sp>
        <p:nvSpPr>
          <p:cNvPr id="27" name="Text Placeholder 3">
            <a:extLst>
              <a:ext uri="{FF2B5EF4-FFF2-40B4-BE49-F238E27FC236}">
                <a16:creationId xmlns:a16="http://schemas.microsoft.com/office/drawing/2014/main" id="{E19CF52C-AD65-4F61-640D-E12CE5105B79}"/>
              </a:ext>
            </a:extLst>
          </p:cNvPr>
          <p:cNvSpPr>
            <a:spLocks noGrp="1"/>
          </p:cNvSpPr>
          <p:nvPr>
            <p:ph type="body" sz="half" idx="19" hasCustomPrompt="1"/>
          </p:nvPr>
        </p:nvSpPr>
        <p:spPr>
          <a:xfrm>
            <a:off x="5616000" y="332916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sp>
        <p:nvSpPr>
          <p:cNvPr id="18" name="Tekstvak 17">
            <a:extLst>
              <a:ext uri="{FF2B5EF4-FFF2-40B4-BE49-F238E27FC236}">
                <a16:creationId xmlns:a16="http://schemas.microsoft.com/office/drawing/2014/main" id="{449B86AB-0A85-036A-99F8-440A8F6EB2D0}"/>
              </a:ext>
            </a:extLst>
          </p:cNvPr>
          <p:cNvSpPr txBox="1"/>
          <p:nvPr userDrawn="1"/>
        </p:nvSpPr>
        <p:spPr>
          <a:xfrm>
            <a:off x="6673684" y="670241"/>
            <a:ext cx="0" cy="0"/>
          </a:xfrm>
          <a:prstGeom prst="rect">
            <a:avLst/>
          </a:prstGeom>
          <a:noFill/>
        </p:spPr>
        <p:txBody>
          <a:bodyPr wrap="none" lIns="0" tIns="0" rIns="0" bIns="0" rtlCol="0">
            <a:noAutofit/>
          </a:bodyPr>
          <a:lstStyle/>
          <a:p>
            <a:pPr algn="l"/>
            <a:endParaRPr lang="nl-NL" sz="1500" dirty="0"/>
          </a:p>
        </p:txBody>
      </p:sp>
    </p:spTree>
    <p:extLst>
      <p:ext uri="{BB962C8B-B14F-4D97-AF65-F5344CB8AC3E}">
        <p14:creationId xmlns:p14="http://schemas.microsoft.com/office/powerpoint/2010/main" val="172850146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Vijf stappen">
    <p:spTree>
      <p:nvGrpSpPr>
        <p:cNvPr id="1" name=""/>
        <p:cNvGrpSpPr/>
        <p:nvPr/>
      </p:nvGrpSpPr>
      <p:grpSpPr>
        <a:xfrm>
          <a:off x="0" y="0"/>
          <a:ext cx="0" cy="0"/>
          <a:chOff x="0" y="0"/>
          <a:chExt cx="0" cy="0"/>
        </a:xfrm>
      </p:grpSpPr>
      <p:sp>
        <p:nvSpPr>
          <p:cNvPr id="17" name="Tijdelijke aanduiding voor tekst 16">
            <a:extLst>
              <a:ext uri="{FF2B5EF4-FFF2-40B4-BE49-F238E27FC236}">
                <a16:creationId xmlns:a16="http://schemas.microsoft.com/office/drawing/2014/main" id="{F8A8FD61-6D4E-DFD3-9C81-2F24A5AA9CC4}"/>
              </a:ext>
            </a:extLst>
          </p:cNvPr>
          <p:cNvSpPr>
            <a:spLocks noGrp="1"/>
          </p:cNvSpPr>
          <p:nvPr>
            <p:ph type="body" sz="half" idx="20" hasCustomPrompt="1"/>
          </p:nvPr>
        </p:nvSpPr>
        <p:spPr>
          <a:xfrm>
            <a:off x="5003966" y="1149273"/>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2" name="Tijdelijke aanduiding voor tekst 16">
            <a:extLst>
              <a:ext uri="{FF2B5EF4-FFF2-40B4-BE49-F238E27FC236}">
                <a16:creationId xmlns:a16="http://schemas.microsoft.com/office/drawing/2014/main" id="{062B81EF-D6D8-0C77-BF0B-A84FD5AA12BF}"/>
              </a:ext>
            </a:extLst>
          </p:cNvPr>
          <p:cNvSpPr>
            <a:spLocks noGrp="1"/>
          </p:cNvSpPr>
          <p:nvPr>
            <p:ph type="body" sz="half" idx="21" hasCustomPrompt="1"/>
          </p:nvPr>
        </p:nvSpPr>
        <p:spPr>
          <a:xfrm>
            <a:off x="5003966" y="1746249"/>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15" name="Tijdelijke aanduiding voor tekst 16">
            <a:extLst>
              <a:ext uri="{FF2B5EF4-FFF2-40B4-BE49-F238E27FC236}">
                <a16:creationId xmlns:a16="http://schemas.microsoft.com/office/drawing/2014/main" id="{01BDF597-E5A7-EC25-495D-79B33D141E98}"/>
              </a:ext>
            </a:extLst>
          </p:cNvPr>
          <p:cNvSpPr>
            <a:spLocks noGrp="1"/>
          </p:cNvSpPr>
          <p:nvPr>
            <p:ph type="body" sz="half" idx="22" hasCustomPrompt="1"/>
          </p:nvPr>
        </p:nvSpPr>
        <p:spPr>
          <a:xfrm>
            <a:off x="5003966" y="2940201"/>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16" name="Tijdelijke aanduiding voor tekst 16">
            <a:extLst>
              <a:ext uri="{FF2B5EF4-FFF2-40B4-BE49-F238E27FC236}">
                <a16:creationId xmlns:a16="http://schemas.microsoft.com/office/drawing/2014/main" id="{1BD581DD-E0F3-5FE6-967E-39764288170D}"/>
              </a:ext>
            </a:extLst>
          </p:cNvPr>
          <p:cNvSpPr>
            <a:spLocks noGrp="1"/>
          </p:cNvSpPr>
          <p:nvPr>
            <p:ph type="body" sz="half" idx="23" hasCustomPrompt="1"/>
          </p:nvPr>
        </p:nvSpPr>
        <p:spPr>
          <a:xfrm>
            <a:off x="5003966" y="2343225"/>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tx2"/>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791998" y="1620000"/>
            <a:ext cx="3384000" cy="1944000"/>
          </a:xfrm>
        </p:spPr>
        <p:txBody>
          <a:bodyPr anchor="ctr" anchorCtr="0"/>
          <a:lstStyle>
            <a:lvl1pPr>
              <a:defRPr sz="2800">
                <a:solidFill>
                  <a:schemeClr val="bg1"/>
                </a:solidFill>
              </a:defRPr>
            </a:lvl1pPr>
          </a:lstStyle>
          <a:p>
            <a:r>
              <a:rPr lang="nl-NL" dirty="0"/>
              <a:t>Titelstijl bewerken</a:t>
            </a:r>
            <a:endParaRPr lang="en-US" dirty="0"/>
          </a:p>
        </p:txBody>
      </p:sp>
      <p:sp>
        <p:nvSpPr>
          <p:cNvPr id="12" name="Text Placeholder 3">
            <a:extLst>
              <a:ext uri="{FF2B5EF4-FFF2-40B4-BE49-F238E27FC236}">
                <a16:creationId xmlns:a16="http://schemas.microsoft.com/office/drawing/2014/main" id="{91CDDF7C-D50D-80FC-D2E8-4AA15F08E9D1}"/>
              </a:ext>
            </a:extLst>
          </p:cNvPr>
          <p:cNvSpPr>
            <a:spLocks noGrp="1"/>
          </p:cNvSpPr>
          <p:nvPr>
            <p:ph type="body" sz="half" idx="16" hasCustomPrompt="1"/>
          </p:nvPr>
        </p:nvSpPr>
        <p:spPr>
          <a:xfrm>
            <a:off x="5616000" y="1236447"/>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sp>
        <p:nvSpPr>
          <p:cNvPr id="23" name="Text Placeholder 3">
            <a:extLst>
              <a:ext uri="{FF2B5EF4-FFF2-40B4-BE49-F238E27FC236}">
                <a16:creationId xmlns:a16="http://schemas.microsoft.com/office/drawing/2014/main" id="{EC847EB8-4619-4E92-4944-7C4A201AEE25}"/>
              </a:ext>
            </a:extLst>
          </p:cNvPr>
          <p:cNvSpPr>
            <a:spLocks noGrp="1"/>
          </p:cNvSpPr>
          <p:nvPr>
            <p:ph type="body" sz="half" idx="17" hasCustomPrompt="1"/>
          </p:nvPr>
        </p:nvSpPr>
        <p:spPr>
          <a:xfrm>
            <a:off x="5616000" y="1833967"/>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sp>
        <p:nvSpPr>
          <p:cNvPr id="25" name="Text Placeholder 3">
            <a:extLst>
              <a:ext uri="{FF2B5EF4-FFF2-40B4-BE49-F238E27FC236}">
                <a16:creationId xmlns:a16="http://schemas.microsoft.com/office/drawing/2014/main" id="{2D0DB8C9-AAB9-874D-51B2-336AED1A4097}"/>
              </a:ext>
            </a:extLst>
          </p:cNvPr>
          <p:cNvSpPr>
            <a:spLocks noGrp="1"/>
          </p:cNvSpPr>
          <p:nvPr>
            <p:ph type="body" sz="half" idx="18" hasCustomPrompt="1"/>
          </p:nvPr>
        </p:nvSpPr>
        <p:spPr>
          <a:xfrm>
            <a:off x="5616000" y="2431487"/>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sp>
        <p:nvSpPr>
          <p:cNvPr id="27" name="Text Placeholder 3">
            <a:extLst>
              <a:ext uri="{FF2B5EF4-FFF2-40B4-BE49-F238E27FC236}">
                <a16:creationId xmlns:a16="http://schemas.microsoft.com/office/drawing/2014/main" id="{E19CF52C-AD65-4F61-640D-E12CE5105B79}"/>
              </a:ext>
            </a:extLst>
          </p:cNvPr>
          <p:cNvSpPr>
            <a:spLocks noGrp="1"/>
          </p:cNvSpPr>
          <p:nvPr>
            <p:ph type="body" sz="half" idx="19" hasCustomPrompt="1"/>
          </p:nvPr>
        </p:nvSpPr>
        <p:spPr>
          <a:xfrm>
            <a:off x="5616000" y="3029007"/>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sp>
        <p:nvSpPr>
          <p:cNvPr id="18" name="Tekstvak 17">
            <a:extLst>
              <a:ext uri="{FF2B5EF4-FFF2-40B4-BE49-F238E27FC236}">
                <a16:creationId xmlns:a16="http://schemas.microsoft.com/office/drawing/2014/main" id="{449B86AB-0A85-036A-99F8-440A8F6EB2D0}"/>
              </a:ext>
            </a:extLst>
          </p:cNvPr>
          <p:cNvSpPr txBox="1"/>
          <p:nvPr userDrawn="1"/>
        </p:nvSpPr>
        <p:spPr>
          <a:xfrm>
            <a:off x="6673684" y="670241"/>
            <a:ext cx="0" cy="0"/>
          </a:xfrm>
          <a:prstGeom prst="rect">
            <a:avLst/>
          </a:prstGeom>
          <a:noFill/>
        </p:spPr>
        <p:txBody>
          <a:bodyPr wrap="none" lIns="0" tIns="0" rIns="0" bIns="0" rtlCol="0">
            <a:noAutofit/>
          </a:bodyPr>
          <a:lstStyle/>
          <a:p>
            <a:pPr algn="l"/>
            <a:endParaRPr lang="nl-NL" sz="1500" dirty="0"/>
          </a:p>
        </p:txBody>
      </p:sp>
      <p:sp>
        <p:nvSpPr>
          <p:cNvPr id="3" name="Tijdelijke aanduiding voor tekst 16">
            <a:extLst>
              <a:ext uri="{FF2B5EF4-FFF2-40B4-BE49-F238E27FC236}">
                <a16:creationId xmlns:a16="http://schemas.microsoft.com/office/drawing/2014/main" id="{BA117024-84C4-B5CE-125E-6E3D0580F498}"/>
              </a:ext>
            </a:extLst>
          </p:cNvPr>
          <p:cNvSpPr>
            <a:spLocks noGrp="1"/>
          </p:cNvSpPr>
          <p:nvPr>
            <p:ph type="body" sz="half" idx="24" hasCustomPrompt="1"/>
          </p:nvPr>
        </p:nvSpPr>
        <p:spPr>
          <a:xfrm>
            <a:off x="5003966" y="3537178"/>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7" name="Text Placeholder 3">
            <a:extLst>
              <a:ext uri="{FF2B5EF4-FFF2-40B4-BE49-F238E27FC236}">
                <a16:creationId xmlns:a16="http://schemas.microsoft.com/office/drawing/2014/main" id="{3E94D139-D8CD-A439-3CBC-C94E18F5D870}"/>
              </a:ext>
            </a:extLst>
          </p:cNvPr>
          <p:cNvSpPr>
            <a:spLocks noGrp="1"/>
          </p:cNvSpPr>
          <p:nvPr>
            <p:ph type="body" sz="half" idx="25" hasCustomPrompt="1"/>
          </p:nvPr>
        </p:nvSpPr>
        <p:spPr>
          <a:xfrm>
            <a:off x="5616000" y="3626526"/>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spTree>
    <p:extLst>
      <p:ext uri="{BB962C8B-B14F-4D97-AF65-F5344CB8AC3E}">
        <p14:creationId xmlns:p14="http://schemas.microsoft.com/office/powerpoint/2010/main" val="1366117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wee punten">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E72935C1-7AB1-DA07-CB6A-9E65C62F5AD0}"/>
              </a:ext>
            </a:extLst>
          </p:cNvPr>
          <p:cNvSpPr>
            <a:spLocks noGrp="1"/>
          </p:cNvSpPr>
          <p:nvPr>
            <p:ph type="title" hasCustomPrompt="1"/>
          </p:nvPr>
        </p:nvSpPr>
        <p:spPr>
          <a:xfrm>
            <a:off x="126000" y="126000"/>
            <a:ext cx="4374000" cy="4892400"/>
          </a:xfrm>
          <a:prstGeom prst="roundRect">
            <a:avLst>
              <a:gd name="adj" fmla="val 1263"/>
            </a:avLst>
          </a:prstGeom>
          <a:solidFill>
            <a:schemeClr val="bg1">
              <a:lumMod val="85000"/>
            </a:schemeClr>
          </a:solidFill>
        </p:spPr>
        <p:txBody>
          <a:bodyPr lIns="648000" tIns="36000" rIns="0" anchor="ctr" anchorCtr="0"/>
          <a:lstStyle>
            <a:lvl1pPr>
              <a:defRPr sz="2800">
                <a:solidFill>
                  <a:schemeClr val="bg1"/>
                </a:solidFill>
              </a:defRPr>
            </a:lvl1pPr>
          </a:lstStyle>
          <a:p>
            <a:r>
              <a:rPr lang="nl-NL" dirty="0"/>
              <a:t>Titelstijl bewerken</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2" name="Text Placeholder 3">
            <a:extLst>
              <a:ext uri="{FF2B5EF4-FFF2-40B4-BE49-F238E27FC236}">
                <a16:creationId xmlns:a16="http://schemas.microsoft.com/office/drawing/2014/main" id="{91CDDF7C-D50D-80FC-D2E8-4AA15F08E9D1}"/>
              </a:ext>
            </a:extLst>
          </p:cNvPr>
          <p:cNvSpPr>
            <a:spLocks noGrp="1"/>
          </p:cNvSpPr>
          <p:nvPr>
            <p:ph type="body" sz="half" idx="16" hasCustomPrompt="1"/>
          </p:nvPr>
        </p:nvSpPr>
        <p:spPr>
          <a:xfrm>
            <a:off x="5616000" y="1044000"/>
            <a:ext cx="2844000" cy="1512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sp>
        <p:nvSpPr>
          <p:cNvPr id="27" name="Text Placeholder 3">
            <a:extLst>
              <a:ext uri="{FF2B5EF4-FFF2-40B4-BE49-F238E27FC236}">
                <a16:creationId xmlns:a16="http://schemas.microsoft.com/office/drawing/2014/main" id="{E19CF52C-AD65-4F61-640D-E12CE5105B79}"/>
              </a:ext>
            </a:extLst>
          </p:cNvPr>
          <p:cNvSpPr>
            <a:spLocks noGrp="1"/>
          </p:cNvSpPr>
          <p:nvPr>
            <p:ph type="body" sz="half" idx="19" hasCustomPrompt="1"/>
          </p:nvPr>
        </p:nvSpPr>
        <p:spPr>
          <a:xfrm>
            <a:off x="5616000" y="2772000"/>
            <a:ext cx="2844000" cy="1512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 te bewerken</a:t>
            </a:r>
          </a:p>
        </p:txBody>
      </p:sp>
      <p:sp>
        <p:nvSpPr>
          <p:cNvPr id="13" name="Tijdelijke aanduiding voor tekst 16">
            <a:extLst>
              <a:ext uri="{FF2B5EF4-FFF2-40B4-BE49-F238E27FC236}">
                <a16:creationId xmlns:a16="http://schemas.microsoft.com/office/drawing/2014/main" id="{007F4190-06E8-31B7-9C2D-AE22383E15C4}"/>
              </a:ext>
            </a:extLst>
          </p:cNvPr>
          <p:cNvSpPr>
            <a:spLocks noGrp="1"/>
          </p:cNvSpPr>
          <p:nvPr>
            <p:ph type="body" sz="half" idx="20" hasCustomPrompt="1"/>
          </p:nvPr>
        </p:nvSpPr>
        <p:spPr>
          <a:xfrm>
            <a:off x="5003966" y="1517895"/>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14" name="Tijdelijke aanduiding voor tekst 16">
            <a:extLst>
              <a:ext uri="{FF2B5EF4-FFF2-40B4-BE49-F238E27FC236}">
                <a16:creationId xmlns:a16="http://schemas.microsoft.com/office/drawing/2014/main" id="{B40CA581-C6E4-30F4-DDF9-FBD46799CE2B}"/>
              </a:ext>
            </a:extLst>
          </p:cNvPr>
          <p:cNvSpPr>
            <a:spLocks noGrp="1"/>
          </p:cNvSpPr>
          <p:nvPr>
            <p:ph type="body" sz="half" idx="22" hasCustomPrompt="1"/>
          </p:nvPr>
        </p:nvSpPr>
        <p:spPr>
          <a:xfrm>
            <a:off x="5003966" y="3287316"/>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Tree>
    <p:extLst>
      <p:ext uri="{BB962C8B-B14F-4D97-AF65-F5344CB8AC3E}">
        <p14:creationId xmlns:p14="http://schemas.microsoft.com/office/powerpoint/2010/main" val="416135706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Financiën">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tx2"/>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791998" y="1980000"/>
            <a:ext cx="3384000" cy="1224000"/>
          </a:xfrm>
        </p:spPr>
        <p:txBody>
          <a:bodyPr anchor="ctr" anchorCtr="0"/>
          <a:lstStyle>
            <a:lvl1pPr>
              <a:defRPr sz="2800">
                <a:solidFill>
                  <a:schemeClr val="bg1"/>
                </a:solidFill>
              </a:defRPr>
            </a:lvl1pPr>
          </a:lstStyle>
          <a:p>
            <a:r>
              <a:rPr lang="nl-NL" dirty="0"/>
              <a:t>Titelstijl bewerken</a:t>
            </a:r>
            <a:endParaRPr lang="en-US" dirty="0"/>
          </a:p>
        </p:txBody>
      </p:sp>
      <p:sp>
        <p:nvSpPr>
          <p:cNvPr id="16" name="Text Placeholder 4">
            <a:extLst>
              <a:ext uri="{FF2B5EF4-FFF2-40B4-BE49-F238E27FC236}">
                <a16:creationId xmlns:a16="http://schemas.microsoft.com/office/drawing/2014/main" id="{85D521EE-6B0E-16D6-F214-739D8B825C1F}"/>
              </a:ext>
            </a:extLst>
          </p:cNvPr>
          <p:cNvSpPr>
            <a:spLocks noGrp="1"/>
          </p:cNvSpPr>
          <p:nvPr>
            <p:ph type="body" sz="quarter" idx="3"/>
          </p:nvPr>
        </p:nvSpPr>
        <p:spPr>
          <a:xfrm>
            <a:off x="5039999" y="3204000"/>
            <a:ext cx="3168000" cy="1008000"/>
          </a:xfrm>
        </p:spPr>
        <p:txBody>
          <a:bodyPr anchor="t" anchorCtr="0"/>
          <a:lstStyle>
            <a:lvl1pPr marL="0" indent="0" algn="ctr">
              <a:lnSpc>
                <a:spcPct val="100000"/>
              </a:lnSpc>
              <a:buNone/>
              <a:defRPr sz="16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dirty="0"/>
              <a:t>Klikken om de tekststijl van het model te bewerken</a:t>
            </a:r>
          </a:p>
        </p:txBody>
      </p:sp>
      <p:sp>
        <p:nvSpPr>
          <p:cNvPr id="17" name="Text Placeholder 4">
            <a:extLst>
              <a:ext uri="{FF2B5EF4-FFF2-40B4-BE49-F238E27FC236}">
                <a16:creationId xmlns:a16="http://schemas.microsoft.com/office/drawing/2014/main" id="{14235363-D9DD-0198-90AC-13DA45A080DE}"/>
              </a:ext>
            </a:extLst>
          </p:cNvPr>
          <p:cNvSpPr>
            <a:spLocks noGrp="1"/>
          </p:cNvSpPr>
          <p:nvPr>
            <p:ph type="body" sz="quarter" idx="13"/>
          </p:nvPr>
        </p:nvSpPr>
        <p:spPr>
          <a:xfrm>
            <a:off x="5039999" y="1188000"/>
            <a:ext cx="3168000" cy="1008000"/>
          </a:xfrm>
        </p:spPr>
        <p:txBody>
          <a:bodyPr anchor="b" anchorCtr="0"/>
          <a:lstStyle>
            <a:lvl1pPr marL="0" indent="0" algn="ctr">
              <a:lnSpc>
                <a:spcPct val="100000"/>
              </a:lnSpc>
              <a:buNone/>
              <a:defRPr sz="16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dirty="0"/>
              <a:t>Klikken om de tekststijl van het model te bewerken</a:t>
            </a:r>
          </a:p>
        </p:txBody>
      </p:sp>
      <p:sp>
        <p:nvSpPr>
          <p:cNvPr id="18" name="Text Placeholder 4">
            <a:extLst>
              <a:ext uri="{FF2B5EF4-FFF2-40B4-BE49-F238E27FC236}">
                <a16:creationId xmlns:a16="http://schemas.microsoft.com/office/drawing/2014/main" id="{7474E4E7-8F70-8C48-BEFA-1A56BE29F475}"/>
              </a:ext>
            </a:extLst>
          </p:cNvPr>
          <p:cNvSpPr>
            <a:spLocks noGrp="1"/>
          </p:cNvSpPr>
          <p:nvPr>
            <p:ph type="body" sz="quarter" idx="14" hasCustomPrompt="1"/>
          </p:nvPr>
        </p:nvSpPr>
        <p:spPr>
          <a:xfrm>
            <a:off x="5039999" y="2339177"/>
            <a:ext cx="3168000" cy="828000"/>
          </a:xfrm>
        </p:spPr>
        <p:txBody>
          <a:bodyPr anchor="t" anchorCtr="0"/>
          <a:lstStyle>
            <a:lvl1pPr marL="0" indent="0" algn="ctr">
              <a:lnSpc>
                <a:spcPct val="80000"/>
              </a:lnSpc>
              <a:buNone/>
              <a:defRPr sz="7000" b="0">
                <a:solidFill>
                  <a:schemeClr val="accent6"/>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dirty="0"/>
              <a:t>#</a:t>
            </a:r>
          </a:p>
        </p:txBody>
      </p:sp>
    </p:spTree>
    <p:extLst>
      <p:ext uri="{BB962C8B-B14F-4D97-AF65-F5344CB8AC3E}">
        <p14:creationId xmlns:p14="http://schemas.microsoft.com/office/powerpoint/2010/main" val="411095076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asis uitdagingen">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126000" y="126000"/>
            <a:ext cx="4374000" cy="4892400"/>
          </a:xfrm>
          <a:prstGeom prst="roundRect">
            <a:avLst>
              <a:gd name="adj" fmla="val 1263"/>
            </a:avLst>
          </a:prstGeom>
          <a:solidFill>
            <a:schemeClr val="tx2"/>
          </a:solidFill>
        </p:spPr>
        <p:txBody>
          <a:bodyPr lIns="648000" tIns="36000" rIns="0" anchor="ctr" anchorCtr="0"/>
          <a:lstStyle>
            <a:lvl1pPr>
              <a:defRPr sz="2800">
                <a:solidFill>
                  <a:schemeClr val="bg1"/>
                </a:solidFill>
              </a:defRPr>
            </a:lvl1pPr>
          </a:lstStyle>
          <a:p>
            <a:r>
              <a:rPr lang="nl-NL" dirty="0"/>
              <a:t>Titelstijl bewerken</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1" name="Text Placeholder 3">
            <a:extLst>
              <a:ext uri="{FF2B5EF4-FFF2-40B4-BE49-F238E27FC236}">
                <a16:creationId xmlns:a16="http://schemas.microsoft.com/office/drawing/2014/main" id="{E78CDEF1-33AF-C9DE-8E0F-3E73B35C1C13}"/>
              </a:ext>
            </a:extLst>
          </p:cNvPr>
          <p:cNvSpPr>
            <a:spLocks noGrp="1"/>
          </p:cNvSpPr>
          <p:nvPr>
            <p:ph type="body" sz="half" idx="14" hasCustomPrompt="1"/>
          </p:nvPr>
        </p:nvSpPr>
        <p:spPr>
          <a:xfrm>
            <a:off x="5076000" y="1692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17" name="Picture Placeholder 2">
            <a:extLst>
              <a:ext uri="{FF2B5EF4-FFF2-40B4-BE49-F238E27FC236}">
                <a16:creationId xmlns:a16="http://schemas.microsoft.com/office/drawing/2014/main" id="{DF5CAF24-16CB-C6F6-2F64-A269F515F0E5}"/>
              </a:ext>
            </a:extLst>
          </p:cNvPr>
          <p:cNvSpPr>
            <a:spLocks noGrp="1" noChangeAspect="1"/>
          </p:cNvSpPr>
          <p:nvPr>
            <p:ph type="pic" idx="13"/>
          </p:nvPr>
        </p:nvSpPr>
        <p:spPr>
          <a:xfrm>
            <a:off x="5076000" y="720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als u een afbeelding wilt toevoegen</a:t>
            </a:r>
            <a:endParaRPr lang="en-US" dirty="0"/>
          </a:p>
        </p:txBody>
      </p:sp>
      <p:sp>
        <p:nvSpPr>
          <p:cNvPr id="18" name="Text Placeholder 3">
            <a:extLst>
              <a:ext uri="{FF2B5EF4-FFF2-40B4-BE49-F238E27FC236}">
                <a16:creationId xmlns:a16="http://schemas.microsoft.com/office/drawing/2014/main" id="{C34F5E20-08D6-CAD3-D4FF-151413F50C49}"/>
              </a:ext>
            </a:extLst>
          </p:cNvPr>
          <p:cNvSpPr>
            <a:spLocks noGrp="1"/>
          </p:cNvSpPr>
          <p:nvPr>
            <p:ph type="body" sz="half" idx="15" hasCustomPrompt="1"/>
          </p:nvPr>
        </p:nvSpPr>
        <p:spPr>
          <a:xfrm>
            <a:off x="6264000" y="1692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19" name="Picture Placeholder 2">
            <a:extLst>
              <a:ext uri="{FF2B5EF4-FFF2-40B4-BE49-F238E27FC236}">
                <a16:creationId xmlns:a16="http://schemas.microsoft.com/office/drawing/2014/main" id="{407AD6A8-F8B9-D462-C9AB-BE739732B624}"/>
              </a:ext>
            </a:extLst>
          </p:cNvPr>
          <p:cNvSpPr>
            <a:spLocks noGrp="1" noChangeAspect="1"/>
          </p:cNvSpPr>
          <p:nvPr>
            <p:ph type="pic" idx="16"/>
          </p:nvPr>
        </p:nvSpPr>
        <p:spPr>
          <a:xfrm>
            <a:off x="6264000" y="720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als u een afbeelding wilt toevoegen</a:t>
            </a:r>
            <a:endParaRPr lang="en-US" dirty="0"/>
          </a:p>
        </p:txBody>
      </p:sp>
      <p:sp>
        <p:nvSpPr>
          <p:cNvPr id="20" name="Text Placeholder 3">
            <a:extLst>
              <a:ext uri="{FF2B5EF4-FFF2-40B4-BE49-F238E27FC236}">
                <a16:creationId xmlns:a16="http://schemas.microsoft.com/office/drawing/2014/main" id="{452C215A-F7C3-0EE9-4239-D2230E4EFBB7}"/>
              </a:ext>
            </a:extLst>
          </p:cNvPr>
          <p:cNvSpPr>
            <a:spLocks noGrp="1"/>
          </p:cNvSpPr>
          <p:nvPr>
            <p:ph type="body" sz="half" idx="17" hasCustomPrompt="1"/>
          </p:nvPr>
        </p:nvSpPr>
        <p:spPr>
          <a:xfrm>
            <a:off x="7452000" y="1692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21" name="Picture Placeholder 2">
            <a:extLst>
              <a:ext uri="{FF2B5EF4-FFF2-40B4-BE49-F238E27FC236}">
                <a16:creationId xmlns:a16="http://schemas.microsoft.com/office/drawing/2014/main" id="{A8321A35-89FF-9D2B-ABA0-72A63B6EB840}"/>
              </a:ext>
            </a:extLst>
          </p:cNvPr>
          <p:cNvSpPr>
            <a:spLocks noGrp="1" noChangeAspect="1"/>
          </p:cNvSpPr>
          <p:nvPr>
            <p:ph type="pic" idx="18"/>
          </p:nvPr>
        </p:nvSpPr>
        <p:spPr>
          <a:xfrm>
            <a:off x="7452000" y="720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als u een afbeelding wilt toevoegen</a:t>
            </a:r>
            <a:endParaRPr lang="en-US" dirty="0"/>
          </a:p>
        </p:txBody>
      </p:sp>
      <p:sp>
        <p:nvSpPr>
          <p:cNvPr id="23" name="Text Placeholder 3">
            <a:extLst>
              <a:ext uri="{FF2B5EF4-FFF2-40B4-BE49-F238E27FC236}">
                <a16:creationId xmlns:a16="http://schemas.microsoft.com/office/drawing/2014/main" id="{FE9E1871-CE37-47A6-09F4-526E059773E4}"/>
              </a:ext>
            </a:extLst>
          </p:cNvPr>
          <p:cNvSpPr>
            <a:spLocks noGrp="1"/>
          </p:cNvSpPr>
          <p:nvPr>
            <p:ph type="body" sz="half" idx="20" hasCustomPrompt="1"/>
          </p:nvPr>
        </p:nvSpPr>
        <p:spPr>
          <a:xfrm>
            <a:off x="5076000" y="3024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24" name="Picture Placeholder 2">
            <a:extLst>
              <a:ext uri="{FF2B5EF4-FFF2-40B4-BE49-F238E27FC236}">
                <a16:creationId xmlns:a16="http://schemas.microsoft.com/office/drawing/2014/main" id="{59B98499-D108-4283-AE17-1AE26030C519}"/>
              </a:ext>
            </a:extLst>
          </p:cNvPr>
          <p:cNvSpPr>
            <a:spLocks noGrp="1" noChangeAspect="1"/>
          </p:cNvSpPr>
          <p:nvPr>
            <p:ph type="pic" idx="21"/>
          </p:nvPr>
        </p:nvSpPr>
        <p:spPr>
          <a:xfrm>
            <a:off x="5076000" y="2052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als u een afbeelding wilt toevoegen</a:t>
            </a:r>
            <a:endParaRPr lang="en-US" dirty="0"/>
          </a:p>
        </p:txBody>
      </p:sp>
      <p:sp>
        <p:nvSpPr>
          <p:cNvPr id="25" name="Text Placeholder 3">
            <a:extLst>
              <a:ext uri="{FF2B5EF4-FFF2-40B4-BE49-F238E27FC236}">
                <a16:creationId xmlns:a16="http://schemas.microsoft.com/office/drawing/2014/main" id="{56829FFD-BB7D-8A41-A777-F37912D1C1F6}"/>
              </a:ext>
            </a:extLst>
          </p:cNvPr>
          <p:cNvSpPr>
            <a:spLocks noGrp="1"/>
          </p:cNvSpPr>
          <p:nvPr>
            <p:ph type="body" sz="half" idx="22" hasCustomPrompt="1"/>
          </p:nvPr>
        </p:nvSpPr>
        <p:spPr>
          <a:xfrm>
            <a:off x="6264000" y="3024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26" name="Picture Placeholder 2">
            <a:extLst>
              <a:ext uri="{FF2B5EF4-FFF2-40B4-BE49-F238E27FC236}">
                <a16:creationId xmlns:a16="http://schemas.microsoft.com/office/drawing/2014/main" id="{81F88775-0F39-3D0F-D391-839EA6D52456}"/>
              </a:ext>
            </a:extLst>
          </p:cNvPr>
          <p:cNvSpPr>
            <a:spLocks noGrp="1" noChangeAspect="1"/>
          </p:cNvSpPr>
          <p:nvPr>
            <p:ph type="pic" idx="23"/>
          </p:nvPr>
        </p:nvSpPr>
        <p:spPr>
          <a:xfrm>
            <a:off x="6264000" y="2052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als u een afbeelding wilt toevoegen</a:t>
            </a:r>
            <a:endParaRPr lang="en-US" dirty="0"/>
          </a:p>
        </p:txBody>
      </p:sp>
      <p:sp>
        <p:nvSpPr>
          <p:cNvPr id="27" name="Text Placeholder 3">
            <a:extLst>
              <a:ext uri="{FF2B5EF4-FFF2-40B4-BE49-F238E27FC236}">
                <a16:creationId xmlns:a16="http://schemas.microsoft.com/office/drawing/2014/main" id="{B3F53E7E-C5AC-0CE4-A43B-3C8334671389}"/>
              </a:ext>
            </a:extLst>
          </p:cNvPr>
          <p:cNvSpPr>
            <a:spLocks noGrp="1"/>
          </p:cNvSpPr>
          <p:nvPr>
            <p:ph type="body" sz="half" idx="24" hasCustomPrompt="1"/>
          </p:nvPr>
        </p:nvSpPr>
        <p:spPr>
          <a:xfrm>
            <a:off x="7452000" y="3024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28" name="Picture Placeholder 2">
            <a:extLst>
              <a:ext uri="{FF2B5EF4-FFF2-40B4-BE49-F238E27FC236}">
                <a16:creationId xmlns:a16="http://schemas.microsoft.com/office/drawing/2014/main" id="{D011F759-D1CA-B8FA-F286-03454A5977AD}"/>
              </a:ext>
            </a:extLst>
          </p:cNvPr>
          <p:cNvSpPr>
            <a:spLocks noGrp="1" noChangeAspect="1"/>
          </p:cNvSpPr>
          <p:nvPr>
            <p:ph type="pic" idx="25"/>
          </p:nvPr>
        </p:nvSpPr>
        <p:spPr>
          <a:xfrm>
            <a:off x="7452000" y="2052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als u een afbeelding wilt toevoegen</a:t>
            </a:r>
            <a:endParaRPr lang="en-US" dirty="0"/>
          </a:p>
        </p:txBody>
      </p:sp>
      <p:sp>
        <p:nvSpPr>
          <p:cNvPr id="29" name="Text Placeholder 3">
            <a:extLst>
              <a:ext uri="{FF2B5EF4-FFF2-40B4-BE49-F238E27FC236}">
                <a16:creationId xmlns:a16="http://schemas.microsoft.com/office/drawing/2014/main" id="{9B14F39F-2246-DD70-B8F3-F6F1393B7426}"/>
              </a:ext>
            </a:extLst>
          </p:cNvPr>
          <p:cNvSpPr>
            <a:spLocks noGrp="1"/>
          </p:cNvSpPr>
          <p:nvPr>
            <p:ph type="body" sz="half" idx="26" hasCustomPrompt="1"/>
          </p:nvPr>
        </p:nvSpPr>
        <p:spPr>
          <a:xfrm>
            <a:off x="5076000" y="4356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30" name="Picture Placeholder 2">
            <a:extLst>
              <a:ext uri="{FF2B5EF4-FFF2-40B4-BE49-F238E27FC236}">
                <a16:creationId xmlns:a16="http://schemas.microsoft.com/office/drawing/2014/main" id="{205BE27E-DD87-0521-7B05-454266074404}"/>
              </a:ext>
            </a:extLst>
          </p:cNvPr>
          <p:cNvSpPr>
            <a:spLocks noGrp="1" noChangeAspect="1"/>
          </p:cNvSpPr>
          <p:nvPr>
            <p:ph type="pic" idx="27"/>
          </p:nvPr>
        </p:nvSpPr>
        <p:spPr>
          <a:xfrm>
            <a:off x="5076000" y="3384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als u een afbeelding wilt toevoegen</a:t>
            </a:r>
            <a:endParaRPr lang="en-US" dirty="0"/>
          </a:p>
        </p:txBody>
      </p:sp>
      <p:sp>
        <p:nvSpPr>
          <p:cNvPr id="31" name="Text Placeholder 3">
            <a:extLst>
              <a:ext uri="{FF2B5EF4-FFF2-40B4-BE49-F238E27FC236}">
                <a16:creationId xmlns:a16="http://schemas.microsoft.com/office/drawing/2014/main" id="{AD8FEF34-5307-85D0-46B8-35F59C8EAD10}"/>
              </a:ext>
            </a:extLst>
          </p:cNvPr>
          <p:cNvSpPr>
            <a:spLocks noGrp="1"/>
          </p:cNvSpPr>
          <p:nvPr>
            <p:ph type="body" sz="half" idx="28" hasCustomPrompt="1"/>
          </p:nvPr>
        </p:nvSpPr>
        <p:spPr>
          <a:xfrm>
            <a:off x="6264000" y="4356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32" name="Picture Placeholder 2">
            <a:extLst>
              <a:ext uri="{FF2B5EF4-FFF2-40B4-BE49-F238E27FC236}">
                <a16:creationId xmlns:a16="http://schemas.microsoft.com/office/drawing/2014/main" id="{A962A3D1-E132-EA87-35B1-6E04A9FE60A7}"/>
              </a:ext>
            </a:extLst>
          </p:cNvPr>
          <p:cNvSpPr>
            <a:spLocks noGrp="1" noChangeAspect="1"/>
          </p:cNvSpPr>
          <p:nvPr>
            <p:ph type="pic" idx="29"/>
          </p:nvPr>
        </p:nvSpPr>
        <p:spPr>
          <a:xfrm>
            <a:off x="6264000" y="3384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als u een afbeelding wilt toevoegen</a:t>
            </a:r>
            <a:endParaRPr lang="en-US" dirty="0"/>
          </a:p>
        </p:txBody>
      </p:sp>
      <p:sp>
        <p:nvSpPr>
          <p:cNvPr id="33" name="Text Placeholder 3">
            <a:extLst>
              <a:ext uri="{FF2B5EF4-FFF2-40B4-BE49-F238E27FC236}">
                <a16:creationId xmlns:a16="http://schemas.microsoft.com/office/drawing/2014/main" id="{56CD2E24-75C2-1927-0436-AE4E8962F907}"/>
              </a:ext>
            </a:extLst>
          </p:cNvPr>
          <p:cNvSpPr>
            <a:spLocks noGrp="1"/>
          </p:cNvSpPr>
          <p:nvPr>
            <p:ph type="body" sz="half" idx="30" hasCustomPrompt="1"/>
          </p:nvPr>
        </p:nvSpPr>
        <p:spPr>
          <a:xfrm>
            <a:off x="7452000" y="4356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34" name="Picture Placeholder 2">
            <a:extLst>
              <a:ext uri="{FF2B5EF4-FFF2-40B4-BE49-F238E27FC236}">
                <a16:creationId xmlns:a16="http://schemas.microsoft.com/office/drawing/2014/main" id="{3C0A3ECA-CE0F-C8B0-B8DB-E3BE01C66977}"/>
              </a:ext>
            </a:extLst>
          </p:cNvPr>
          <p:cNvSpPr>
            <a:spLocks noGrp="1" noChangeAspect="1"/>
          </p:cNvSpPr>
          <p:nvPr>
            <p:ph type="pic" idx="31"/>
          </p:nvPr>
        </p:nvSpPr>
        <p:spPr>
          <a:xfrm>
            <a:off x="7452000" y="3384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als u een afbeelding wilt toevoegen</a:t>
            </a:r>
            <a:endParaRPr lang="en-US" dirty="0"/>
          </a:p>
        </p:txBody>
      </p:sp>
    </p:spTree>
    <p:extLst>
      <p:ext uri="{BB962C8B-B14F-4D97-AF65-F5344CB8AC3E}">
        <p14:creationId xmlns:p14="http://schemas.microsoft.com/office/powerpoint/2010/main" val="23412638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Vervolg uitdagingen">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tx2"/>
                </a:solidFill>
              </a:defRPr>
            </a:lvl1pPr>
          </a:lstStyle>
          <a:p>
            <a:r>
              <a:rPr lang="nl-NL" dirty="0"/>
              <a:t>Teamfit is een werkwijze van JOGG</a:t>
            </a:r>
          </a:p>
          <a:p>
            <a:endParaRPr lang="nl-NL"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791998" y="1980000"/>
            <a:ext cx="3384000" cy="1224000"/>
          </a:xfrm>
        </p:spPr>
        <p:txBody>
          <a:bodyPr anchor="ctr" anchorCtr="0"/>
          <a:lstStyle>
            <a:lvl1pPr>
              <a:defRPr sz="2800">
                <a:solidFill>
                  <a:schemeClr val="bg1"/>
                </a:solidFill>
              </a:defRPr>
            </a:lvl1pPr>
          </a:lstStyle>
          <a:p>
            <a:r>
              <a:rPr lang="nl-NL" dirty="0"/>
              <a:t>Titelstijl bewerken</a:t>
            </a:r>
            <a:endParaRPr lang="en-US" dirty="0"/>
          </a:p>
        </p:txBody>
      </p:sp>
      <p:sp>
        <p:nvSpPr>
          <p:cNvPr id="11" name="Text Placeholder 3">
            <a:extLst>
              <a:ext uri="{FF2B5EF4-FFF2-40B4-BE49-F238E27FC236}">
                <a16:creationId xmlns:a16="http://schemas.microsoft.com/office/drawing/2014/main" id="{E78CDEF1-33AF-C9DE-8E0F-3E73B35C1C13}"/>
              </a:ext>
            </a:extLst>
          </p:cNvPr>
          <p:cNvSpPr>
            <a:spLocks noGrp="1"/>
          </p:cNvSpPr>
          <p:nvPr>
            <p:ph type="body" sz="half" idx="14" hasCustomPrompt="1"/>
          </p:nvPr>
        </p:nvSpPr>
        <p:spPr>
          <a:xfrm>
            <a:off x="4933387" y="1260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17" name="Picture Placeholder 2">
            <a:extLst>
              <a:ext uri="{FF2B5EF4-FFF2-40B4-BE49-F238E27FC236}">
                <a16:creationId xmlns:a16="http://schemas.microsoft.com/office/drawing/2014/main" id="{DF5CAF24-16CB-C6F6-2F64-A269F515F0E5}"/>
              </a:ext>
            </a:extLst>
          </p:cNvPr>
          <p:cNvSpPr>
            <a:spLocks noGrp="1" noChangeAspect="1"/>
          </p:cNvSpPr>
          <p:nvPr>
            <p:ph type="pic" idx="13"/>
          </p:nvPr>
        </p:nvSpPr>
        <p:spPr>
          <a:xfrm>
            <a:off x="4933387" y="504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als u een afbeelding wilt toevoegen</a:t>
            </a:r>
            <a:endParaRPr lang="en-US" dirty="0"/>
          </a:p>
        </p:txBody>
      </p:sp>
      <p:sp>
        <p:nvSpPr>
          <p:cNvPr id="35" name="Picture Placeholder 2">
            <a:extLst>
              <a:ext uri="{FF2B5EF4-FFF2-40B4-BE49-F238E27FC236}">
                <a16:creationId xmlns:a16="http://schemas.microsoft.com/office/drawing/2014/main" id="{D98D70D9-58D6-1E57-906A-4C6FD7613005}"/>
              </a:ext>
            </a:extLst>
          </p:cNvPr>
          <p:cNvSpPr>
            <a:spLocks noGrp="1" noChangeAspect="1"/>
          </p:cNvSpPr>
          <p:nvPr>
            <p:ph type="pic" idx="15"/>
          </p:nvPr>
        </p:nvSpPr>
        <p:spPr>
          <a:xfrm>
            <a:off x="7668000" y="504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als u een afbeelding wilt toevoegen</a:t>
            </a:r>
            <a:endParaRPr lang="en-US" dirty="0"/>
          </a:p>
        </p:txBody>
      </p:sp>
      <p:sp>
        <p:nvSpPr>
          <p:cNvPr id="36" name="Picture Placeholder 2">
            <a:extLst>
              <a:ext uri="{FF2B5EF4-FFF2-40B4-BE49-F238E27FC236}">
                <a16:creationId xmlns:a16="http://schemas.microsoft.com/office/drawing/2014/main" id="{D26C9D48-9707-321E-979D-29ED9383C730}"/>
              </a:ext>
            </a:extLst>
          </p:cNvPr>
          <p:cNvSpPr>
            <a:spLocks noGrp="1" noChangeAspect="1"/>
          </p:cNvSpPr>
          <p:nvPr>
            <p:ph type="pic" idx="16"/>
          </p:nvPr>
        </p:nvSpPr>
        <p:spPr>
          <a:xfrm>
            <a:off x="5844925" y="504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als u een afbeelding wilt toevoegen</a:t>
            </a:r>
            <a:endParaRPr lang="en-US" dirty="0"/>
          </a:p>
        </p:txBody>
      </p:sp>
      <p:sp>
        <p:nvSpPr>
          <p:cNvPr id="37" name="Picture Placeholder 2">
            <a:extLst>
              <a:ext uri="{FF2B5EF4-FFF2-40B4-BE49-F238E27FC236}">
                <a16:creationId xmlns:a16="http://schemas.microsoft.com/office/drawing/2014/main" id="{A63AC713-A8EA-563F-D53B-96C39BE27118}"/>
              </a:ext>
            </a:extLst>
          </p:cNvPr>
          <p:cNvSpPr>
            <a:spLocks noGrp="1" noChangeAspect="1"/>
          </p:cNvSpPr>
          <p:nvPr>
            <p:ph type="pic" idx="17"/>
          </p:nvPr>
        </p:nvSpPr>
        <p:spPr>
          <a:xfrm>
            <a:off x="6756463" y="504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als u een afbeelding wilt toevoegen</a:t>
            </a:r>
            <a:endParaRPr lang="en-US" dirty="0"/>
          </a:p>
        </p:txBody>
      </p:sp>
      <p:sp>
        <p:nvSpPr>
          <p:cNvPr id="38" name="Text Placeholder 3">
            <a:extLst>
              <a:ext uri="{FF2B5EF4-FFF2-40B4-BE49-F238E27FC236}">
                <a16:creationId xmlns:a16="http://schemas.microsoft.com/office/drawing/2014/main" id="{BC2BF94B-D699-31FE-7196-A8FEB6889AA9}"/>
              </a:ext>
            </a:extLst>
          </p:cNvPr>
          <p:cNvSpPr>
            <a:spLocks noGrp="1"/>
          </p:cNvSpPr>
          <p:nvPr>
            <p:ph type="body" sz="half" idx="18" hasCustomPrompt="1"/>
          </p:nvPr>
        </p:nvSpPr>
        <p:spPr>
          <a:xfrm>
            <a:off x="5844925" y="1260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39" name="Text Placeholder 3">
            <a:extLst>
              <a:ext uri="{FF2B5EF4-FFF2-40B4-BE49-F238E27FC236}">
                <a16:creationId xmlns:a16="http://schemas.microsoft.com/office/drawing/2014/main" id="{49FB086B-663F-ED86-9AC1-F70EC519E6BF}"/>
              </a:ext>
            </a:extLst>
          </p:cNvPr>
          <p:cNvSpPr>
            <a:spLocks noGrp="1"/>
          </p:cNvSpPr>
          <p:nvPr>
            <p:ph type="body" sz="half" idx="19" hasCustomPrompt="1"/>
          </p:nvPr>
        </p:nvSpPr>
        <p:spPr>
          <a:xfrm>
            <a:off x="6756463" y="1260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40" name="Text Placeholder 3">
            <a:extLst>
              <a:ext uri="{FF2B5EF4-FFF2-40B4-BE49-F238E27FC236}">
                <a16:creationId xmlns:a16="http://schemas.microsoft.com/office/drawing/2014/main" id="{78C85914-F27B-5A8A-8751-44D64A4FE5F5}"/>
              </a:ext>
            </a:extLst>
          </p:cNvPr>
          <p:cNvSpPr>
            <a:spLocks noGrp="1"/>
          </p:cNvSpPr>
          <p:nvPr>
            <p:ph type="body" sz="half" idx="20" hasCustomPrompt="1"/>
          </p:nvPr>
        </p:nvSpPr>
        <p:spPr>
          <a:xfrm>
            <a:off x="7668000" y="1260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44" name="Text Placeholder 3">
            <a:extLst>
              <a:ext uri="{FF2B5EF4-FFF2-40B4-BE49-F238E27FC236}">
                <a16:creationId xmlns:a16="http://schemas.microsoft.com/office/drawing/2014/main" id="{10C29631-F2F0-BAAD-918A-20DECE6B04C1}"/>
              </a:ext>
            </a:extLst>
          </p:cNvPr>
          <p:cNvSpPr>
            <a:spLocks noGrp="1"/>
          </p:cNvSpPr>
          <p:nvPr>
            <p:ph type="body" sz="half" idx="24" hasCustomPrompt="1"/>
          </p:nvPr>
        </p:nvSpPr>
        <p:spPr>
          <a:xfrm>
            <a:off x="4933387" y="2352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45" name="Picture Placeholder 2">
            <a:extLst>
              <a:ext uri="{FF2B5EF4-FFF2-40B4-BE49-F238E27FC236}">
                <a16:creationId xmlns:a16="http://schemas.microsoft.com/office/drawing/2014/main" id="{9628F102-EC7D-1B31-BA45-F78DCEF13719}"/>
              </a:ext>
            </a:extLst>
          </p:cNvPr>
          <p:cNvSpPr>
            <a:spLocks noGrp="1" noChangeAspect="1"/>
          </p:cNvSpPr>
          <p:nvPr>
            <p:ph type="pic" idx="25"/>
          </p:nvPr>
        </p:nvSpPr>
        <p:spPr>
          <a:xfrm>
            <a:off x="4933387" y="1596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als u een afbeelding wilt toevoegen</a:t>
            </a:r>
            <a:endParaRPr lang="en-US" dirty="0"/>
          </a:p>
        </p:txBody>
      </p:sp>
      <p:sp>
        <p:nvSpPr>
          <p:cNvPr id="46" name="Picture Placeholder 2">
            <a:extLst>
              <a:ext uri="{FF2B5EF4-FFF2-40B4-BE49-F238E27FC236}">
                <a16:creationId xmlns:a16="http://schemas.microsoft.com/office/drawing/2014/main" id="{1EA26B2E-46A6-38B9-EC56-07F828B4975A}"/>
              </a:ext>
            </a:extLst>
          </p:cNvPr>
          <p:cNvSpPr>
            <a:spLocks noGrp="1" noChangeAspect="1"/>
          </p:cNvSpPr>
          <p:nvPr>
            <p:ph type="pic" idx="26"/>
          </p:nvPr>
        </p:nvSpPr>
        <p:spPr>
          <a:xfrm>
            <a:off x="7668000" y="1596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als u een afbeelding wilt toevoegen</a:t>
            </a:r>
            <a:endParaRPr lang="en-US" dirty="0"/>
          </a:p>
        </p:txBody>
      </p:sp>
      <p:sp>
        <p:nvSpPr>
          <p:cNvPr id="47" name="Picture Placeholder 2">
            <a:extLst>
              <a:ext uri="{FF2B5EF4-FFF2-40B4-BE49-F238E27FC236}">
                <a16:creationId xmlns:a16="http://schemas.microsoft.com/office/drawing/2014/main" id="{0CC8A6AB-C5F6-6DB2-10D9-094811C014F8}"/>
              </a:ext>
            </a:extLst>
          </p:cNvPr>
          <p:cNvSpPr>
            <a:spLocks noGrp="1" noChangeAspect="1"/>
          </p:cNvSpPr>
          <p:nvPr>
            <p:ph type="pic" idx="27"/>
          </p:nvPr>
        </p:nvSpPr>
        <p:spPr>
          <a:xfrm>
            <a:off x="5844925" y="1596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als u een afbeelding wilt toevoegen</a:t>
            </a:r>
            <a:endParaRPr lang="en-US" dirty="0"/>
          </a:p>
        </p:txBody>
      </p:sp>
      <p:sp>
        <p:nvSpPr>
          <p:cNvPr id="48" name="Picture Placeholder 2">
            <a:extLst>
              <a:ext uri="{FF2B5EF4-FFF2-40B4-BE49-F238E27FC236}">
                <a16:creationId xmlns:a16="http://schemas.microsoft.com/office/drawing/2014/main" id="{B2F8B4EE-A8DE-6773-A0DA-7AC97BE6416E}"/>
              </a:ext>
            </a:extLst>
          </p:cNvPr>
          <p:cNvSpPr>
            <a:spLocks noGrp="1" noChangeAspect="1"/>
          </p:cNvSpPr>
          <p:nvPr>
            <p:ph type="pic" idx="28"/>
          </p:nvPr>
        </p:nvSpPr>
        <p:spPr>
          <a:xfrm>
            <a:off x="6756463" y="1596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als u een afbeelding wilt toevoegen</a:t>
            </a:r>
            <a:endParaRPr lang="en-US" dirty="0"/>
          </a:p>
        </p:txBody>
      </p:sp>
      <p:sp>
        <p:nvSpPr>
          <p:cNvPr id="49" name="Text Placeholder 3">
            <a:extLst>
              <a:ext uri="{FF2B5EF4-FFF2-40B4-BE49-F238E27FC236}">
                <a16:creationId xmlns:a16="http://schemas.microsoft.com/office/drawing/2014/main" id="{B82E6897-1D99-CC88-6FF8-2884604A7527}"/>
              </a:ext>
            </a:extLst>
          </p:cNvPr>
          <p:cNvSpPr>
            <a:spLocks noGrp="1"/>
          </p:cNvSpPr>
          <p:nvPr>
            <p:ph type="body" sz="half" idx="29" hasCustomPrompt="1"/>
          </p:nvPr>
        </p:nvSpPr>
        <p:spPr>
          <a:xfrm>
            <a:off x="5844925" y="2352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50" name="Text Placeholder 3">
            <a:extLst>
              <a:ext uri="{FF2B5EF4-FFF2-40B4-BE49-F238E27FC236}">
                <a16:creationId xmlns:a16="http://schemas.microsoft.com/office/drawing/2014/main" id="{11D30C60-7A13-AFC1-4B93-D4B47CE91438}"/>
              </a:ext>
            </a:extLst>
          </p:cNvPr>
          <p:cNvSpPr>
            <a:spLocks noGrp="1"/>
          </p:cNvSpPr>
          <p:nvPr>
            <p:ph type="body" sz="half" idx="30" hasCustomPrompt="1"/>
          </p:nvPr>
        </p:nvSpPr>
        <p:spPr>
          <a:xfrm>
            <a:off x="6756463" y="2352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51" name="Text Placeholder 3">
            <a:extLst>
              <a:ext uri="{FF2B5EF4-FFF2-40B4-BE49-F238E27FC236}">
                <a16:creationId xmlns:a16="http://schemas.microsoft.com/office/drawing/2014/main" id="{27361AF9-33D8-9D90-6EE9-B78DA784FE0D}"/>
              </a:ext>
            </a:extLst>
          </p:cNvPr>
          <p:cNvSpPr>
            <a:spLocks noGrp="1"/>
          </p:cNvSpPr>
          <p:nvPr>
            <p:ph type="body" sz="half" idx="31" hasCustomPrompt="1"/>
          </p:nvPr>
        </p:nvSpPr>
        <p:spPr>
          <a:xfrm>
            <a:off x="7668000" y="2352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52" name="Text Placeholder 3">
            <a:extLst>
              <a:ext uri="{FF2B5EF4-FFF2-40B4-BE49-F238E27FC236}">
                <a16:creationId xmlns:a16="http://schemas.microsoft.com/office/drawing/2014/main" id="{2D9CB674-6419-E310-FBE3-C880BC61D8F9}"/>
              </a:ext>
            </a:extLst>
          </p:cNvPr>
          <p:cNvSpPr>
            <a:spLocks noGrp="1"/>
          </p:cNvSpPr>
          <p:nvPr>
            <p:ph type="body" sz="half" idx="32" hasCustomPrompt="1"/>
          </p:nvPr>
        </p:nvSpPr>
        <p:spPr>
          <a:xfrm>
            <a:off x="4933387" y="3444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53" name="Picture Placeholder 2">
            <a:extLst>
              <a:ext uri="{FF2B5EF4-FFF2-40B4-BE49-F238E27FC236}">
                <a16:creationId xmlns:a16="http://schemas.microsoft.com/office/drawing/2014/main" id="{6517AB7B-3428-402C-817A-360B21E818FB}"/>
              </a:ext>
            </a:extLst>
          </p:cNvPr>
          <p:cNvSpPr>
            <a:spLocks noGrp="1" noChangeAspect="1"/>
          </p:cNvSpPr>
          <p:nvPr>
            <p:ph type="pic" idx="33"/>
          </p:nvPr>
        </p:nvSpPr>
        <p:spPr>
          <a:xfrm>
            <a:off x="4933387" y="2688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als u een afbeelding wilt toevoegen</a:t>
            </a:r>
            <a:endParaRPr lang="en-US" dirty="0"/>
          </a:p>
        </p:txBody>
      </p:sp>
      <p:sp>
        <p:nvSpPr>
          <p:cNvPr id="54" name="Picture Placeholder 2">
            <a:extLst>
              <a:ext uri="{FF2B5EF4-FFF2-40B4-BE49-F238E27FC236}">
                <a16:creationId xmlns:a16="http://schemas.microsoft.com/office/drawing/2014/main" id="{5B879716-E9DD-9268-2616-D8B1CD00AAFF}"/>
              </a:ext>
            </a:extLst>
          </p:cNvPr>
          <p:cNvSpPr>
            <a:spLocks noGrp="1" noChangeAspect="1"/>
          </p:cNvSpPr>
          <p:nvPr>
            <p:ph type="pic" idx="34"/>
          </p:nvPr>
        </p:nvSpPr>
        <p:spPr>
          <a:xfrm>
            <a:off x="7668000" y="2688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als u een afbeelding wilt toevoegen</a:t>
            </a:r>
            <a:endParaRPr lang="en-US" dirty="0"/>
          </a:p>
        </p:txBody>
      </p:sp>
      <p:sp>
        <p:nvSpPr>
          <p:cNvPr id="55" name="Picture Placeholder 2">
            <a:extLst>
              <a:ext uri="{FF2B5EF4-FFF2-40B4-BE49-F238E27FC236}">
                <a16:creationId xmlns:a16="http://schemas.microsoft.com/office/drawing/2014/main" id="{BC743ACB-703D-16A2-1882-6697276F84A4}"/>
              </a:ext>
            </a:extLst>
          </p:cNvPr>
          <p:cNvSpPr>
            <a:spLocks noGrp="1" noChangeAspect="1"/>
          </p:cNvSpPr>
          <p:nvPr>
            <p:ph type="pic" idx="35"/>
          </p:nvPr>
        </p:nvSpPr>
        <p:spPr>
          <a:xfrm>
            <a:off x="5844925" y="2688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als u een afbeelding wilt toevoegen</a:t>
            </a:r>
            <a:endParaRPr lang="en-US" dirty="0"/>
          </a:p>
        </p:txBody>
      </p:sp>
      <p:sp>
        <p:nvSpPr>
          <p:cNvPr id="56" name="Picture Placeholder 2">
            <a:extLst>
              <a:ext uri="{FF2B5EF4-FFF2-40B4-BE49-F238E27FC236}">
                <a16:creationId xmlns:a16="http://schemas.microsoft.com/office/drawing/2014/main" id="{845DECD1-5601-E6F7-E1EE-58EEA7FBF252}"/>
              </a:ext>
            </a:extLst>
          </p:cNvPr>
          <p:cNvSpPr>
            <a:spLocks noGrp="1" noChangeAspect="1"/>
          </p:cNvSpPr>
          <p:nvPr>
            <p:ph type="pic" idx="36"/>
          </p:nvPr>
        </p:nvSpPr>
        <p:spPr>
          <a:xfrm>
            <a:off x="6756463" y="2688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als u een afbeelding wilt toevoegen</a:t>
            </a:r>
            <a:endParaRPr lang="en-US" dirty="0"/>
          </a:p>
        </p:txBody>
      </p:sp>
      <p:sp>
        <p:nvSpPr>
          <p:cNvPr id="57" name="Text Placeholder 3">
            <a:extLst>
              <a:ext uri="{FF2B5EF4-FFF2-40B4-BE49-F238E27FC236}">
                <a16:creationId xmlns:a16="http://schemas.microsoft.com/office/drawing/2014/main" id="{3E09E06E-450F-5ADB-2A20-607F68C5159E}"/>
              </a:ext>
            </a:extLst>
          </p:cNvPr>
          <p:cNvSpPr>
            <a:spLocks noGrp="1"/>
          </p:cNvSpPr>
          <p:nvPr>
            <p:ph type="body" sz="half" idx="37" hasCustomPrompt="1"/>
          </p:nvPr>
        </p:nvSpPr>
        <p:spPr>
          <a:xfrm>
            <a:off x="5844925" y="3444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58" name="Text Placeholder 3">
            <a:extLst>
              <a:ext uri="{FF2B5EF4-FFF2-40B4-BE49-F238E27FC236}">
                <a16:creationId xmlns:a16="http://schemas.microsoft.com/office/drawing/2014/main" id="{1AFE7EBE-9A8B-0904-ADF1-C144F577A54F}"/>
              </a:ext>
            </a:extLst>
          </p:cNvPr>
          <p:cNvSpPr>
            <a:spLocks noGrp="1"/>
          </p:cNvSpPr>
          <p:nvPr>
            <p:ph type="body" sz="half" idx="38" hasCustomPrompt="1"/>
          </p:nvPr>
        </p:nvSpPr>
        <p:spPr>
          <a:xfrm>
            <a:off x="6756463" y="3444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59" name="Text Placeholder 3">
            <a:extLst>
              <a:ext uri="{FF2B5EF4-FFF2-40B4-BE49-F238E27FC236}">
                <a16:creationId xmlns:a16="http://schemas.microsoft.com/office/drawing/2014/main" id="{77353586-7AF0-951B-A022-C1EEC3ED5450}"/>
              </a:ext>
            </a:extLst>
          </p:cNvPr>
          <p:cNvSpPr>
            <a:spLocks noGrp="1"/>
          </p:cNvSpPr>
          <p:nvPr>
            <p:ph type="body" sz="half" idx="39" hasCustomPrompt="1"/>
          </p:nvPr>
        </p:nvSpPr>
        <p:spPr>
          <a:xfrm>
            <a:off x="7668000" y="3444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60" name="Text Placeholder 3">
            <a:extLst>
              <a:ext uri="{FF2B5EF4-FFF2-40B4-BE49-F238E27FC236}">
                <a16:creationId xmlns:a16="http://schemas.microsoft.com/office/drawing/2014/main" id="{B2ADC6C9-F7E6-DC26-EAA7-3DA378FF87CF}"/>
              </a:ext>
            </a:extLst>
          </p:cNvPr>
          <p:cNvSpPr>
            <a:spLocks noGrp="1"/>
          </p:cNvSpPr>
          <p:nvPr>
            <p:ph type="body" sz="half" idx="40" hasCustomPrompt="1"/>
          </p:nvPr>
        </p:nvSpPr>
        <p:spPr>
          <a:xfrm>
            <a:off x="4933387" y="4536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61" name="Picture Placeholder 2">
            <a:extLst>
              <a:ext uri="{FF2B5EF4-FFF2-40B4-BE49-F238E27FC236}">
                <a16:creationId xmlns:a16="http://schemas.microsoft.com/office/drawing/2014/main" id="{6E99DB23-BBE2-C282-B0DD-FDA068117084}"/>
              </a:ext>
            </a:extLst>
          </p:cNvPr>
          <p:cNvSpPr>
            <a:spLocks noGrp="1" noChangeAspect="1"/>
          </p:cNvSpPr>
          <p:nvPr>
            <p:ph type="pic" idx="41"/>
          </p:nvPr>
        </p:nvSpPr>
        <p:spPr>
          <a:xfrm>
            <a:off x="4933387" y="3780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als u een afbeelding wilt toevoegen</a:t>
            </a:r>
            <a:endParaRPr lang="en-US" dirty="0"/>
          </a:p>
        </p:txBody>
      </p:sp>
      <p:sp>
        <p:nvSpPr>
          <p:cNvPr id="63" name="Picture Placeholder 2">
            <a:extLst>
              <a:ext uri="{FF2B5EF4-FFF2-40B4-BE49-F238E27FC236}">
                <a16:creationId xmlns:a16="http://schemas.microsoft.com/office/drawing/2014/main" id="{770D379C-3FB3-DC41-D9CD-69F11B027972}"/>
              </a:ext>
            </a:extLst>
          </p:cNvPr>
          <p:cNvSpPr>
            <a:spLocks noGrp="1" noChangeAspect="1"/>
          </p:cNvSpPr>
          <p:nvPr>
            <p:ph type="pic" idx="43"/>
          </p:nvPr>
        </p:nvSpPr>
        <p:spPr>
          <a:xfrm>
            <a:off x="5844925" y="3780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als u een afbeelding wilt toevoegen</a:t>
            </a:r>
            <a:endParaRPr lang="en-US" dirty="0"/>
          </a:p>
        </p:txBody>
      </p:sp>
      <p:sp>
        <p:nvSpPr>
          <p:cNvPr id="64" name="Picture Placeholder 2">
            <a:extLst>
              <a:ext uri="{FF2B5EF4-FFF2-40B4-BE49-F238E27FC236}">
                <a16:creationId xmlns:a16="http://schemas.microsoft.com/office/drawing/2014/main" id="{83A5BE8F-AA02-499B-4ADA-E7F308E89DC3}"/>
              </a:ext>
            </a:extLst>
          </p:cNvPr>
          <p:cNvSpPr>
            <a:spLocks noGrp="1" noChangeAspect="1"/>
          </p:cNvSpPr>
          <p:nvPr>
            <p:ph type="pic" idx="44"/>
          </p:nvPr>
        </p:nvSpPr>
        <p:spPr>
          <a:xfrm>
            <a:off x="6756463" y="3780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als u een afbeelding wilt toevoegen</a:t>
            </a:r>
            <a:endParaRPr lang="en-US" dirty="0"/>
          </a:p>
        </p:txBody>
      </p:sp>
      <p:sp>
        <p:nvSpPr>
          <p:cNvPr id="65" name="Text Placeholder 3">
            <a:extLst>
              <a:ext uri="{FF2B5EF4-FFF2-40B4-BE49-F238E27FC236}">
                <a16:creationId xmlns:a16="http://schemas.microsoft.com/office/drawing/2014/main" id="{B6B3AA80-4701-9C3E-CEE0-8DADF0B730C3}"/>
              </a:ext>
            </a:extLst>
          </p:cNvPr>
          <p:cNvSpPr>
            <a:spLocks noGrp="1"/>
          </p:cNvSpPr>
          <p:nvPr>
            <p:ph type="body" sz="half" idx="45" hasCustomPrompt="1"/>
          </p:nvPr>
        </p:nvSpPr>
        <p:spPr>
          <a:xfrm>
            <a:off x="5844925" y="4536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66" name="Text Placeholder 3">
            <a:extLst>
              <a:ext uri="{FF2B5EF4-FFF2-40B4-BE49-F238E27FC236}">
                <a16:creationId xmlns:a16="http://schemas.microsoft.com/office/drawing/2014/main" id="{247B9B3D-CCB2-CD50-73CC-1B9A4FB42D4D}"/>
              </a:ext>
            </a:extLst>
          </p:cNvPr>
          <p:cNvSpPr>
            <a:spLocks noGrp="1"/>
          </p:cNvSpPr>
          <p:nvPr>
            <p:ph type="body" sz="half" idx="46" hasCustomPrompt="1"/>
          </p:nvPr>
        </p:nvSpPr>
        <p:spPr>
          <a:xfrm>
            <a:off x="6756463" y="4536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Tree>
    <p:extLst>
      <p:ext uri="{BB962C8B-B14F-4D97-AF65-F5344CB8AC3E}">
        <p14:creationId xmlns:p14="http://schemas.microsoft.com/office/powerpoint/2010/main" val="158937482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wee afbeeldingen">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9700F36D-470B-36A6-16AE-03B364D1954B}"/>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r>
              <a:rPr lang="nl-NL" dirty="0"/>
              <a:t>Teamfit is een werkwijze van JOGG</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791998" y="1980000"/>
            <a:ext cx="3384000" cy="1224000"/>
          </a:xfrm>
        </p:spPr>
        <p:txBody>
          <a:bodyPr anchor="ctr" anchorCtr="0"/>
          <a:lstStyle>
            <a:lvl1pPr>
              <a:defRPr sz="2800">
                <a:solidFill>
                  <a:schemeClr val="bg1"/>
                </a:solidFill>
              </a:defRPr>
            </a:lvl1pPr>
          </a:lstStyle>
          <a:p>
            <a:r>
              <a:rPr lang="nl-NL" dirty="0"/>
              <a:t>Titelstijl bewerken</a:t>
            </a:r>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Tree>
    <p:extLst>
      <p:ext uri="{BB962C8B-B14F-4D97-AF65-F5344CB8AC3E}">
        <p14:creationId xmlns:p14="http://schemas.microsoft.com/office/powerpoint/2010/main" val="1541735643"/>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8_Twee afbeeldingen">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1" name="Picture Placeholder 2">
            <a:extLst>
              <a:ext uri="{FF2B5EF4-FFF2-40B4-BE49-F238E27FC236}">
                <a16:creationId xmlns:a16="http://schemas.microsoft.com/office/drawing/2014/main" id="{9700F36D-470B-36A6-16AE-03B364D1954B}"/>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dirty="0"/>
          </a:p>
        </p:txBody>
      </p:sp>
      <p:sp>
        <p:nvSpPr>
          <p:cNvPr id="12" name="Text Placeholder 3">
            <a:extLst>
              <a:ext uri="{FF2B5EF4-FFF2-40B4-BE49-F238E27FC236}">
                <a16:creationId xmlns:a16="http://schemas.microsoft.com/office/drawing/2014/main" id="{7A98BD33-5D5F-1425-2A75-9F75C1B41D74}"/>
              </a:ext>
            </a:extLst>
          </p:cNvPr>
          <p:cNvSpPr>
            <a:spLocks noGrp="1"/>
          </p:cNvSpPr>
          <p:nvPr>
            <p:ph type="body" sz="half" idx="15" hasCustomPrompt="1"/>
          </p:nvPr>
        </p:nvSpPr>
        <p:spPr>
          <a:xfrm>
            <a:off x="792000" y="2669659"/>
            <a:ext cx="3456000" cy="864000"/>
          </a:xfrm>
        </p:spPr>
        <p:txBody>
          <a:bodyPr anchor="t" anchorCtr="0"/>
          <a:lstStyle>
            <a:lvl1pPr marL="0" indent="0">
              <a:lnSpc>
                <a:spcPct val="100000"/>
              </a:lnSpc>
              <a:buNone/>
              <a:defRPr sz="1700">
                <a:solidFill>
                  <a:schemeClr val="bg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
        <p:nvSpPr>
          <p:cNvPr id="16" name="Text Placeholder 3">
            <a:extLst>
              <a:ext uri="{FF2B5EF4-FFF2-40B4-BE49-F238E27FC236}">
                <a16:creationId xmlns:a16="http://schemas.microsoft.com/office/drawing/2014/main" id="{640B3C99-471A-B1D0-35E9-BDDE5955DB2B}"/>
              </a:ext>
            </a:extLst>
          </p:cNvPr>
          <p:cNvSpPr>
            <a:spLocks noGrp="1"/>
          </p:cNvSpPr>
          <p:nvPr>
            <p:ph type="body" sz="half" idx="24" hasCustomPrompt="1"/>
          </p:nvPr>
        </p:nvSpPr>
        <p:spPr>
          <a:xfrm>
            <a:off x="792000" y="1800000"/>
            <a:ext cx="3456000" cy="792000"/>
          </a:xfrm>
        </p:spPr>
        <p:txBody>
          <a:bodyPr anchor="b" anchorCtr="0"/>
          <a:lstStyle>
            <a:lvl1pPr marL="0" indent="0">
              <a:lnSpc>
                <a:spcPct val="95000"/>
              </a:lnSpc>
              <a:buNone/>
              <a:defRPr sz="28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te bewerken</a:t>
            </a:r>
          </a:p>
        </p:txBody>
      </p:sp>
    </p:spTree>
    <p:extLst>
      <p:ext uri="{BB962C8B-B14F-4D97-AF65-F5344CB8AC3E}">
        <p14:creationId xmlns:p14="http://schemas.microsoft.com/office/powerpoint/2010/main" val="131557731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Quote en afbeelding">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47EE8662-E754-134F-99ED-351DDE5AC6DD}"/>
              </a:ext>
            </a:extLst>
          </p:cNvPr>
          <p:cNvSpPr>
            <a:spLocks noGrp="1"/>
          </p:cNvSpPr>
          <p:nvPr>
            <p:ph type="pic" idx="14" hasCustomPrompt="1"/>
          </p:nvPr>
        </p:nvSpPr>
        <p:spPr>
          <a:xfrm>
            <a:off x="125999"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r>
              <a:rPr lang="nl-NL" dirty="0"/>
              <a:t>Teamfit is een werkwijze van JOGG</a:t>
            </a:r>
          </a:p>
          <a:p>
            <a:endParaRPr lang="nl-NL"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2" name="Text Placeholder 3">
            <a:extLst>
              <a:ext uri="{FF2B5EF4-FFF2-40B4-BE49-F238E27FC236}">
                <a16:creationId xmlns:a16="http://schemas.microsoft.com/office/drawing/2014/main" id="{231CBFA8-F7F6-8CBE-F721-DF99AE308135}"/>
              </a:ext>
            </a:extLst>
          </p:cNvPr>
          <p:cNvSpPr>
            <a:spLocks noGrp="1"/>
          </p:cNvSpPr>
          <p:nvPr>
            <p:ph type="body" sz="half" idx="2" hasCustomPrompt="1"/>
          </p:nvPr>
        </p:nvSpPr>
        <p:spPr>
          <a:xfrm>
            <a:off x="5076000" y="684000"/>
            <a:ext cx="3384000" cy="3024000"/>
          </a:xfrm>
        </p:spPr>
        <p:txBody>
          <a:bodyPr anchor="ctr" anchorCtr="0"/>
          <a:lstStyle>
            <a:lvl1pPr marL="0" indent="0">
              <a:lnSpc>
                <a:spcPct val="95000"/>
              </a:lnSpc>
              <a:buNone/>
              <a:defRPr sz="19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
        <p:nvSpPr>
          <p:cNvPr id="13" name="Text Placeholder 3">
            <a:extLst>
              <a:ext uri="{FF2B5EF4-FFF2-40B4-BE49-F238E27FC236}">
                <a16:creationId xmlns:a16="http://schemas.microsoft.com/office/drawing/2014/main" id="{703A9C93-598E-2658-04B4-0F52CA572C68}"/>
              </a:ext>
            </a:extLst>
          </p:cNvPr>
          <p:cNvSpPr>
            <a:spLocks noGrp="1"/>
          </p:cNvSpPr>
          <p:nvPr>
            <p:ph type="body" sz="half" idx="15" hasCustomPrompt="1"/>
          </p:nvPr>
        </p:nvSpPr>
        <p:spPr>
          <a:xfrm>
            <a:off x="5076000" y="3779999"/>
            <a:ext cx="3384000" cy="720000"/>
          </a:xfrm>
        </p:spPr>
        <p:txBody>
          <a:bodyPr anchor="t" anchorCtr="0"/>
          <a:lstStyle>
            <a:lvl1pPr marL="0" indent="0">
              <a:buNone/>
              <a:defRPr sz="130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naam en functie bewerken</a:t>
            </a:r>
          </a:p>
        </p:txBody>
      </p:sp>
    </p:spTree>
    <p:extLst>
      <p:ext uri="{BB962C8B-B14F-4D97-AF65-F5344CB8AC3E}">
        <p14:creationId xmlns:p14="http://schemas.microsoft.com/office/powerpoint/2010/main" val="122151171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Quote en twee afbeeldingen">
    <p:spTree>
      <p:nvGrpSpPr>
        <p:cNvPr id="1" name=""/>
        <p:cNvGrpSpPr/>
        <p:nvPr/>
      </p:nvGrpSpPr>
      <p:grpSpPr>
        <a:xfrm>
          <a:off x="0" y="0"/>
          <a:ext cx="0" cy="0"/>
          <a:chOff x="0" y="0"/>
          <a:chExt cx="0" cy="0"/>
        </a:xfrm>
      </p:grpSpPr>
      <p:sp>
        <p:nvSpPr>
          <p:cNvPr id="16" name="Picture Placeholder 2">
            <a:extLst>
              <a:ext uri="{FF2B5EF4-FFF2-40B4-BE49-F238E27FC236}">
                <a16:creationId xmlns:a16="http://schemas.microsoft.com/office/drawing/2014/main" id="{746F08AD-8F21-BFFE-8B54-3407B9310A0F}"/>
              </a:ext>
            </a:extLst>
          </p:cNvPr>
          <p:cNvSpPr>
            <a:spLocks noGrp="1"/>
          </p:cNvSpPr>
          <p:nvPr>
            <p:ph type="pic" idx="23" hasCustomPrompt="1"/>
          </p:nvPr>
        </p:nvSpPr>
        <p:spPr>
          <a:xfrm>
            <a:off x="125999" y="2634751"/>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
        <p:nvSpPr>
          <p:cNvPr id="10" name="Picture Placeholder 2">
            <a:extLst>
              <a:ext uri="{FF2B5EF4-FFF2-40B4-BE49-F238E27FC236}">
                <a16:creationId xmlns:a16="http://schemas.microsoft.com/office/drawing/2014/main" id="{47EE8662-E754-134F-99ED-351DDE5AC6DD}"/>
              </a:ext>
            </a:extLst>
          </p:cNvPr>
          <p:cNvSpPr>
            <a:spLocks noGrp="1"/>
          </p:cNvSpPr>
          <p:nvPr>
            <p:ph type="pic" idx="14" hasCustomPrompt="1"/>
          </p:nvPr>
        </p:nvSpPr>
        <p:spPr>
          <a:xfrm>
            <a:off x="125999" y="125550"/>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dirty="0"/>
          </a:p>
        </p:txBody>
      </p:sp>
      <p:sp>
        <p:nvSpPr>
          <p:cNvPr id="12" name="Text Placeholder 3">
            <a:extLst>
              <a:ext uri="{FF2B5EF4-FFF2-40B4-BE49-F238E27FC236}">
                <a16:creationId xmlns:a16="http://schemas.microsoft.com/office/drawing/2014/main" id="{231CBFA8-F7F6-8CBE-F721-DF99AE308135}"/>
              </a:ext>
            </a:extLst>
          </p:cNvPr>
          <p:cNvSpPr>
            <a:spLocks noGrp="1"/>
          </p:cNvSpPr>
          <p:nvPr>
            <p:ph type="body" sz="half" idx="2" hasCustomPrompt="1"/>
          </p:nvPr>
        </p:nvSpPr>
        <p:spPr>
          <a:xfrm>
            <a:off x="5076000" y="684000"/>
            <a:ext cx="3384000" cy="3024000"/>
          </a:xfrm>
        </p:spPr>
        <p:txBody>
          <a:bodyPr anchor="ctr" anchorCtr="0"/>
          <a:lstStyle>
            <a:lvl1pPr marL="0" indent="0">
              <a:lnSpc>
                <a:spcPct val="95000"/>
              </a:lnSpc>
              <a:buNone/>
              <a:defRPr sz="19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
        <p:nvSpPr>
          <p:cNvPr id="13" name="Text Placeholder 3">
            <a:extLst>
              <a:ext uri="{FF2B5EF4-FFF2-40B4-BE49-F238E27FC236}">
                <a16:creationId xmlns:a16="http://schemas.microsoft.com/office/drawing/2014/main" id="{703A9C93-598E-2658-04B4-0F52CA572C68}"/>
              </a:ext>
            </a:extLst>
          </p:cNvPr>
          <p:cNvSpPr>
            <a:spLocks noGrp="1"/>
          </p:cNvSpPr>
          <p:nvPr>
            <p:ph type="body" sz="half" idx="15" hasCustomPrompt="1"/>
          </p:nvPr>
        </p:nvSpPr>
        <p:spPr>
          <a:xfrm>
            <a:off x="5076000" y="3779999"/>
            <a:ext cx="3384000" cy="720000"/>
          </a:xfrm>
        </p:spPr>
        <p:txBody>
          <a:bodyPr anchor="t" anchorCtr="0"/>
          <a:lstStyle>
            <a:lvl1pPr marL="0" indent="0">
              <a:buNone/>
              <a:defRPr sz="130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naam en functie bewerken</a:t>
            </a:r>
          </a:p>
        </p:txBody>
      </p:sp>
    </p:spTree>
    <p:extLst>
      <p:ext uri="{BB962C8B-B14F-4D97-AF65-F5344CB8AC3E}">
        <p14:creationId xmlns:p14="http://schemas.microsoft.com/office/powerpoint/2010/main" val="296031712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Drie afbeeldingen">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F1F8AAB6-4B90-8EED-C39D-98AD180A340F}"/>
              </a:ext>
            </a:extLst>
          </p:cNvPr>
          <p:cNvSpPr>
            <a:spLocks noGrp="1"/>
          </p:cNvSpPr>
          <p:nvPr>
            <p:ph type="pic" idx="23" hasCustomPrompt="1"/>
          </p:nvPr>
        </p:nvSpPr>
        <p:spPr>
          <a:xfrm>
            <a:off x="125999" y="2634751"/>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
        <p:nvSpPr>
          <p:cNvPr id="3" name="Picture Placeholder 2">
            <a:extLst>
              <a:ext uri="{FF2B5EF4-FFF2-40B4-BE49-F238E27FC236}">
                <a16:creationId xmlns:a16="http://schemas.microsoft.com/office/drawing/2014/main" id="{58064649-251F-7B27-5A11-CAC1EAAB9A48}"/>
              </a:ext>
            </a:extLst>
          </p:cNvPr>
          <p:cNvSpPr>
            <a:spLocks noGrp="1"/>
          </p:cNvSpPr>
          <p:nvPr>
            <p:ph type="pic" idx="14" hasCustomPrompt="1"/>
          </p:nvPr>
        </p:nvSpPr>
        <p:spPr>
          <a:xfrm>
            <a:off x="125999" y="125550"/>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
        <p:nvSpPr>
          <p:cNvPr id="11" name="Picture Placeholder 2">
            <a:extLst>
              <a:ext uri="{FF2B5EF4-FFF2-40B4-BE49-F238E27FC236}">
                <a16:creationId xmlns:a16="http://schemas.microsoft.com/office/drawing/2014/main" id="{9700F36D-470B-36A6-16AE-03B364D1954B}"/>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dirty="0"/>
          </a:p>
        </p:txBody>
      </p:sp>
    </p:spTree>
    <p:extLst>
      <p:ext uri="{BB962C8B-B14F-4D97-AF65-F5344CB8AC3E}">
        <p14:creationId xmlns:p14="http://schemas.microsoft.com/office/powerpoint/2010/main" val="46630010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rie punten">
    <p:spTree>
      <p:nvGrpSpPr>
        <p:cNvPr id="1" name=""/>
        <p:cNvGrpSpPr/>
        <p:nvPr/>
      </p:nvGrpSpPr>
      <p:grpSpPr>
        <a:xfrm>
          <a:off x="0" y="0"/>
          <a:ext cx="0" cy="0"/>
          <a:chOff x="0" y="0"/>
          <a:chExt cx="0" cy="0"/>
        </a:xfrm>
      </p:grpSpPr>
      <p:sp>
        <p:nvSpPr>
          <p:cNvPr id="2" name="Tijdelijke aanduiding voor tekst 16">
            <a:extLst>
              <a:ext uri="{FF2B5EF4-FFF2-40B4-BE49-F238E27FC236}">
                <a16:creationId xmlns:a16="http://schemas.microsoft.com/office/drawing/2014/main" id="{083384A0-479F-83C0-805C-09C250DB105A}"/>
              </a:ext>
            </a:extLst>
          </p:cNvPr>
          <p:cNvSpPr>
            <a:spLocks noGrp="1"/>
          </p:cNvSpPr>
          <p:nvPr>
            <p:ph type="body" sz="half" idx="20" hasCustomPrompt="1"/>
          </p:nvPr>
        </p:nvSpPr>
        <p:spPr>
          <a:xfrm>
            <a:off x="792000" y="1704490"/>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3" name="Tijdelijke aanduiding voor tekst 16">
            <a:extLst>
              <a:ext uri="{FF2B5EF4-FFF2-40B4-BE49-F238E27FC236}">
                <a16:creationId xmlns:a16="http://schemas.microsoft.com/office/drawing/2014/main" id="{D4474824-7250-A113-1698-C122BA7012A3}"/>
              </a:ext>
            </a:extLst>
          </p:cNvPr>
          <p:cNvSpPr>
            <a:spLocks noGrp="1"/>
          </p:cNvSpPr>
          <p:nvPr>
            <p:ph type="body" sz="half" idx="21" hasCustomPrompt="1"/>
          </p:nvPr>
        </p:nvSpPr>
        <p:spPr>
          <a:xfrm>
            <a:off x="792000" y="2453028"/>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10" name="Tijdelijke aanduiding voor tekst 16">
            <a:extLst>
              <a:ext uri="{FF2B5EF4-FFF2-40B4-BE49-F238E27FC236}">
                <a16:creationId xmlns:a16="http://schemas.microsoft.com/office/drawing/2014/main" id="{ADF121C0-59FE-66A8-2563-C3AF6E7C5CF4}"/>
              </a:ext>
            </a:extLst>
          </p:cNvPr>
          <p:cNvSpPr>
            <a:spLocks noGrp="1"/>
          </p:cNvSpPr>
          <p:nvPr>
            <p:ph type="body" sz="half" idx="23" hasCustomPrompt="1"/>
          </p:nvPr>
        </p:nvSpPr>
        <p:spPr>
          <a:xfrm>
            <a:off x="792000" y="3209028"/>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11" name="Picture Placeholder 2">
            <a:extLst>
              <a:ext uri="{FF2B5EF4-FFF2-40B4-BE49-F238E27FC236}">
                <a16:creationId xmlns:a16="http://schemas.microsoft.com/office/drawing/2014/main" id="{CA5E9A7D-256B-717D-8F39-B369FCBF574F}"/>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r>
              <a:rPr lang="nl-NL" dirty="0"/>
              <a:t>Teamfit is een werkwijze van JOGG</a:t>
            </a:r>
          </a:p>
          <a:p>
            <a:endParaRPr lang="nl-NL"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4" name="Text Placeholder 3">
            <a:extLst>
              <a:ext uri="{FF2B5EF4-FFF2-40B4-BE49-F238E27FC236}">
                <a16:creationId xmlns:a16="http://schemas.microsoft.com/office/drawing/2014/main" id="{FAC350A7-43AA-E654-BF5F-2CAF619643B9}"/>
              </a:ext>
            </a:extLst>
          </p:cNvPr>
          <p:cNvSpPr>
            <a:spLocks noGrp="1"/>
          </p:cNvSpPr>
          <p:nvPr>
            <p:ph type="body" sz="half" idx="16" hasCustomPrompt="1"/>
          </p:nvPr>
        </p:nvSpPr>
        <p:spPr>
          <a:xfrm>
            <a:off x="1368000" y="1692000"/>
            <a:ext cx="2880000" cy="519556"/>
          </a:xfrm>
        </p:spPr>
        <p:txBody>
          <a:bodyPr anchor="t"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
        <p:nvSpPr>
          <p:cNvPr id="15" name="Text Placeholder 3">
            <a:extLst>
              <a:ext uri="{FF2B5EF4-FFF2-40B4-BE49-F238E27FC236}">
                <a16:creationId xmlns:a16="http://schemas.microsoft.com/office/drawing/2014/main" id="{0CCF7D30-8B9A-766C-4DFE-B72760410C6C}"/>
              </a:ext>
            </a:extLst>
          </p:cNvPr>
          <p:cNvSpPr>
            <a:spLocks noGrp="1"/>
          </p:cNvSpPr>
          <p:nvPr>
            <p:ph type="body" sz="half" idx="24" hasCustomPrompt="1"/>
          </p:nvPr>
        </p:nvSpPr>
        <p:spPr>
          <a:xfrm>
            <a:off x="792000" y="648000"/>
            <a:ext cx="3456000" cy="792000"/>
          </a:xfrm>
        </p:spPr>
        <p:txBody>
          <a:bodyPr anchor="b" anchorCtr="0"/>
          <a:lstStyle>
            <a:lvl1pPr marL="0" indent="0">
              <a:lnSpc>
                <a:spcPct val="95000"/>
              </a:lnSpc>
              <a:buNone/>
              <a:defRPr sz="28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te bewerken</a:t>
            </a:r>
          </a:p>
        </p:txBody>
      </p:sp>
      <p:sp>
        <p:nvSpPr>
          <p:cNvPr id="16" name="Text Placeholder 3">
            <a:extLst>
              <a:ext uri="{FF2B5EF4-FFF2-40B4-BE49-F238E27FC236}">
                <a16:creationId xmlns:a16="http://schemas.microsoft.com/office/drawing/2014/main" id="{CE7E027C-28CF-8D39-7654-0859B8D275CE}"/>
              </a:ext>
            </a:extLst>
          </p:cNvPr>
          <p:cNvSpPr>
            <a:spLocks noGrp="1"/>
          </p:cNvSpPr>
          <p:nvPr>
            <p:ph type="body" sz="half" idx="25" hasCustomPrompt="1"/>
          </p:nvPr>
        </p:nvSpPr>
        <p:spPr>
          <a:xfrm>
            <a:off x="1368000" y="2448000"/>
            <a:ext cx="2880000" cy="519556"/>
          </a:xfrm>
        </p:spPr>
        <p:txBody>
          <a:bodyPr anchor="t"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
        <p:nvSpPr>
          <p:cNvPr id="17" name="Text Placeholder 3">
            <a:extLst>
              <a:ext uri="{FF2B5EF4-FFF2-40B4-BE49-F238E27FC236}">
                <a16:creationId xmlns:a16="http://schemas.microsoft.com/office/drawing/2014/main" id="{763D6B4E-CC13-5024-DAF1-324C14D71F4B}"/>
              </a:ext>
            </a:extLst>
          </p:cNvPr>
          <p:cNvSpPr>
            <a:spLocks noGrp="1"/>
          </p:cNvSpPr>
          <p:nvPr>
            <p:ph type="body" sz="half" idx="26" hasCustomPrompt="1"/>
          </p:nvPr>
        </p:nvSpPr>
        <p:spPr>
          <a:xfrm>
            <a:off x="1368000" y="3204000"/>
            <a:ext cx="2880000" cy="519556"/>
          </a:xfrm>
        </p:spPr>
        <p:txBody>
          <a:bodyPr anchor="t"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Tree>
    <p:extLst>
      <p:ext uri="{BB962C8B-B14F-4D97-AF65-F5344CB8AC3E}">
        <p14:creationId xmlns:p14="http://schemas.microsoft.com/office/powerpoint/2010/main" val="7970574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rie aandachtgebieden">
    <p:spTree>
      <p:nvGrpSpPr>
        <p:cNvPr id="1" name=""/>
        <p:cNvGrpSpPr/>
        <p:nvPr/>
      </p:nvGrpSpPr>
      <p:grpSpPr>
        <a:xfrm>
          <a:off x="0" y="0"/>
          <a:ext cx="0" cy="0"/>
          <a:chOff x="0" y="0"/>
          <a:chExt cx="0" cy="0"/>
        </a:xfrm>
      </p:grpSpPr>
      <p:sp>
        <p:nvSpPr>
          <p:cNvPr id="24" name="Afgeronde rechthoek 23">
            <a:extLst>
              <a:ext uri="{FF2B5EF4-FFF2-40B4-BE49-F238E27FC236}">
                <a16:creationId xmlns:a16="http://schemas.microsoft.com/office/drawing/2014/main" id="{BE2E9B8E-9A16-3F58-72CC-9807592D0111}"/>
              </a:ext>
            </a:extLst>
          </p:cNvPr>
          <p:cNvSpPr/>
          <p:nvPr userDrawn="1"/>
        </p:nvSpPr>
        <p:spPr>
          <a:xfrm>
            <a:off x="12638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 name="Date Placeholder 3"/>
          <p:cNvSpPr>
            <a:spLocks noGrp="1"/>
          </p:cNvSpPr>
          <p:nvPr>
            <p:ph type="dt" sz="half" idx="10"/>
          </p:nvPr>
        </p:nvSpPr>
        <p:spPr/>
        <p:txBody>
          <a:bodyPr/>
          <a:lstStyle>
            <a:lvl1pPr>
              <a:defRPr>
                <a:solidFill>
                  <a:schemeClr val="bg1"/>
                </a:solidFill>
              </a:defRPr>
            </a:lvl1pPr>
          </a:lstStyle>
          <a:p>
            <a:r>
              <a:rPr lang="nl-NL" dirty="0"/>
              <a:t>Teamfit is een werkwijze van JOGG</a:t>
            </a:r>
          </a:p>
          <a:p>
            <a:endParaRPr lang="nl-NL"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8" name="Text Placeholder 3">
            <a:extLst>
              <a:ext uri="{FF2B5EF4-FFF2-40B4-BE49-F238E27FC236}">
                <a16:creationId xmlns:a16="http://schemas.microsoft.com/office/drawing/2014/main" id="{304A9645-D862-9DA1-84BC-A8F761D19FD8}"/>
              </a:ext>
            </a:extLst>
          </p:cNvPr>
          <p:cNvSpPr>
            <a:spLocks noGrp="1"/>
          </p:cNvSpPr>
          <p:nvPr>
            <p:ph type="body" sz="half" idx="14" hasCustomPrompt="1"/>
          </p:nvPr>
        </p:nvSpPr>
        <p:spPr>
          <a:xfrm>
            <a:off x="792000" y="1224788"/>
            <a:ext cx="1944000" cy="288000"/>
          </a:xfrm>
        </p:spPr>
        <p:txBody>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10" name="Picture Placeholder 2">
            <a:extLst>
              <a:ext uri="{FF2B5EF4-FFF2-40B4-BE49-F238E27FC236}">
                <a16:creationId xmlns:a16="http://schemas.microsoft.com/office/drawing/2014/main" id="{7BD4D455-DD55-6EB3-05A8-2E8BF2629645}"/>
              </a:ext>
            </a:extLst>
          </p:cNvPr>
          <p:cNvSpPr>
            <a:spLocks noGrp="1" noChangeAspect="1"/>
          </p:cNvSpPr>
          <p:nvPr>
            <p:ph type="pic" idx="13"/>
          </p:nvPr>
        </p:nvSpPr>
        <p:spPr>
          <a:xfrm>
            <a:off x="792000" y="1602000"/>
            <a:ext cx="1944000" cy="1944000"/>
          </a:xfrm>
          <a:prstGeom prst="roundRect">
            <a:avLst>
              <a:gd name="adj" fmla="val 3423"/>
            </a:avLst>
          </a:prstGeom>
          <a:solidFill>
            <a:schemeClr val="bg1"/>
          </a:solidFill>
          <a:ln w="12700">
            <a:solidFill>
              <a:schemeClr val="bg1"/>
            </a:solidFill>
          </a:ln>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als u een afbeelding wilt toevoegen</a:t>
            </a:r>
            <a:endParaRPr lang="en-US" dirty="0"/>
          </a:p>
        </p:txBody>
      </p:sp>
      <p:sp>
        <p:nvSpPr>
          <p:cNvPr id="13" name="Text Placeholder 3">
            <a:extLst>
              <a:ext uri="{FF2B5EF4-FFF2-40B4-BE49-F238E27FC236}">
                <a16:creationId xmlns:a16="http://schemas.microsoft.com/office/drawing/2014/main" id="{C8248AD1-B641-A4CA-65D8-6312803DCD9B}"/>
              </a:ext>
            </a:extLst>
          </p:cNvPr>
          <p:cNvSpPr>
            <a:spLocks noGrp="1"/>
          </p:cNvSpPr>
          <p:nvPr>
            <p:ph type="body" sz="half" idx="15" hasCustomPrompt="1"/>
          </p:nvPr>
        </p:nvSpPr>
        <p:spPr>
          <a:xfrm>
            <a:off x="3600000" y="1224788"/>
            <a:ext cx="1944000" cy="288000"/>
          </a:xfrm>
        </p:spPr>
        <p:txBody>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17" name="Text Placeholder 3">
            <a:extLst>
              <a:ext uri="{FF2B5EF4-FFF2-40B4-BE49-F238E27FC236}">
                <a16:creationId xmlns:a16="http://schemas.microsoft.com/office/drawing/2014/main" id="{0C6DBBD7-CCD1-99F4-7D72-A60404F3176E}"/>
              </a:ext>
            </a:extLst>
          </p:cNvPr>
          <p:cNvSpPr>
            <a:spLocks noGrp="1"/>
          </p:cNvSpPr>
          <p:nvPr>
            <p:ph type="body" sz="half" idx="16" hasCustomPrompt="1"/>
          </p:nvPr>
        </p:nvSpPr>
        <p:spPr>
          <a:xfrm>
            <a:off x="792000" y="3708000"/>
            <a:ext cx="1944000" cy="720000"/>
          </a:xfrm>
        </p:spPr>
        <p:txBody>
          <a:bodyPr anchor="t" anchorCtr="0"/>
          <a:lstStyle>
            <a:lvl1pPr marL="0" indent="0" algn="ctr">
              <a:lnSpc>
                <a:spcPct val="100000"/>
              </a:lnSpc>
              <a:buNone/>
              <a:defRPr sz="1100">
                <a:solidFill>
                  <a:schemeClr val="bg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
        <p:nvSpPr>
          <p:cNvPr id="18" name="Text Placeholder 3">
            <a:extLst>
              <a:ext uri="{FF2B5EF4-FFF2-40B4-BE49-F238E27FC236}">
                <a16:creationId xmlns:a16="http://schemas.microsoft.com/office/drawing/2014/main" id="{3BCCAB42-9479-83E8-62B9-06A6E9D68C59}"/>
              </a:ext>
            </a:extLst>
          </p:cNvPr>
          <p:cNvSpPr>
            <a:spLocks noGrp="1"/>
          </p:cNvSpPr>
          <p:nvPr>
            <p:ph type="body" sz="half" idx="17" hasCustomPrompt="1"/>
          </p:nvPr>
        </p:nvSpPr>
        <p:spPr>
          <a:xfrm>
            <a:off x="6408000" y="1224788"/>
            <a:ext cx="1944000" cy="288000"/>
          </a:xfrm>
        </p:spPr>
        <p:txBody>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Omschrijving</a:t>
            </a:r>
          </a:p>
        </p:txBody>
      </p:sp>
      <p:sp>
        <p:nvSpPr>
          <p:cNvPr id="19" name="Picture Placeholder 2">
            <a:extLst>
              <a:ext uri="{FF2B5EF4-FFF2-40B4-BE49-F238E27FC236}">
                <a16:creationId xmlns:a16="http://schemas.microsoft.com/office/drawing/2014/main" id="{81168FD1-3938-01D4-6502-7921592EA244}"/>
              </a:ext>
            </a:extLst>
          </p:cNvPr>
          <p:cNvSpPr>
            <a:spLocks noGrp="1" noChangeAspect="1"/>
          </p:cNvSpPr>
          <p:nvPr>
            <p:ph type="pic" idx="18"/>
          </p:nvPr>
        </p:nvSpPr>
        <p:spPr>
          <a:xfrm>
            <a:off x="6408000" y="1602000"/>
            <a:ext cx="1944000" cy="1944000"/>
          </a:xfrm>
          <a:prstGeom prst="roundRect">
            <a:avLst>
              <a:gd name="adj" fmla="val 3423"/>
            </a:avLst>
          </a:prstGeom>
          <a:solidFill>
            <a:schemeClr val="bg1"/>
          </a:solidFill>
          <a:ln w="12700">
            <a:solidFill>
              <a:schemeClr val="bg1"/>
            </a:solidFill>
          </a:ln>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als u een afbeelding wilt toevoegen</a:t>
            </a:r>
            <a:endParaRPr lang="en-US" dirty="0"/>
          </a:p>
        </p:txBody>
      </p:sp>
      <p:sp>
        <p:nvSpPr>
          <p:cNvPr id="20" name="Text Placeholder 3">
            <a:extLst>
              <a:ext uri="{FF2B5EF4-FFF2-40B4-BE49-F238E27FC236}">
                <a16:creationId xmlns:a16="http://schemas.microsoft.com/office/drawing/2014/main" id="{2D9F9059-441E-7714-EC6E-CF4AA2059193}"/>
              </a:ext>
            </a:extLst>
          </p:cNvPr>
          <p:cNvSpPr>
            <a:spLocks noGrp="1"/>
          </p:cNvSpPr>
          <p:nvPr>
            <p:ph type="body" sz="half" idx="19" hasCustomPrompt="1"/>
          </p:nvPr>
        </p:nvSpPr>
        <p:spPr>
          <a:xfrm>
            <a:off x="6408000" y="3708000"/>
            <a:ext cx="1944000" cy="720000"/>
          </a:xfrm>
        </p:spPr>
        <p:txBody>
          <a:bodyPr anchor="t" anchorCtr="0"/>
          <a:lstStyle>
            <a:lvl1pPr marL="0" indent="0" algn="ctr">
              <a:lnSpc>
                <a:spcPct val="100000"/>
              </a:lnSpc>
              <a:buNone/>
              <a:defRPr sz="1100">
                <a:solidFill>
                  <a:schemeClr val="bg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
        <p:nvSpPr>
          <p:cNvPr id="22" name="Picture Placeholder 2">
            <a:extLst>
              <a:ext uri="{FF2B5EF4-FFF2-40B4-BE49-F238E27FC236}">
                <a16:creationId xmlns:a16="http://schemas.microsoft.com/office/drawing/2014/main" id="{C7AF5C96-919C-247A-1BCD-5AB69B8279EF}"/>
              </a:ext>
            </a:extLst>
          </p:cNvPr>
          <p:cNvSpPr>
            <a:spLocks noGrp="1" noChangeAspect="1"/>
          </p:cNvSpPr>
          <p:nvPr>
            <p:ph type="pic" idx="21"/>
          </p:nvPr>
        </p:nvSpPr>
        <p:spPr>
          <a:xfrm>
            <a:off x="3600000" y="1602000"/>
            <a:ext cx="1944000" cy="1944000"/>
          </a:xfrm>
          <a:prstGeom prst="roundRect">
            <a:avLst>
              <a:gd name="adj" fmla="val 3423"/>
            </a:avLst>
          </a:prstGeom>
          <a:solidFill>
            <a:schemeClr val="bg1"/>
          </a:solidFill>
          <a:ln w="12700">
            <a:solidFill>
              <a:schemeClr val="bg1"/>
            </a:solidFill>
          </a:ln>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Klik op het pictogram als u een afbeelding wilt toevoegen</a:t>
            </a:r>
            <a:endParaRPr lang="en-US" dirty="0"/>
          </a:p>
        </p:txBody>
      </p:sp>
      <p:sp>
        <p:nvSpPr>
          <p:cNvPr id="23" name="Text Placeholder 3">
            <a:extLst>
              <a:ext uri="{FF2B5EF4-FFF2-40B4-BE49-F238E27FC236}">
                <a16:creationId xmlns:a16="http://schemas.microsoft.com/office/drawing/2014/main" id="{D0D061B3-DB1C-9FB3-B9BA-FAC3211ADF56}"/>
              </a:ext>
            </a:extLst>
          </p:cNvPr>
          <p:cNvSpPr>
            <a:spLocks noGrp="1"/>
          </p:cNvSpPr>
          <p:nvPr>
            <p:ph type="body" sz="half" idx="22" hasCustomPrompt="1"/>
          </p:nvPr>
        </p:nvSpPr>
        <p:spPr>
          <a:xfrm>
            <a:off x="3600000" y="3708000"/>
            <a:ext cx="1944000" cy="720000"/>
          </a:xfrm>
        </p:spPr>
        <p:txBody>
          <a:bodyPr anchor="t" anchorCtr="0"/>
          <a:lstStyle>
            <a:lvl1pPr marL="0" indent="0" algn="ctr">
              <a:lnSpc>
                <a:spcPct val="100000"/>
              </a:lnSpc>
              <a:buNone/>
              <a:defRPr sz="1100">
                <a:solidFill>
                  <a:schemeClr val="bg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Tree>
    <p:extLst>
      <p:ext uri="{BB962C8B-B14F-4D97-AF65-F5344CB8AC3E}">
        <p14:creationId xmlns:p14="http://schemas.microsoft.com/office/powerpoint/2010/main" val="310740249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p twee afbeeldingen">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47EE8662-E754-134F-99ED-351DDE5AC6DD}"/>
              </a:ext>
            </a:extLst>
          </p:cNvPr>
          <p:cNvSpPr>
            <a:spLocks noGrp="1"/>
          </p:cNvSpPr>
          <p:nvPr>
            <p:ph type="pic" idx="14" hasCustomPrompt="1"/>
          </p:nvPr>
        </p:nvSpPr>
        <p:spPr>
          <a:xfrm>
            <a:off x="4644000" y="125550"/>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
        <p:nvSpPr>
          <p:cNvPr id="16" name="Picture Placeholder 2">
            <a:extLst>
              <a:ext uri="{FF2B5EF4-FFF2-40B4-BE49-F238E27FC236}">
                <a16:creationId xmlns:a16="http://schemas.microsoft.com/office/drawing/2014/main" id="{746F08AD-8F21-BFFE-8B54-3407B9310A0F}"/>
              </a:ext>
            </a:extLst>
          </p:cNvPr>
          <p:cNvSpPr>
            <a:spLocks noGrp="1"/>
          </p:cNvSpPr>
          <p:nvPr>
            <p:ph type="pic" idx="23" hasCustomPrompt="1"/>
          </p:nvPr>
        </p:nvSpPr>
        <p:spPr>
          <a:xfrm>
            <a:off x="4644000" y="2634751"/>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3" name="Text Placeholder 3">
            <a:extLst>
              <a:ext uri="{FF2B5EF4-FFF2-40B4-BE49-F238E27FC236}">
                <a16:creationId xmlns:a16="http://schemas.microsoft.com/office/drawing/2014/main" id="{703A9C93-598E-2658-04B4-0F52CA572C68}"/>
              </a:ext>
            </a:extLst>
          </p:cNvPr>
          <p:cNvSpPr>
            <a:spLocks noGrp="1"/>
          </p:cNvSpPr>
          <p:nvPr>
            <p:ph type="body" sz="half" idx="15" hasCustomPrompt="1"/>
          </p:nvPr>
        </p:nvSpPr>
        <p:spPr>
          <a:xfrm>
            <a:off x="792000" y="2669659"/>
            <a:ext cx="3456000" cy="864000"/>
          </a:xfrm>
        </p:spPr>
        <p:txBody>
          <a:bodyPr anchor="t" anchorCtr="0"/>
          <a:lstStyle>
            <a:lvl1pPr marL="0" indent="0">
              <a:lnSpc>
                <a:spcPct val="100000"/>
              </a:lnSpc>
              <a:buNone/>
              <a:defRPr sz="1700">
                <a:solidFill>
                  <a:schemeClr val="accent6"/>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
        <p:nvSpPr>
          <p:cNvPr id="7" name="Graphic 2">
            <a:extLst>
              <a:ext uri="{FF2B5EF4-FFF2-40B4-BE49-F238E27FC236}">
                <a16:creationId xmlns:a16="http://schemas.microsoft.com/office/drawing/2014/main" id="{0DA6EAC7-4143-3752-D2EE-52AD756E4678}"/>
              </a:ext>
            </a:extLst>
          </p:cNvPr>
          <p:cNvSpPr/>
          <p:nvPr/>
        </p:nvSpPr>
        <p:spPr>
          <a:xfrm>
            <a:off x="792000" y="684000"/>
            <a:ext cx="788754" cy="531219"/>
          </a:xfrm>
          <a:custGeom>
            <a:avLst/>
            <a:gdLst>
              <a:gd name="connsiteX0" fmla="*/ 730328 w 788754"/>
              <a:gd name="connsiteY0" fmla="*/ 0 h 531219"/>
              <a:gd name="connsiteX1" fmla="*/ 788754 w 788754"/>
              <a:gd name="connsiteY1" fmla="*/ 57951 h 531219"/>
              <a:gd name="connsiteX2" fmla="*/ 788754 w 788754"/>
              <a:gd name="connsiteY2" fmla="*/ 473268 h 531219"/>
              <a:gd name="connsiteX3" fmla="*/ 730328 w 788754"/>
              <a:gd name="connsiteY3" fmla="*/ 531220 h 531219"/>
              <a:gd name="connsiteX4" fmla="*/ 58426 w 788754"/>
              <a:gd name="connsiteY4" fmla="*/ 531220 h 531219"/>
              <a:gd name="connsiteX5" fmla="*/ 0 w 788754"/>
              <a:gd name="connsiteY5" fmla="*/ 473268 h 531219"/>
              <a:gd name="connsiteX6" fmla="*/ 0 w 788754"/>
              <a:gd name="connsiteY6" fmla="*/ 57951 h 531219"/>
              <a:gd name="connsiteX7" fmla="*/ 58426 w 788754"/>
              <a:gd name="connsiteY7" fmla="*/ 0 h 531219"/>
              <a:gd name="connsiteX8" fmla="*/ 327836 w 788754"/>
              <a:gd name="connsiteY8" fmla="*/ 175013 h 531219"/>
              <a:gd name="connsiteX9" fmla="*/ 327836 w 788754"/>
              <a:gd name="connsiteY9" fmla="*/ 140886 h 531219"/>
              <a:gd name="connsiteX10" fmla="*/ 324319 w 788754"/>
              <a:gd name="connsiteY10" fmla="*/ 135992 h 531219"/>
              <a:gd name="connsiteX11" fmla="*/ 322902 w 788754"/>
              <a:gd name="connsiteY11" fmla="*/ 135992 h 531219"/>
              <a:gd name="connsiteX12" fmla="*/ 118930 w 788754"/>
              <a:gd name="connsiteY12" fmla="*/ 135992 h 531219"/>
              <a:gd name="connsiteX13" fmla="*/ 113996 w 788754"/>
              <a:gd name="connsiteY13" fmla="*/ 139786 h 531219"/>
              <a:gd name="connsiteX14" fmla="*/ 113996 w 788754"/>
              <a:gd name="connsiteY14" fmla="*/ 140886 h 531219"/>
              <a:gd name="connsiteX15" fmla="*/ 113996 w 788754"/>
              <a:gd name="connsiteY15" fmla="*/ 175013 h 531219"/>
              <a:gd name="connsiteX16" fmla="*/ 117821 w 788754"/>
              <a:gd name="connsiteY16" fmla="*/ 179906 h 531219"/>
              <a:gd name="connsiteX17" fmla="*/ 118930 w 788754"/>
              <a:gd name="connsiteY17" fmla="*/ 179906 h 531219"/>
              <a:gd name="connsiteX18" fmla="*/ 195923 w 788754"/>
              <a:gd name="connsiteY18" fmla="*/ 179906 h 531219"/>
              <a:gd name="connsiteX19" fmla="*/ 195923 w 788754"/>
              <a:gd name="connsiteY19" fmla="*/ 407977 h 531219"/>
              <a:gd name="connsiteX20" fmla="*/ 199594 w 788754"/>
              <a:gd name="connsiteY20" fmla="*/ 412758 h 531219"/>
              <a:gd name="connsiteX21" fmla="*/ 200856 w 788754"/>
              <a:gd name="connsiteY21" fmla="*/ 412741 h 531219"/>
              <a:gd name="connsiteX22" fmla="*/ 240586 w 788754"/>
              <a:gd name="connsiteY22" fmla="*/ 412741 h 531219"/>
              <a:gd name="connsiteX23" fmla="*/ 245503 w 788754"/>
              <a:gd name="connsiteY23" fmla="*/ 409229 h 531219"/>
              <a:gd name="connsiteX24" fmla="*/ 245520 w 788754"/>
              <a:gd name="connsiteY24" fmla="*/ 407977 h 531219"/>
              <a:gd name="connsiteX25" fmla="*/ 245520 w 788754"/>
              <a:gd name="connsiteY25" fmla="*/ 180293 h 531219"/>
              <a:gd name="connsiteX26" fmla="*/ 322513 w 788754"/>
              <a:gd name="connsiteY26" fmla="*/ 180293 h 531219"/>
              <a:gd name="connsiteX27" fmla="*/ 327519 w 788754"/>
              <a:gd name="connsiteY27" fmla="*/ 176907 h 531219"/>
              <a:gd name="connsiteX28" fmla="*/ 327447 w 788754"/>
              <a:gd name="connsiteY28" fmla="*/ 175013 h 531219"/>
              <a:gd name="connsiteX29" fmla="*/ 406906 w 788754"/>
              <a:gd name="connsiteY29" fmla="*/ 407977 h 531219"/>
              <a:gd name="connsiteX30" fmla="*/ 406906 w 788754"/>
              <a:gd name="connsiteY30" fmla="*/ 140886 h 531219"/>
              <a:gd name="connsiteX31" fmla="*/ 403389 w 788754"/>
              <a:gd name="connsiteY31" fmla="*/ 135992 h 531219"/>
              <a:gd name="connsiteX32" fmla="*/ 401972 w 788754"/>
              <a:gd name="connsiteY32" fmla="*/ 135992 h 531219"/>
              <a:gd name="connsiteX33" fmla="*/ 361853 w 788754"/>
              <a:gd name="connsiteY33" fmla="*/ 135992 h 531219"/>
              <a:gd name="connsiteX34" fmla="*/ 356919 w 788754"/>
              <a:gd name="connsiteY34" fmla="*/ 139786 h 531219"/>
              <a:gd name="connsiteX35" fmla="*/ 356919 w 788754"/>
              <a:gd name="connsiteY35" fmla="*/ 140886 h 531219"/>
              <a:gd name="connsiteX36" fmla="*/ 356919 w 788754"/>
              <a:gd name="connsiteY36" fmla="*/ 407977 h 531219"/>
              <a:gd name="connsiteX37" fmla="*/ 360590 w 788754"/>
              <a:gd name="connsiteY37" fmla="*/ 412758 h 531219"/>
              <a:gd name="connsiteX38" fmla="*/ 361853 w 788754"/>
              <a:gd name="connsiteY38" fmla="*/ 412741 h 531219"/>
              <a:gd name="connsiteX39" fmla="*/ 401583 w 788754"/>
              <a:gd name="connsiteY39" fmla="*/ 412741 h 531219"/>
              <a:gd name="connsiteX40" fmla="*/ 406517 w 788754"/>
              <a:gd name="connsiteY40" fmla="*/ 407977 h 531219"/>
              <a:gd name="connsiteX41" fmla="*/ 690079 w 788754"/>
              <a:gd name="connsiteY41" fmla="*/ 230775 h 531219"/>
              <a:gd name="connsiteX42" fmla="*/ 662164 w 788754"/>
              <a:gd name="connsiteY42" fmla="*/ 162907 h 531219"/>
              <a:gd name="connsiteX43" fmla="*/ 594130 w 788754"/>
              <a:gd name="connsiteY43" fmla="*/ 135992 h 531219"/>
              <a:gd name="connsiteX44" fmla="*/ 476239 w 788754"/>
              <a:gd name="connsiteY44" fmla="*/ 135992 h 531219"/>
              <a:gd name="connsiteX45" fmla="*/ 471305 w 788754"/>
              <a:gd name="connsiteY45" fmla="*/ 139481 h 531219"/>
              <a:gd name="connsiteX46" fmla="*/ 471305 w 788754"/>
              <a:gd name="connsiteY46" fmla="*/ 140886 h 531219"/>
              <a:gd name="connsiteX47" fmla="*/ 471305 w 788754"/>
              <a:gd name="connsiteY47" fmla="*/ 407977 h 531219"/>
              <a:gd name="connsiteX48" fmla="*/ 476239 w 788754"/>
              <a:gd name="connsiteY48" fmla="*/ 412741 h 531219"/>
              <a:gd name="connsiteX49" fmla="*/ 515969 w 788754"/>
              <a:gd name="connsiteY49" fmla="*/ 412741 h 531219"/>
              <a:gd name="connsiteX50" fmla="*/ 520886 w 788754"/>
              <a:gd name="connsiteY50" fmla="*/ 409229 h 531219"/>
              <a:gd name="connsiteX51" fmla="*/ 520902 w 788754"/>
              <a:gd name="connsiteY51" fmla="*/ 407977 h 531219"/>
              <a:gd name="connsiteX52" fmla="*/ 520902 w 788754"/>
              <a:gd name="connsiteY52" fmla="*/ 325428 h 531219"/>
              <a:gd name="connsiteX53" fmla="*/ 594260 w 788754"/>
              <a:gd name="connsiteY53" fmla="*/ 325428 h 531219"/>
              <a:gd name="connsiteX54" fmla="*/ 662164 w 788754"/>
              <a:gd name="connsiteY54" fmla="*/ 298642 h 531219"/>
              <a:gd name="connsiteX55" fmla="*/ 690079 w 788754"/>
              <a:gd name="connsiteY55" fmla="*/ 230775 h 531219"/>
              <a:gd name="connsiteX56" fmla="*/ 639313 w 788754"/>
              <a:gd name="connsiteY56" fmla="*/ 230775 h 531219"/>
              <a:gd name="connsiteX57" fmla="*/ 622434 w 788754"/>
              <a:gd name="connsiteY57" fmla="*/ 269409 h 531219"/>
              <a:gd name="connsiteX58" fmla="*/ 583483 w 788754"/>
              <a:gd name="connsiteY58" fmla="*/ 282287 h 531219"/>
              <a:gd name="connsiteX59" fmla="*/ 520902 w 788754"/>
              <a:gd name="connsiteY59" fmla="*/ 282287 h 531219"/>
              <a:gd name="connsiteX60" fmla="*/ 520902 w 788754"/>
              <a:gd name="connsiteY60" fmla="*/ 179262 h 531219"/>
              <a:gd name="connsiteX61" fmla="*/ 584262 w 788754"/>
              <a:gd name="connsiteY61" fmla="*/ 179262 h 531219"/>
              <a:gd name="connsiteX62" fmla="*/ 623213 w 788754"/>
              <a:gd name="connsiteY62" fmla="*/ 192140 h 531219"/>
              <a:gd name="connsiteX63" fmla="*/ 639313 w 788754"/>
              <a:gd name="connsiteY63" fmla="*/ 230775 h 531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788754" h="531219">
                <a:moveTo>
                  <a:pt x="730328" y="0"/>
                </a:moveTo>
                <a:cubicBezTo>
                  <a:pt x="762596" y="0"/>
                  <a:pt x="788754" y="25946"/>
                  <a:pt x="788754" y="57951"/>
                </a:cubicBezTo>
                <a:lnTo>
                  <a:pt x="788754" y="473268"/>
                </a:lnTo>
                <a:cubicBezTo>
                  <a:pt x="788754" y="505274"/>
                  <a:pt x="762596" y="531220"/>
                  <a:pt x="730328" y="531220"/>
                </a:cubicBezTo>
                <a:lnTo>
                  <a:pt x="58426" y="531220"/>
                </a:lnTo>
                <a:cubicBezTo>
                  <a:pt x="26158" y="531220"/>
                  <a:pt x="0" y="505274"/>
                  <a:pt x="0" y="473268"/>
                </a:cubicBezTo>
                <a:lnTo>
                  <a:pt x="0" y="57951"/>
                </a:lnTo>
                <a:cubicBezTo>
                  <a:pt x="0" y="25946"/>
                  <a:pt x="26158" y="0"/>
                  <a:pt x="58426" y="0"/>
                </a:cubicBezTo>
                <a:close/>
                <a:moveTo>
                  <a:pt x="327836" y="175013"/>
                </a:moveTo>
                <a:lnTo>
                  <a:pt x="327836" y="140886"/>
                </a:lnTo>
                <a:cubicBezTo>
                  <a:pt x="328227" y="138571"/>
                  <a:pt x="326652" y="136380"/>
                  <a:pt x="324319" y="135992"/>
                </a:cubicBezTo>
                <a:cubicBezTo>
                  <a:pt x="323850" y="135914"/>
                  <a:pt x="323371" y="135914"/>
                  <a:pt x="322902" y="135992"/>
                </a:cubicBezTo>
                <a:lnTo>
                  <a:pt x="118930" y="135992"/>
                </a:lnTo>
                <a:cubicBezTo>
                  <a:pt x="116511" y="135689"/>
                  <a:pt x="114302" y="137387"/>
                  <a:pt x="113996" y="139786"/>
                </a:cubicBezTo>
                <a:cubicBezTo>
                  <a:pt x="113949" y="140151"/>
                  <a:pt x="113949" y="140521"/>
                  <a:pt x="113996" y="140886"/>
                </a:cubicBezTo>
                <a:lnTo>
                  <a:pt x="113996" y="175013"/>
                </a:lnTo>
                <a:cubicBezTo>
                  <a:pt x="113690" y="177412"/>
                  <a:pt x="115403" y="179603"/>
                  <a:pt x="117821" y="179906"/>
                </a:cubicBezTo>
                <a:cubicBezTo>
                  <a:pt x="118189" y="179953"/>
                  <a:pt x="118562" y="179953"/>
                  <a:pt x="118930" y="179906"/>
                </a:cubicBezTo>
                <a:lnTo>
                  <a:pt x="195923" y="179906"/>
                </a:lnTo>
                <a:lnTo>
                  <a:pt x="195923" y="407977"/>
                </a:lnTo>
                <a:cubicBezTo>
                  <a:pt x="195605" y="410302"/>
                  <a:pt x="197249" y="412443"/>
                  <a:pt x="199594" y="412758"/>
                </a:cubicBezTo>
                <a:cubicBezTo>
                  <a:pt x="200013" y="412815"/>
                  <a:pt x="200439" y="412809"/>
                  <a:pt x="200856" y="412741"/>
                </a:cubicBezTo>
                <a:lnTo>
                  <a:pt x="240586" y="412741"/>
                </a:lnTo>
                <a:cubicBezTo>
                  <a:pt x="242922" y="413118"/>
                  <a:pt x="245123" y="411546"/>
                  <a:pt x="245503" y="409229"/>
                </a:cubicBezTo>
                <a:cubicBezTo>
                  <a:pt x="245571" y="408815"/>
                  <a:pt x="245577" y="408393"/>
                  <a:pt x="245520" y="407977"/>
                </a:cubicBezTo>
                <a:lnTo>
                  <a:pt x="245520" y="180293"/>
                </a:lnTo>
                <a:lnTo>
                  <a:pt x="322513" y="180293"/>
                </a:lnTo>
                <a:cubicBezTo>
                  <a:pt x="324838" y="180729"/>
                  <a:pt x="327079" y="179213"/>
                  <a:pt x="327519" y="176907"/>
                </a:cubicBezTo>
                <a:cubicBezTo>
                  <a:pt x="327639" y="176278"/>
                  <a:pt x="327614" y="175631"/>
                  <a:pt x="327447" y="175013"/>
                </a:cubicBezTo>
                <a:close/>
                <a:moveTo>
                  <a:pt x="406906" y="407977"/>
                </a:moveTo>
                <a:lnTo>
                  <a:pt x="406906" y="140886"/>
                </a:lnTo>
                <a:cubicBezTo>
                  <a:pt x="407297" y="138571"/>
                  <a:pt x="405722" y="136380"/>
                  <a:pt x="403389" y="135992"/>
                </a:cubicBezTo>
                <a:cubicBezTo>
                  <a:pt x="402920" y="135914"/>
                  <a:pt x="402441" y="135914"/>
                  <a:pt x="401972" y="135992"/>
                </a:cubicBezTo>
                <a:lnTo>
                  <a:pt x="361853" y="135992"/>
                </a:lnTo>
                <a:cubicBezTo>
                  <a:pt x="359434" y="135689"/>
                  <a:pt x="357225" y="137387"/>
                  <a:pt x="356919" y="139786"/>
                </a:cubicBezTo>
                <a:cubicBezTo>
                  <a:pt x="356873" y="140151"/>
                  <a:pt x="356873" y="140521"/>
                  <a:pt x="356919" y="140886"/>
                </a:cubicBezTo>
                <a:lnTo>
                  <a:pt x="356919" y="407977"/>
                </a:lnTo>
                <a:cubicBezTo>
                  <a:pt x="356602" y="410302"/>
                  <a:pt x="358245" y="412443"/>
                  <a:pt x="360590" y="412758"/>
                </a:cubicBezTo>
                <a:cubicBezTo>
                  <a:pt x="361010" y="412815"/>
                  <a:pt x="361435" y="412809"/>
                  <a:pt x="361853" y="412741"/>
                </a:cubicBezTo>
                <a:lnTo>
                  <a:pt x="401583" y="412741"/>
                </a:lnTo>
                <a:cubicBezTo>
                  <a:pt x="404959" y="412741"/>
                  <a:pt x="406517" y="411196"/>
                  <a:pt x="406517" y="407977"/>
                </a:cubicBezTo>
                <a:close/>
                <a:moveTo>
                  <a:pt x="690079" y="230775"/>
                </a:moveTo>
                <a:cubicBezTo>
                  <a:pt x="690885" y="205252"/>
                  <a:pt x="680740" y="180587"/>
                  <a:pt x="662164" y="162907"/>
                </a:cubicBezTo>
                <a:cubicBezTo>
                  <a:pt x="644071" y="145206"/>
                  <a:pt x="619539" y="135500"/>
                  <a:pt x="594130" y="135992"/>
                </a:cubicBezTo>
                <a:lnTo>
                  <a:pt x="476239" y="135992"/>
                </a:lnTo>
                <a:cubicBezTo>
                  <a:pt x="473905" y="135604"/>
                  <a:pt x="471696" y="137166"/>
                  <a:pt x="471305" y="139481"/>
                </a:cubicBezTo>
                <a:cubicBezTo>
                  <a:pt x="471226" y="139946"/>
                  <a:pt x="471226" y="140421"/>
                  <a:pt x="471305" y="140886"/>
                </a:cubicBezTo>
                <a:lnTo>
                  <a:pt x="471305" y="407977"/>
                </a:lnTo>
                <a:cubicBezTo>
                  <a:pt x="471305" y="411196"/>
                  <a:pt x="472863" y="412741"/>
                  <a:pt x="476239" y="412741"/>
                </a:cubicBezTo>
                <a:lnTo>
                  <a:pt x="515969" y="412741"/>
                </a:lnTo>
                <a:cubicBezTo>
                  <a:pt x="518304" y="413118"/>
                  <a:pt x="520506" y="411546"/>
                  <a:pt x="520886" y="409229"/>
                </a:cubicBezTo>
                <a:cubicBezTo>
                  <a:pt x="520953" y="408815"/>
                  <a:pt x="520959" y="408393"/>
                  <a:pt x="520902" y="407977"/>
                </a:cubicBezTo>
                <a:lnTo>
                  <a:pt x="520902" y="325428"/>
                </a:lnTo>
                <a:lnTo>
                  <a:pt x="594260" y="325428"/>
                </a:lnTo>
                <a:cubicBezTo>
                  <a:pt x="619608" y="325934"/>
                  <a:pt x="644090" y="316277"/>
                  <a:pt x="662164" y="298642"/>
                </a:cubicBezTo>
                <a:cubicBezTo>
                  <a:pt x="680740" y="280962"/>
                  <a:pt x="690885" y="256298"/>
                  <a:pt x="690079" y="230775"/>
                </a:cubicBezTo>
                <a:close/>
                <a:moveTo>
                  <a:pt x="639313" y="230775"/>
                </a:moveTo>
                <a:cubicBezTo>
                  <a:pt x="640040" y="245554"/>
                  <a:pt x="633803" y="259829"/>
                  <a:pt x="622434" y="269409"/>
                </a:cubicBezTo>
                <a:cubicBezTo>
                  <a:pt x="611578" y="278464"/>
                  <a:pt x="597647" y="283070"/>
                  <a:pt x="583483" y="282287"/>
                </a:cubicBezTo>
                <a:lnTo>
                  <a:pt x="520902" y="282287"/>
                </a:lnTo>
                <a:lnTo>
                  <a:pt x="520902" y="179262"/>
                </a:lnTo>
                <a:lnTo>
                  <a:pt x="584262" y="179262"/>
                </a:lnTo>
                <a:cubicBezTo>
                  <a:pt x="598417" y="178544"/>
                  <a:pt x="612324" y="183142"/>
                  <a:pt x="623213" y="192140"/>
                </a:cubicBezTo>
                <a:cubicBezTo>
                  <a:pt x="634293" y="201871"/>
                  <a:pt x="640232" y="216124"/>
                  <a:pt x="639313" y="230775"/>
                </a:cubicBezTo>
                <a:close/>
              </a:path>
            </a:pathLst>
          </a:custGeom>
          <a:solidFill>
            <a:schemeClr val="accent6"/>
          </a:solidFill>
          <a:ln w="12960" cap="flat">
            <a:noFill/>
            <a:prstDash val="solid"/>
            <a:miter/>
          </a:ln>
        </p:spPr>
        <p:txBody>
          <a:bodyPr rtlCol="0" anchor="ctr"/>
          <a:lstStyle/>
          <a:p>
            <a:endParaRPr lang="nl-NL"/>
          </a:p>
        </p:txBody>
      </p:sp>
      <p:sp>
        <p:nvSpPr>
          <p:cNvPr id="14" name="Text Placeholder 3">
            <a:extLst>
              <a:ext uri="{FF2B5EF4-FFF2-40B4-BE49-F238E27FC236}">
                <a16:creationId xmlns:a16="http://schemas.microsoft.com/office/drawing/2014/main" id="{B489E561-582C-D706-14BD-51C89CFA679A}"/>
              </a:ext>
            </a:extLst>
          </p:cNvPr>
          <p:cNvSpPr>
            <a:spLocks noGrp="1"/>
          </p:cNvSpPr>
          <p:nvPr>
            <p:ph type="body" sz="half" idx="24" hasCustomPrompt="1"/>
          </p:nvPr>
        </p:nvSpPr>
        <p:spPr>
          <a:xfrm>
            <a:off x="792000" y="1800000"/>
            <a:ext cx="3456000" cy="792000"/>
          </a:xfrm>
        </p:spPr>
        <p:txBody>
          <a:bodyPr anchor="b" anchorCtr="0"/>
          <a:lstStyle>
            <a:lvl1pPr marL="0" indent="0">
              <a:lnSpc>
                <a:spcPct val="95000"/>
              </a:lnSpc>
              <a:buNone/>
              <a:defRPr sz="2800">
                <a:solidFill>
                  <a:schemeClr val="accent6"/>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te bewerken</a:t>
            </a:r>
          </a:p>
        </p:txBody>
      </p:sp>
    </p:spTree>
    <p:extLst>
      <p:ext uri="{BB962C8B-B14F-4D97-AF65-F5344CB8AC3E}">
        <p14:creationId xmlns:p14="http://schemas.microsoft.com/office/powerpoint/2010/main" val="270805849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p een afbeelding">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87B0010C-B8BD-09DB-A7E9-80D104D2BB0D}"/>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Sleep de afbeelding naar de tijdelijke aanduiding of klik op het pictogram als u een afbeelding wilt toevoegen</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r>
              <a:rPr lang="nl-NL" dirty="0"/>
              <a:t>Teamfit is een werkwijze van JOGG</a:t>
            </a: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nl-NL"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3" name="Text Placeholder 3">
            <a:extLst>
              <a:ext uri="{FF2B5EF4-FFF2-40B4-BE49-F238E27FC236}">
                <a16:creationId xmlns:a16="http://schemas.microsoft.com/office/drawing/2014/main" id="{703A9C93-598E-2658-04B4-0F52CA572C68}"/>
              </a:ext>
            </a:extLst>
          </p:cNvPr>
          <p:cNvSpPr>
            <a:spLocks noGrp="1"/>
          </p:cNvSpPr>
          <p:nvPr>
            <p:ph type="body" sz="half" idx="15" hasCustomPrompt="1"/>
          </p:nvPr>
        </p:nvSpPr>
        <p:spPr>
          <a:xfrm>
            <a:off x="792000" y="2669659"/>
            <a:ext cx="3456000" cy="864000"/>
          </a:xfrm>
        </p:spPr>
        <p:txBody>
          <a:bodyPr anchor="t" anchorCtr="0"/>
          <a:lstStyle>
            <a:lvl1pPr marL="0" indent="0">
              <a:lnSpc>
                <a:spcPct val="100000"/>
              </a:lnSpc>
              <a:buNone/>
              <a:defRPr sz="1700">
                <a:solidFill>
                  <a:schemeClr val="accent6"/>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de tekststijl van het model te bewerken</a:t>
            </a:r>
          </a:p>
        </p:txBody>
      </p:sp>
      <p:sp>
        <p:nvSpPr>
          <p:cNvPr id="7" name="Graphic 2">
            <a:extLst>
              <a:ext uri="{FF2B5EF4-FFF2-40B4-BE49-F238E27FC236}">
                <a16:creationId xmlns:a16="http://schemas.microsoft.com/office/drawing/2014/main" id="{0DA6EAC7-4143-3752-D2EE-52AD756E4678}"/>
              </a:ext>
            </a:extLst>
          </p:cNvPr>
          <p:cNvSpPr/>
          <p:nvPr/>
        </p:nvSpPr>
        <p:spPr>
          <a:xfrm>
            <a:off x="792000" y="684000"/>
            <a:ext cx="788754" cy="531219"/>
          </a:xfrm>
          <a:custGeom>
            <a:avLst/>
            <a:gdLst>
              <a:gd name="connsiteX0" fmla="*/ 730328 w 788754"/>
              <a:gd name="connsiteY0" fmla="*/ 0 h 531219"/>
              <a:gd name="connsiteX1" fmla="*/ 788754 w 788754"/>
              <a:gd name="connsiteY1" fmla="*/ 57951 h 531219"/>
              <a:gd name="connsiteX2" fmla="*/ 788754 w 788754"/>
              <a:gd name="connsiteY2" fmla="*/ 473268 h 531219"/>
              <a:gd name="connsiteX3" fmla="*/ 730328 w 788754"/>
              <a:gd name="connsiteY3" fmla="*/ 531220 h 531219"/>
              <a:gd name="connsiteX4" fmla="*/ 58426 w 788754"/>
              <a:gd name="connsiteY4" fmla="*/ 531220 h 531219"/>
              <a:gd name="connsiteX5" fmla="*/ 0 w 788754"/>
              <a:gd name="connsiteY5" fmla="*/ 473268 h 531219"/>
              <a:gd name="connsiteX6" fmla="*/ 0 w 788754"/>
              <a:gd name="connsiteY6" fmla="*/ 57951 h 531219"/>
              <a:gd name="connsiteX7" fmla="*/ 58426 w 788754"/>
              <a:gd name="connsiteY7" fmla="*/ 0 h 531219"/>
              <a:gd name="connsiteX8" fmla="*/ 327836 w 788754"/>
              <a:gd name="connsiteY8" fmla="*/ 175013 h 531219"/>
              <a:gd name="connsiteX9" fmla="*/ 327836 w 788754"/>
              <a:gd name="connsiteY9" fmla="*/ 140886 h 531219"/>
              <a:gd name="connsiteX10" fmla="*/ 324319 w 788754"/>
              <a:gd name="connsiteY10" fmla="*/ 135992 h 531219"/>
              <a:gd name="connsiteX11" fmla="*/ 322902 w 788754"/>
              <a:gd name="connsiteY11" fmla="*/ 135992 h 531219"/>
              <a:gd name="connsiteX12" fmla="*/ 118930 w 788754"/>
              <a:gd name="connsiteY12" fmla="*/ 135992 h 531219"/>
              <a:gd name="connsiteX13" fmla="*/ 113996 w 788754"/>
              <a:gd name="connsiteY13" fmla="*/ 139786 h 531219"/>
              <a:gd name="connsiteX14" fmla="*/ 113996 w 788754"/>
              <a:gd name="connsiteY14" fmla="*/ 140886 h 531219"/>
              <a:gd name="connsiteX15" fmla="*/ 113996 w 788754"/>
              <a:gd name="connsiteY15" fmla="*/ 175013 h 531219"/>
              <a:gd name="connsiteX16" fmla="*/ 117821 w 788754"/>
              <a:gd name="connsiteY16" fmla="*/ 179906 h 531219"/>
              <a:gd name="connsiteX17" fmla="*/ 118930 w 788754"/>
              <a:gd name="connsiteY17" fmla="*/ 179906 h 531219"/>
              <a:gd name="connsiteX18" fmla="*/ 195923 w 788754"/>
              <a:gd name="connsiteY18" fmla="*/ 179906 h 531219"/>
              <a:gd name="connsiteX19" fmla="*/ 195923 w 788754"/>
              <a:gd name="connsiteY19" fmla="*/ 407977 h 531219"/>
              <a:gd name="connsiteX20" fmla="*/ 199594 w 788754"/>
              <a:gd name="connsiteY20" fmla="*/ 412758 h 531219"/>
              <a:gd name="connsiteX21" fmla="*/ 200856 w 788754"/>
              <a:gd name="connsiteY21" fmla="*/ 412741 h 531219"/>
              <a:gd name="connsiteX22" fmla="*/ 240586 w 788754"/>
              <a:gd name="connsiteY22" fmla="*/ 412741 h 531219"/>
              <a:gd name="connsiteX23" fmla="*/ 245503 w 788754"/>
              <a:gd name="connsiteY23" fmla="*/ 409229 h 531219"/>
              <a:gd name="connsiteX24" fmla="*/ 245520 w 788754"/>
              <a:gd name="connsiteY24" fmla="*/ 407977 h 531219"/>
              <a:gd name="connsiteX25" fmla="*/ 245520 w 788754"/>
              <a:gd name="connsiteY25" fmla="*/ 180293 h 531219"/>
              <a:gd name="connsiteX26" fmla="*/ 322513 w 788754"/>
              <a:gd name="connsiteY26" fmla="*/ 180293 h 531219"/>
              <a:gd name="connsiteX27" fmla="*/ 327519 w 788754"/>
              <a:gd name="connsiteY27" fmla="*/ 176907 h 531219"/>
              <a:gd name="connsiteX28" fmla="*/ 327447 w 788754"/>
              <a:gd name="connsiteY28" fmla="*/ 175013 h 531219"/>
              <a:gd name="connsiteX29" fmla="*/ 406906 w 788754"/>
              <a:gd name="connsiteY29" fmla="*/ 407977 h 531219"/>
              <a:gd name="connsiteX30" fmla="*/ 406906 w 788754"/>
              <a:gd name="connsiteY30" fmla="*/ 140886 h 531219"/>
              <a:gd name="connsiteX31" fmla="*/ 403389 w 788754"/>
              <a:gd name="connsiteY31" fmla="*/ 135992 h 531219"/>
              <a:gd name="connsiteX32" fmla="*/ 401972 w 788754"/>
              <a:gd name="connsiteY32" fmla="*/ 135992 h 531219"/>
              <a:gd name="connsiteX33" fmla="*/ 361853 w 788754"/>
              <a:gd name="connsiteY33" fmla="*/ 135992 h 531219"/>
              <a:gd name="connsiteX34" fmla="*/ 356919 w 788754"/>
              <a:gd name="connsiteY34" fmla="*/ 139786 h 531219"/>
              <a:gd name="connsiteX35" fmla="*/ 356919 w 788754"/>
              <a:gd name="connsiteY35" fmla="*/ 140886 h 531219"/>
              <a:gd name="connsiteX36" fmla="*/ 356919 w 788754"/>
              <a:gd name="connsiteY36" fmla="*/ 407977 h 531219"/>
              <a:gd name="connsiteX37" fmla="*/ 360590 w 788754"/>
              <a:gd name="connsiteY37" fmla="*/ 412758 h 531219"/>
              <a:gd name="connsiteX38" fmla="*/ 361853 w 788754"/>
              <a:gd name="connsiteY38" fmla="*/ 412741 h 531219"/>
              <a:gd name="connsiteX39" fmla="*/ 401583 w 788754"/>
              <a:gd name="connsiteY39" fmla="*/ 412741 h 531219"/>
              <a:gd name="connsiteX40" fmla="*/ 406517 w 788754"/>
              <a:gd name="connsiteY40" fmla="*/ 407977 h 531219"/>
              <a:gd name="connsiteX41" fmla="*/ 690079 w 788754"/>
              <a:gd name="connsiteY41" fmla="*/ 230775 h 531219"/>
              <a:gd name="connsiteX42" fmla="*/ 662164 w 788754"/>
              <a:gd name="connsiteY42" fmla="*/ 162907 h 531219"/>
              <a:gd name="connsiteX43" fmla="*/ 594130 w 788754"/>
              <a:gd name="connsiteY43" fmla="*/ 135992 h 531219"/>
              <a:gd name="connsiteX44" fmla="*/ 476239 w 788754"/>
              <a:gd name="connsiteY44" fmla="*/ 135992 h 531219"/>
              <a:gd name="connsiteX45" fmla="*/ 471305 w 788754"/>
              <a:gd name="connsiteY45" fmla="*/ 139481 h 531219"/>
              <a:gd name="connsiteX46" fmla="*/ 471305 w 788754"/>
              <a:gd name="connsiteY46" fmla="*/ 140886 h 531219"/>
              <a:gd name="connsiteX47" fmla="*/ 471305 w 788754"/>
              <a:gd name="connsiteY47" fmla="*/ 407977 h 531219"/>
              <a:gd name="connsiteX48" fmla="*/ 476239 w 788754"/>
              <a:gd name="connsiteY48" fmla="*/ 412741 h 531219"/>
              <a:gd name="connsiteX49" fmla="*/ 515969 w 788754"/>
              <a:gd name="connsiteY49" fmla="*/ 412741 h 531219"/>
              <a:gd name="connsiteX50" fmla="*/ 520886 w 788754"/>
              <a:gd name="connsiteY50" fmla="*/ 409229 h 531219"/>
              <a:gd name="connsiteX51" fmla="*/ 520902 w 788754"/>
              <a:gd name="connsiteY51" fmla="*/ 407977 h 531219"/>
              <a:gd name="connsiteX52" fmla="*/ 520902 w 788754"/>
              <a:gd name="connsiteY52" fmla="*/ 325428 h 531219"/>
              <a:gd name="connsiteX53" fmla="*/ 594260 w 788754"/>
              <a:gd name="connsiteY53" fmla="*/ 325428 h 531219"/>
              <a:gd name="connsiteX54" fmla="*/ 662164 w 788754"/>
              <a:gd name="connsiteY54" fmla="*/ 298642 h 531219"/>
              <a:gd name="connsiteX55" fmla="*/ 690079 w 788754"/>
              <a:gd name="connsiteY55" fmla="*/ 230775 h 531219"/>
              <a:gd name="connsiteX56" fmla="*/ 639313 w 788754"/>
              <a:gd name="connsiteY56" fmla="*/ 230775 h 531219"/>
              <a:gd name="connsiteX57" fmla="*/ 622434 w 788754"/>
              <a:gd name="connsiteY57" fmla="*/ 269409 h 531219"/>
              <a:gd name="connsiteX58" fmla="*/ 583483 w 788754"/>
              <a:gd name="connsiteY58" fmla="*/ 282287 h 531219"/>
              <a:gd name="connsiteX59" fmla="*/ 520902 w 788754"/>
              <a:gd name="connsiteY59" fmla="*/ 282287 h 531219"/>
              <a:gd name="connsiteX60" fmla="*/ 520902 w 788754"/>
              <a:gd name="connsiteY60" fmla="*/ 179262 h 531219"/>
              <a:gd name="connsiteX61" fmla="*/ 584262 w 788754"/>
              <a:gd name="connsiteY61" fmla="*/ 179262 h 531219"/>
              <a:gd name="connsiteX62" fmla="*/ 623213 w 788754"/>
              <a:gd name="connsiteY62" fmla="*/ 192140 h 531219"/>
              <a:gd name="connsiteX63" fmla="*/ 639313 w 788754"/>
              <a:gd name="connsiteY63" fmla="*/ 230775 h 531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788754" h="531219">
                <a:moveTo>
                  <a:pt x="730328" y="0"/>
                </a:moveTo>
                <a:cubicBezTo>
                  <a:pt x="762596" y="0"/>
                  <a:pt x="788754" y="25946"/>
                  <a:pt x="788754" y="57951"/>
                </a:cubicBezTo>
                <a:lnTo>
                  <a:pt x="788754" y="473268"/>
                </a:lnTo>
                <a:cubicBezTo>
                  <a:pt x="788754" y="505274"/>
                  <a:pt x="762596" y="531220"/>
                  <a:pt x="730328" y="531220"/>
                </a:cubicBezTo>
                <a:lnTo>
                  <a:pt x="58426" y="531220"/>
                </a:lnTo>
                <a:cubicBezTo>
                  <a:pt x="26158" y="531220"/>
                  <a:pt x="0" y="505274"/>
                  <a:pt x="0" y="473268"/>
                </a:cubicBezTo>
                <a:lnTo>
                  <a:pt x="0" y="57951"/>
                </a:lnTo>
                <a:cubicBezTo>
                  <a:pt x="0" y="25946"/>
                  <a:pt x="26158" y="0"/>
                  <a:pt x="58426" y="0"/>
                </a:cubicBezTo>
                <a:close/>
                <a:moveTo>
                  <a:pt x="327836" y="175013"/>
                </a:moveTo>
                <a:lnTo>
                  <a:pt x="327836" y="140886"/>
                </a:lnTo>
                <a:cubicBezTo>
                  <a:pt x="328227" y="138571"/>
                  <a:pt x="326652" y="136380"/>
                  <a:pt x="324319" y="135992"/>
                </a:cubicBezTo>
                <a:cubicBezTo>
                  <a:pt x="323850" y="135914"/>
                  <a:pt x="323371" y="135914"/>
                  <a:pt x="322902" y="135992"/>
                </a:cubicBezTo>
                <a:lnTo>
                  <a:pt x="118930" y="135992"/>
                </a:lnTo>
                <a:cubicBezTo>
                  <a:pt x="116511" y="135689"/>
                  <a:pt x="114302" y="137387"/>
                  <a:pt x="113996" y="139786"/>
                </a:cubicBezTo>
                <a:cubicBezTo>
                  <a:pt x="113949" y="140151"/>
                  <a:pt x="113949" y="140521"/>
                  <a:pt x="113996" y="140886"/>
                </a:cubicBezTo>
                <a:lnTo>
                  <a:pt x="113996" y="175013"/>
                </a:lnTo>
                <a:cubicBezTo>
                  <a:pt x="113690" y="177412"/>
                  <a:pt x="115403" y="179603"/>
                  <a:pt x="117821" y="179906"/>
                </a:cubicBezTo>
                <a:cubicBezTo>
                  <a:pt x="118189" y="179953"/>
                  <a:pt x="118562" y="179953"/>
                  <a:pt x="118930" y="179906"/>
                </a:cubicBezTo>
                <a:lnTo>
                  <a:pt x="195923" y="179906"/>
                </a:lnTo>
                <a:lnTo>
                  <a:pt x="195923" y="407977"/>
                </a:lnTo>
                <a:cubicBezTo>
                  <a:pt x="195605" y="410302"/>
                  <a:pt x="197249" y="412443"/>
                  <a:pt x="199594" y="412758"/>
                </a:cubicBezTo>
                <a:cubicBezTo>
                  <a:pt x="200013" y="412815"/>
                  <a:pt x="200439" y="412809"/>
                  <a:pt x="200856" y="412741"/>
                </a:cubicBezTo>
                <a:lnTo>
                  <a:pt x="240586" y="412741"/>
                </a:lnTo>
                <a:cubicBezTo>
                  <a:pt x="242922" y="413118"/>
                  <a:pt x="245123" y="411546"/>
                  <a:pt x="245503" y="409229"/>
                </a:cubicBezTo>
                <a:cubicBezTo>
                  <a:pt x="245571" y="408815"/>
                  <a:pt x="245577" y="408393"/>
                  <a:pt x="245520" y="407977"/>
                </a:cubicBezTo>
                <a:lnTo>
                  <a:pt x="245520" y="180293"/>
                </a:lnTo>
                <a:lnTo>
                  <a:pt x="322513" y="180293"/>
                </a:lnTo>
                <a:cubicBezTo>
                  <a:pt x="324838" y="180729"/>
                  <a:pt x="327079" y="179213"/>
                  <a:pt x="327519" y="176907"/>
                </a:cubicBezTo>
                <a:cubicBezTo>
                  <a:pt x="327639" y="176278"/>
                  <a:pt x="327614" y="175631"/>
                  <a:pt x="327447" y="175013"/>
                </a:cubicBezTo>
                <a:close/>
                <a:moveTo>
                  <a:pt x="406906" y="407977"/>
                </a:moveTo>
                <a:lnTo>
                  <a:pt x="406906" y="140886"/>
                </a:lnTo>
                <a:cubicBezTo>
                  <a:pt x="407297" y="138571"/>
                  <a:pt x="405722" y="136380"/>
                  <a:pt x="403389" y="135992"/>
                </a:cubicBezTo>
                <a:cubicBezTo>
                  <a:pt x="402920" y="135914"/>
                  <a:pt x="402441" y="135914"/>
                  <a:pt x="401972" y="135992"/>
                </a:cubicBezTo>
                <a:lnTo>
                  <a:pt x="361853" y="135992"/>
                </a:lnTo>
                <a:cubicBezTo>
                  <a:pt x="359434" y="135689"/>
                  <a:pt x="357225" y="137387"/>
                  <a:pt x="356919" y="139786"/>
                </a:cubicBezTo>
                <a:cubicBezTo>
                  <a:pt x="356873" y="140151"/>
                  <a:pt x="356873" y="140521"/>
                  <a:pt x="356919" y="140886"/>
                </a:cubicBezTo>
                <a:lnTo>
                  <a:pt x="356919" y="407977"/>
                </a:lnTo>
                <a:cubicBezTo>
                  <a:pt x="356602" y="410302"/>
                  <a:pt x="358245" y="412443"/>
                  <a:pt x="360590" y="412758"/>
                </a:cubicBezTo>
                <a:cubicBezTo>
                  <a:pt x="361010" y="412815"/>
                  <a:pt x="361435" y="412809"/>
                  <a:pt x="361853" y="412741"/>
                </a:cubicBezTo>
                <a:lnTo>
                  <a:pt x="401583" y="412741"/>
                </a:lnTo>
                <a:cubicBezTo>
                  <a:pt x="404959" y="412741"/>
                  <a:pt x="406517" y="411196"/>
                  <a:pt x="406517" y="407977"/>
                </a:cubicBezTo>
                <a:close/>
                <a:moveTo>
                  <a:pt x="690079" y="230775"/>
                </a:moveTo>
                <a:cubicBezTo>
                  <a:pt x="690885" y="205252"/>
                  <a:pt x="680740" y="180587"/>
                  <a:pt x="662164" y="162907"/>
                </a:cubicBezTo>
                <a:cubicBezTo>
                  <a:pt x="644071" y="145206"/>
                  <a:pt x="619539" y="135500"/>
                  <a:pt x="594130" y="135992"/>
                </a:cubicBezTo>
                <a:lnTo>
                  <a:pt x="476239" y="135992"/>
                </a:lnTo>
                <a:cubicBezTo>
                  <a:pt x="473905" y="135604"/>
                  <a:pt x="471696" y="137166"/>
                  <a:pt x="471305" y="139481"/>
                </a:cubicBezTo>
                <a:cubicBezTo>
                  <a:pt x="471226" y="139946"/>
                  <a:pt x="471226" y="140421"/>
                  <a:pt x="471305" y="140886"/>
                </a:cubicBezTo>
                <a:lnTo>
                  <a:pt x="471305" y="407977"/>
                </a:lnTo>
                <a:cubicBezTo>
                  <a:pt x="471305" y="411196"/>
                  <a:pt x="472863" y="412741"/>
                  <a:pt x="476239" y="412741"/>
                </a:cubicBezTo>
                <a:lnTo>
                  <a:pt x="515969" y="412741"/>
                </a:lnTo>
                <a:cubicBezTo>
                  <a:pt x="518304" y="413118"/>
                  <a:pt x="520506" y="411546"/>
                  <a:pt x="520886" y="409229"/>
                </a:cubicBezTo>
                <a:cubicBezTo>
                  <a:pt x="520953" y="408815"/>
                  <a:pt x="520959" y="408393"/>
                  <a:pt x="520902" y="407977"/>
                </a:cubicBezTo>
                <a:lnTo>
                  <a:pt x="520902" y="325428"/>
                </a:lnTo>
                <a:lnTo>
                  <a:pt x="594260" y="325428"/>
                </a:lnTo>
                <a:cubicBezTo>
                  <a:pt x="619608" y="325934"/>
                  <a:pt x="644090" y="316277"/>
                  <a:pt x="662164" y="298642"/>
                </a:cubicBezTo>
                <a:cubicBezTo>
                  <a:pt x="680740" y="280962"/>
                  <a:pt x="690885" y="256298"/>
                  <a:pt x="690079" y="230775"/>
                </a:cubicBezTo>
                <a:close/>
                <a:moveTo>
                  <a:pt x="639313" y="230775"/>
                </a:moveTo>
                <a:cubicBezTo>
                  <a:pt x="640040" y="245554"/>
                  <a:pt x="633803" y="259829"/>
                  <a:pt x="622434" y="269409"/>
                </a:cubicBezTo>
                <a:cubicBezTo>
                  <a:pt x="611578" y="278464"/>
                  <a:pt x="597647" y="283070"/>
                  <a:pt x="583483" y="282287"/>
                </a:cubicBezTo>
                <a:lnTo>
                  <a:pt x="520902" y="282287"/>
                </a:lnTo>
                <a:lnTo>
                  <a:pt x="520902" y="179262"/>
                </a:lnTo>
                <a:lnTo>
                  <a:pt x="584262" y="179262"/>
                </a:lnTo>
                <a:cubicBezTo>
                  <a:pt x="598417" y="178544"/>
                  <a:pt x="612324" y="183142"/>
                  <a:pt x="623213" y="192140"/>
                </a:cubicBezTo>
                <a:cubicBezTo>
                  <a:pt x="634293" y="201871"/>
                  <a:pt x="640232" y="216124"/>
                  <a:pt x="639313" y="230775"/>
                </a:cubicBezTo>
                <a:close/>
              </a:path>
            </a:pathLst>
          </a:custGeom>
          <a:solidFill>
            <a:schemeClr val="accent6"/>
          </a:solidFill>
          <a:ln w="12960" cap="flat">
            <a:noFill/>
            <a:prstDash val="solid"/>
            <a:miter/>
          </a:ln>
        </p:spPr>
        <p:txBody>
          <a:bodyPr rtlCol="0" anchor="ctr"/>
          <a:lstStyle/>
          <a:p>
            <a:endParaRPr lang="nl-NL"/>
          </a:p>
        </p:txBody>
      </p:sp>
      <p:sp>
        <p:nvSpPr>
          <p:cNvPr id="14" name="Text Placeholder 3">
            <a:extLst>
              <a:ext uri="{FF2B5EF4-FFF2-40B4-BE49-F238E27FC236}">
                <a16:creationId xmlns:a16="http://schemas.microsoft.com/office/drawing/2014/main" id="{B489E561-582C-D706-14BD-51C89CFA679A}"/>
              </a:ext>
            </a:extLst>
          </p:cNvPr>
          <p:cNvSpPr>
            <a:spLocks noGrp="1"/>
          </p:cNvSpPr>
          <p:nvPr>
            <p:ph type="body" sz="half" idx="24" hasCustomPrompt="1"/>
          </p:nvPr>
        </p:nvSpPr>
        <p:spPr>
          <a:xfrm>
            <a:off x="792000" y="1800000"/>
            <a:ext cx="3456000" cy="792000"/>
          </a:xfrm>
        </p:spPr>
        <p:txBody>
          <a:bodyPr anchor="b" anchorCtr="0"/>
          <a:lstStyle>
            <a:lvl1pPr marL="0" indent="0">
              <a:lnSpc>
                <a:spcPct val="95000"/>
              </a:lnSpc>
              <a:buNone/>
              <a:defRPr sz="2800">
                <a:solidFill>
                  <a:schemeClr val="accent6"/>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te bewerken</a:t>
            </a:r>
          </a:p>
        </p:txBody>
      </p:sp>
    </p:spTree>
    <p:extLst>
      <p:ext uri="{BB962C8B-B14F-4D97-AF65-F5344CB8AC3E}">
        <p14:creationId xmlns:p14="http://schemas.microsoft.com/office/powerpoint/2010/main" val="74954991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l-NL" dirty="0"/>
              <a:t>Teamfit is een werkwijze van JOGG</a:t>
            </a:r>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50531229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Leeg Blauw">
    <p:spTree>
      <p:nvGrpSpPr>
        <p:cNvPr id="1" name=""/>
        <p:cNvGrpSpPr/>
        <p:nvPr/>
      </p:nvGrpSpPr>
      <p:grpSpPr>
        <a:xfrm>
          <a:off x="0" y="0"/>
          <a:ext cx="0" cy="0"/>
          <a:chOff x="0" y="0"/>
          <a:chExt cx="0" cy="0"/>
        </a:xfrm>
      </p:grpSpPr>
      <p:sp>
        <p:nvSpPr>
          <p:cNvPr id="7" name="Afgeronde rechthoek 6">
            <a:extLst>
              <a:ext uri="{FF2B5EF4-FFF2-40B4-BE49-F238E27FC236}">
                <a16:creationId xmlns:a16="http://schemas.microsoft.com/office/drawing/2014/main" id="{AFAA07C4-89F6-BF90-2667-94EED51BCD7F}"/>
              </a:ext>
            </a:extLst>
          </p:cNvPr>
          <p:cNvSpPr/>
          <p:nvPr userDrawn="1"/>
        </p:nvSpPr>
        <p:spPr>
          <a:xfrm>
            <a:off x="12600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Date Placeholder 1"/>
          <p:cNvSpPr>
            <a:spLocks noGrp="1"/>
          </p:cNvSpPr>
          <p:nvPr>
            <p:ph type="dt" sz="half" idx="10"/>
          </p:nvPr>
        </p:nvSpPr>
        <p:spPr/>
        <p:txBody>
          <a:bodyPr/>
          <a:lstStyle>
            <a:lvl1pPr>
              <a:defRPr>
                <a:solidFill>
                  <a:schemeClr val="bg1"/>
                </a:solidFill>
              </a:defRPr>
            </a:lvl1pPr>
          </a:lstStyle>
          <a:p>
            <a:r>
              <a:rPr lang="nl-NL" dirty="0"/>
              <a:t>Teamfit is een werkwijze van JOGG</a:t>
            </a:r>
          </a:p>
          <a:p>
            <a:endParaRPr lang="nl-NL" dirty="0"/>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nl-NL"/>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Tree>
    <p:extLst>
      <p:ext uri="{BB962C8B-B14F-4D97-AF65-F5344CB8AC3E}">
        <p14:creationId xmlns:p14="http://schemas.microsoft.com/office/powerpoint/2010/main" val="106003057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Kaart Nederland">
    <p:spTree>
      <p:nvGrpSpPr>
        <p:cNvPr id="1" name=""/>
        <p:cNvGrpSpPr/>
        <p:nvPr/>
      </p:nvGrpSpPr>
      <p:grpSpPr>
        <a:xfrm>
          <a:off x="0" y="0"/>
          <a:ext cx="0" cy="0"/>
          <a:chOff x="0" y="0"/>
          <a:chExt cx="0" cy="0"/>
        </a:xfrm>
      </p:grpSpPr>
      <p:sp>
        <p:nvSpPr>
          <p:cNvPr id="22" name="Afgeronde rechthoek 21">
            <a:extLst>
              <a:ext uri="{FF2B5EF4-FFF2-40B4-BE49-F238E27FC236}">
                <a16:creationId xmlns:a16="http://schemas.microsoft.com/office/drawing/2014/main" id="{066FBC1E-2C18-CD42-B591-38BA57714DD1}"/>
              </a:ext>
            </a:extLst>
          </p:cNvPr>
          <p:cNvSpPr/>
          <p:nvPr userDrawn="1"/>
        </p:nvSpPr>
        <p:spPr>
          <a:xfrm>
            <a:off x="12600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Date Placeholder 1"/>
          <p:cNvSpPr>
            <a:spLocks noGrp="1"/>
          </p:cNvSpPr>
          <p:nvPr>
            <p:ph type="dt" sz="half" idx="10"/>
          </p:nvPr>
        </p:nvSpPr>
        <p:spPr/>
        <p:txBody>
          <a:bodyPr/>
          <a:lstStyle>
            <a:lvl1pPr>
              <a:defRPr>
                <a:solidFill>
                  <a:schemeClr val="bg1"/>
                </a:solidFill>
              </a:defRPr>
            </a:lvl1pPr>
          </a:lstStyle>
          <a:p>
            <a:r>
              <a:rPr lang="nl-NL" dirty="0"/>
              <a:t>Teamfit is een werkwijze van JOGG</a:t>
            </a:r>
          </a:p>
          <a:p>
            <a:endParaRPr lang="nl-NL" dirty="0"/>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nl-NL"/>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dirty="0"/>
          </a:p>
        </p:txBody>
      </p:sp>
      <p:sp>
        <p:nvSpPr>
          <p:cNvPr id="18" name="Text Placeholder 3">
            <a:extLst>
              <a:ext uri="{FF2B5EF4-FFF2-40B4-BE49-F238E27FC236}">
                <a16:creationId xmlns:a16="http://schemas.microsoft.com/office/drawing/2014/main" id="{C8B63174-61AE-2047-9F81-B2540F193FBC}"/>
              </a:ext>
            </a:extLst>
          </p:cNvPr>
          <p:cNvSpPr>
            <a:spLocks noGrp="1"/>
          </p:cNvSpPr>
          <p:nvPr>
            <p:ph type="body" sz="half" idx="28" hasCustomPrompt="1"/>
          </p:nvPr>
        </p:nvSpPr>
        <p:spPr>
          <a:xfrm>
            <a:off x="972000" y="1726905"/>
            <a:ext cx="2413623" cy="864000"/>
          </a:xfrm>
        </p:spPr>
        <p:txBody>
          <a:bodyPr/>
          <a:lstStyle>
            <a:lvl1pPr marL="0" indent="0" algn="ctr">
              <a:lnSpc>
                <a:spcPct val="95000"/>
              </a:lnSpc>
              <a:buNone/>
              <a:defRPr sz="28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Kop</a:t>
            </a:r>
          </a:p>
        </p:txBody>
      </p:sp>
      <p:sp>
        <p:nvSpPr>
          <p:cNvPr id="19" name="Text Placeholder 3">
            <a:extLst>
              <a:ext uri="{FF2B5EF4-FFF2-40B4-BE49-F238E27FC236}">
                <a16:creationId xmlns:a16="http://schemas.microsoft.com/office/drawing/2014/main" id="{9351C5D2-8150-004A-856D-A237926DB830}"/>
              </a:ext>
            </a:extLst>
          </p:cNvPr>
          <p:cNvSpPr>
            <a:spLocks noGrp="1"/>
          </p:cNvSpPr>
          <p:nvPr>
            <p:ph type="body" sz="half" idx="29" hasCustomPrompt="1"/>
          </p:nvPr>
        </p:nvSpPr>
        <p:spPr>
          <a:xfrm>
            <a:off x="970218"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20" name="Text Placeholder 3">
            <a:extLst>
              <a:ext uri="{FF2B5EF4-FFF2-40B4-BE49-F238E27FC236}">
                <a16:creationId xmlns:a16="http://schemas.microsoft.com/office/drawing/2014/main" id="{8D40ECD8-3692-6F47-BC17-A3547D6DEC5E}"/>
              </a:ext>
            </a:extLst>
          </p:cNvPr>
          <p:cNvSpPr>
            <a:spLocks noGrp="1"/>
          </p:cNvSpPr>
          <p:nvPr>
            <p:ph type="body" sz="half" idx="30" hasCustomPrompt="1"/>
          </p:nvPr>
        </p:nvSpPr>
        <p:spPr>
          <a:xfrm>
            <a:off x="1582219"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21" name="Text Placeholder 3">
            <a:extLst>
              <a:ext uri="{FF2B5EF4-FFF2-40B4-BE49-F238E27FC236}">
                <a16:creationId xmlns:a16="http://schemas.microsoft.com/office/drawing/2014/main" id="{6A575E81-86C0-A046-8090-275251BBA984}"/>
              </a:ext>
            </a:extLst>
          </p:cNvPr>
          <p:cNvSpPr>
            <a:spLocks noGrp="1"/>
          </p:cNvSpPr>
          <p:nvPr>
            <p:ph type="body" sz="half" idx="31" hasCustomPrompt="1"/>
          </p:nvPr>
        </p:nvSpPr>
        <p:spPr>
          <a:xfrm>
            <a:off x="2194822"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sp>
        <p:nvSpPr>
          <p:cNvPr id="23" name="Text Placeholder 3">
            <a:extLst>
              <a:ext uri="{FF2B5EF4-FFF2-40B4-BE49-F238E27FC236}">
                <a16:creationId xmlns:a16="http://schemas.microsoft.com/office/drawing/2014/main" id="{96500F89-7795-282D-6191-A83306D6186B}"/>
              </a:ext>
            </a:extLst>
          </p:cNvPr>
          <p:cNvSpPr>
            <a:spLocks noGrp="1"/>
          </p:cNvSpPr>
          <p:nvPr>
            <p:ph type="body" sz="half" idx="32" hasCustomPrompt="1"/>
          </p:nvPr>
        </p:nvSpPr>
        <p:spPr>
          <a:xfrm>
            <a:off x="2809623"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a:t>
            </a:r>
          </a:p>
        </p:txBody>
      </p:sp>
      <p:pic>
        <p:nvPicPr>
          <p:cNvPr id="9" name="Afbeelding 8">
            <a:extLst>
              <a:ext uri="{FF2B5EF4-FFF2-40B4-BE49-F238E27FC236}">
                <a16:creationId xmlns:a16="http://schemas.microsoft.com/office/drawing/2014/main" id="{4B2B21B3-8DA4-B390-9563-EEDDF7B5E717}"/>
              </a:ext>
            </a:extLst>
          </p:cNvPr>
          <p:cNvPicPr>
            <a:picLocks noChangeAspect="1"/>
          </p:cNvPicPr>
          <p:nvPr userDrawn="1"/>
        </p:nvPicPr>
        <p:blipFill>
          <a:blip r:embed="rId2"/>
          <a:srcRect/>
          <a:stretch/>
        </p:blipFill>
        <p:spPr>
          <a:xfrm>
            <a:off x="4492955" y="323850"/>
            <a:ext cx="3797300" cy="4495800"/>
          </a:xfrm>
          <a:prstGeom prst="rect">
            <a:avLst/>
          </a:prstGeom>
        </p:spPr>
      </p:pic>
    </p:spTree>
    <p:extLst>
      <p:ext uri="{BB962C8B-B14F-4D97-AF65-F5344CB8AC3E}">
        <p14:creationId xmlns:p14="http://schemas.microsoft.com/office/powerpoint/2010/main" val="9301818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Meer weten">
    <p:spTree>
      <p:nvGrpSpPr>
        <p:cNvPr id="1" name=""/>
        <p:cNvGrpSpPr/>
        <p:nvPr/>
      </p:nvGrpSpPr>
      <p:grpSpPr>
        <a:xfrm>
          <a:off x="0" y="0"/>
          <a:ext cx="0" cy="0"/>
          <a:chOff x="0" y="0"/>
          <a:chExt cx="0" cy="0"/>
        </a:xfrm>
      </p:grpSpPr>
      <p:sp>
        <p:nvSpPr>
          <p:cNvPr id="14" name="Afgeronde rechthoek 13">
            <a:extLst>
              <a:ext uri="{FF2B5EF4-FFF2-40B4-BE49-F238E27FC236}">
                <a16:creationId xmlns:a16="http://schemas.microsoft.com/office/drawing/2014/main" id="{DFF7E090-3E57-744D-88C4-D226CDABB5A1}"/>
              </a:ext>
            </a:extLst>
          </p:cNvPr>
          <p:cNvSpPr/>
          <p:nvPr userDrawn="1"/>
        </p:nvSpPr>
        <p:spPr>
          <a:xfrm>
            <a:off x="12600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Tekstvak 12">
            <a:extLst>
              <a:ext uri="{FF2B5EF4-FFF2-40B4-BE49-F238E27FC236}">
                <a16:creationId xmlns:a16="http://schemas.microsoft.com/office/drawing/2014/main" id="{2CA49B6D-F59D-DE4B-A673-E856FBFB6C61}"/>
              </a:ext>
            </a:extLst>
          </p:cNvPr>
          <p:cNvSpPr txBox="1"/>
          <p:nvPr userDrawn="1"/>
        </p:nvSpPr>
        <p:spPr>
          <a:xfrm>
            <a:off x="7308000" y="4356000"/>
            <a:ext cx="1570601" cy="216000"/>
          </a:xfrm>
          <a:prstGeom prst="rect">
            <a:avLst/>
          </a:prstGeom>
          <a:noFill/>
        </p:spPr>
        <p:txBody>
          <a:bodyPr wrap="square" lIns="0" tIns="0" rIns="0" bIns="0" rtlCol="0">
            <a:noAutofit/>
          </a:bodyPr>
          <a:lstStyle/>
          <a:p>
            <a:r>
              <a:rPr lang="nl-NL" sz="1500" noProof="1">
                <a:solidFill>
                  <a:schemeClr val="bg1"/>
                </a:solidFill>
              </a:rPr>
              <a:t>jogg-teamfit.nl</a:t>
            </a:r>
          </a:p>
        </p:txBody>
      </p:sp>
      <p:pic>
        <p:nvPicPr>
          <p:cNvPr id="3" name="Afbeelding 2">
            <a:extLst>
              <a:ext uri="{FF2B5EF4-FFF2-40B4-BE49-F238E27FC236}">
                <a16:creationId xmlns:a16="http://schemas.microsoft.com/office/drawing/2014/main" id="{0C1190AA-BC3B-F8BF-A049-6C3536E24064}"/>
              </a:ext>
            </a:extLst>
          </p:cNvPr>
          <p:cNvPicPr>
            <a:picLocks noChangeAspect="1"/>
          </p:cNvPicPr>
          <p:nvPr userDrawn="1"/>
        </p:nvPicPr>
        <p:blipFill>
          <a:blip r:embed="rId2"/>
          <a:stretch>
            <a:fillRect/>
          </a:stretch>
        </p:blipFill>
        <p:spPr>
          <a:xfrm>
            <a:off x="684000" y="3888000"/>
            <a:ext cx="2159000" cy="901700"/>
          </a:xfrm>
          <a:prstGeom prst="rect">
            <a:avLst/>
          </a:prstGeom>
        </p:spPr>
      </p:pic>
      <p:pic>
        <p:nvPicPr>
          <p:cNvPr id="7" name="Afbeelding 6">
            <a:extLst>
              <a:ext uri="{FF2B5EF4-FFF2-40B4-BE49-F238E27FC236}">
                <a16:creationId xmlns:a16="http://schemas.microsoft.com/office/drawing/2014/main" id="{C234CEDE-23F6-5A5A-FB65-99669AF4BAC9}"/>
              </a:ext>
            </a:extLst>
          </p:cNvPr>
          <p:cNvPicPr>
            <a:picLocks noChangeAspect="1"/>
          </p:cNvPicPr>
          <p:nvPr userDrawn="1"/>
        </p:nvPicPr>
        <p:blipFill>
          <a:blip r:embed="rId3"/>
          <a:stretch>
            <a:fillRect/>
          </a:stretch>
        </p:blipFill>
        <p:spPr>
          <a:xfrm>
            <a:off x="648000" y="576000"/>
            <a:ext cx="2159000" cy="901700"/>
          </a:xfrm>
          <a:prstGeom prst="rect">
            <a:avLst/>
          </a:prstGeom>
        </p:spPr>
      </p:pic>
      <p:sp>
        <p:nvSpPr>
          <p:cNvPr id="10" name="Tekstvak 9">
            <a:extLst>
              <a:ext uri="{FF2B5EF4-FFF2-40B4-BE49-F238E27FC236}">
                <a16:creationId xmlns:a16="http://schemas.microsoft.com/office/drawing/2014/main" id="{FC3E0E97-97C5-9D48-A56C-D6C5892658C7}"/>
              </a:ext>
            </a:extLst>
          </p:cNvPr>
          <p:cNvSpPr txBox="1"/>
          <p:nvPr userDrawn="1"/>
        </p:nvSpPr>
        <p:spPr>
          <a:xfrm>
            <a:off x="792000" y="2232000"/>
            <a:ext cx="1800000" cy="216000"/>
          </a:xfrm>
          <a:prstGeom prst="rect">
            <a:avLst/>
          </a:prstGeom>
          <a:noFill/>
        </p:spPr>
        <p:txBody>
          <a:bodyPr wrap="square" lIns="0" tIns="0" rIns="0" bIns="0" rtlCol="0">
            <a:noAutofit/>
          </a:bodyPr>
          <a:lstStyle/>
          <a:p>
            <a:r>
              <a:rPr lang="nl-NL" sz="1500" b="1" dirty="0">
                <a:solidFill>
                  <a:schemeClr val="bg1"/>
                </a:solidFill>
                <a:latin typeface="+mj-lt"/>
              </a:rPr>
              <a:t>Meer weten?</a:t>
            </a:r>
          </a:p>
        </p:txBody>
      </p:sp>
      <p:sp>
        <p:nvSpPr>
          <p:cNvPr id="15" name="Text Placeholder 3">
            <a:extLst>
              <a:ext uri="{FF2B5EF4-FFF2-40B4-BE49-F238E27FC236}">
                <a16:creationId xmlns:a16="http://schemas.microsoft.com/office/drawing/2014/main" id="{008993B8-38E2-E2DC-6A14-5CE9051AD91D}"/>
              </a:ext>
            </a:extLst>
          </p:cNvPr>
          <p:cNvSpPr>
            <a:spLocks noGrp="1"/>
          </p:cNvSpPr>
          <p:nvPr>
            <p:ph type="body" sz="half" idx="15" hasCustomPrompt="1"/>
          </p:nvPr>
        </p:nvSpPr>
        <p:spPr>
          <a:xfrm>
            <a:off x="792000" y="2520000"/>
            <a:ext cx="2945987" cy="936000"/>
          </a:xfrm>
        </p:spPr>
        <p:txBody>
          <a:bodyPr anchor="t" anchorCtr="0"/>
          <a:lstStyle>
            <a:lvl1pPr marL="0" indent="0">
              <a:buNone/>
              <a:defRPr sz="1500">
                <a:solidFill>
                  <a:schemeClr val="bg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dirty="0"/>
              <a:t>Klik om naam, telefoonnummer en e-mailadres in te vullen</a:t>
            </a:r>
          </a:p>
        </p:txBody>
      </p:sp>
    </p:spTree>
    <p:extLst>
      <p:ext uri="{BB962C8B-B14F-4D97-AF65-F5344CB8AC3E}">
        <p14:creationId xmlns:p14="http://schemas.microsoft.com/office/powerpoint/2010/main" val="422139050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9.xml"/><Relationship Id="rId18" Type="http://schemas.openxmlformats.org/officeDocument/2006/relationships/slideLayout" Target="../slideLayouts/slideLayout54.xml"/><Relationship Id="rId26" Type="http://schemas.openxmlformats.org/officeDocument/2006/relationships/slideLayout" Target="../slideLayouts/slideLayout62.xml"/><Relationship Id="rId3" Type="http://schemas.openxmlformats.org/officeDocument/2006/relationships/slideLayout" Target="../slideLayouts/slideLayout39.xml"/><Relationship Id="rId21" Type="http://schemas.openxmlformats.org/officeDocument/2006/relationships/slideLayout" Target="../slideLayouts/slideLayout57.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5" Type="http://schemas.openxmlformats.org/officeDocument/2006/relationships/slideLayout" Target="../slideLayouts/slideLayout61.xml"/><Relationship Id="rId33" Type="http://schemas.openxmlformats.org/officeDocument/2006/relationships/theme" Target="../theme/theme2.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29" Type="http://schemas.openxmlformats.org/officeDocument/2006/relationships/slideLayout" Target="../slideLayouts/slideLayout65.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slideLayout" Target="../slideLayouts/slideLayout60.xml"/><Relationship Id="rId32" Type="http://schemas.openxmlformats.org/officeDocument/2006/relationships/slideLayout" Target="../slideLayouts/slideLayout68.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28" Type="http://schemas.openxmlformats.org/officeDocument/2006/relationships/slideLayout" Target="../slideLayouts/slideLayout64.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31" Type="http://schemas.openxmlformats.org/officeDocument/2006/relationships/slideLayout" Target="../slideLayouts/slideLayout67.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 Id="rId27" Type="http://schemas.openxmlformats.org/officeDocument/2006/relationships/slideLayout" Target="../slideLayouts/slideLayout63.xml"/><Relationship Id="rId30" Type="http://schemas.openxmlformats.org/officeDocument/2006/relationships/slideLayout" Target="../slideLayouts/slideLayout66.xml"/><Relationship Id="rId8"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2001" y="642880"/>
            <a:ext cx="4680000" cy="994172"/>
          </a:xfrm>
          <a:prstGeom prst="rect">
            <a:avLst/>
          </a:prstGeom>
        </p:spPr>
        <p:txBody>
          <a:bodyPr vert="horz" lIns="0" tIns="0" rIns="0" bIns="0" rtlCol="0" anchor="b" anchorCtr="0">
            <a:noAutofit/>
          </a:bodyPr>
          <a:lstStyle/>
          <a:p>
            <a:r>
              <a:rPr lang="nl-NL" dirty="0"/>
              <a:t>Titelstijl van model bewerken</a:t>
            </a:r>
            <a:endParaRPr lang="en-US" dirty="0"/>
          </a:p>
        </p:txBody>
      </p:sp>
      <p:sp>
        <p:nvSpPr>
          <p:cNvPr id="3" name="Text Placeholder 2"/>
          <p:cNvSpPr>
            <a:spLocks noGrp="1"/>
          </p:cNvSpPr>
          <p:nvPr>
            <p:ph type="body" idx="1"/>
          </p:nvPr>
        </p:nvSpPr>
        <p:spPr>
          <a:xfrm>
            <a:off x="792000" y="1836000"/>
            <a:ext cx="4680000" cy="2520000"/>
          </a:xfrm>
          <a:prstGeom prst="rect">
            <a:avLst/>
          </a:prstGeom>
        </p:spPr>
        <p:txBody>
          <a:bodyPr vert="horz" lIns="0" tIns="0" rIns="0" bIns="0" rtlCol="0" anchor="t" anchorCtr="0">
            <a:no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4" name="Date Placeholder 3"/>
          <p:cNvSpPr>
            <a:spLocks noGrp="1"/>
          </p:cNvSpPr>
          <p:nvPr>
            <p:ph type="dt" sz="half" idx="2"/>
          </p:nvPr>
        </p:nvSpPr>
        <p:spPr>
          <a:xfrm rot="16200000">
            <a:off x="7272000" y="2466000"/>
            <a:ext cx="2984399" cy="180000"/>
          </a:xfrm>
          <a:prstGeom prst="rect">
            <a:avLst/>
          </a:prstGeom>
        </p:spPr>
        <p:txBody>
          <a:bodyPr vert="horz" lIns="0" tIns="0" rIns="0" bIns="0" rtlCol="0" anchor="t" anchorCtr="0">
            <a:noAutofit/>
          </a:bodyPr>
          <a:lstStyle>
            <a:lvl1pPr algn="ctr">
              <a:defRPr sz="1150">
                <a:solidFill>
                  <a:schemeClr val="tx2"/>
                </a:solidFill>
                <a:latin typeface="+mj-lt"/>
              </a:defRPr>
            </a:lvl1pPr>
          </a:lstStyle>
          <a:p>
            <a:r>
              <a:rPr lang="nl-NL" dirty="0"/>
              <a:t>Teamfit is een werkwijze van JOGG</a:t>
            </a:r>
          </a:p>
        </p:txBody>
      </p:sp>
      <p:sp>
        <p:nvSpPr>
          <p:cNvPr id="5" name="Footer Placeholder 4"/>
          <p:cNvSpPr>
            <a:spLocks noGrp="1"/>
          </p:cNvSpPr>
          <p:nvPr>
            <p:ph type="ftr" sz="quarter" idx="3"/>
          </p:nvPr>
        </p:nvSpPr>
        <p:spPr>
          <a:xfrm>
            <a:off x="324000" y="4734000"/>
            <a:ext cx="3086100" cy="180000"/>
          </a:xfrm>
          <a:prstGeom prst="rect">
            <a:avLst/>
          </a:prstGeom>
        </p:spPr>
        <p:txBody>
          <a:bodyPr vert="horz" lIns="0" tIns="0" rIns="0" bIns="0" rtlCol="0" anchor="t" anchorCtr="0">
            <a:noAutofit/>
          </a:bodyPr>
          <a:lstStyle>
            <a:lvl1pPr algn="l">
              <a:defRPr sz="750">
                <a:solidFill>
                  <a:schemeClr val="tx2"/>
                </a:solidFill>
              </a:defRPr>
            </a:lvl1pPr>
          </a:lstStyle>
          <a:p>
            <a:endParaRPr lang="nl-NL" dirty="0"/>
          </a:p>
        </p:txBody>
      </p:sp>
      <p:sp>
        <p:nvSpPr>
          <p:cNvPr id="6" name="Slide Number Placeholder 5"/>
          <p:cNvSpPr>
            <a:spLocks noGrp="1"/>
          </p:cNvSpPr>
          <p:nvPr>
            <p:ph type="sldNum" sz="quarter" idx="4"/>
          </p:nvPr>
        </p:nvSpPr>
        <p:spPr>
          <a:xfrm>
            <a:off x="8100000" y="4605687"/>
            <a:ext cx="720000" cy="288000"/>
          </a:xfrm>
          <a:prstGeom prst="rect">
            <a:avLst/>
          </a:prstGeom>
        </p:spPr>
        <p:txBody>
          <a:bodyPr vert="horz" lIns="0" tIns="0" rIns="0" bIns="0" rtlCol="0" anchor="t" anchorCtr="0">
            <a:noAutofit/>
          </a:bodyPr>
          <a:lstStyle>
            <a:lvl1pPr algn="r">
              <a:defRPr sz="1800">
                <a:solidFill>
                  <a:schemeClr val="tx2"/>
                </a:solidFill>
                <a:latin typeface="+mj-lt"/>
              </a:defRPr>
            </a:lvl1pPr>
          </a:lstStyle>
          <a:p>
            <a:fld id="{14F1411D-0280-154F-AEAC-4C20B7AA46B2}" type="slidenum">
              <a:rPr lang="nl-NL" smtClean="0"/>
              <a:pPr/>
              <a:t>‹nr.›</a:t>
            </a:fld>
            <a:endParaRPr lang="nl-NL" dirty="0"/>
          </a:p>
        </p:txBody>
      </p:sp>
    </p:spTree>
    <p:extLst>
      <p:ext uri="{BB962C8B-B14F-4D97-AF65-F5344CB8AC3E}">
        <p14:creationId xmlns:p14="http://schemas.microsoft.com/office/powerpoint/2010/main" val="622555708"/>
      </p:ext>
    </p:extLst>
  </p:cSld>
  <p:clrMap bg1="lt1" tx1="dk1" bg2="lt2" tx2="dk2" accent1="accent1" accent2="accent2" accent3="accent3" accent4="accent4" accent5="accent5" accent6="accent6" hlink="hlink" folHlink="folHlink"/>
  <p:sldLayoutIdLst>
    <p:sldLayoutId id="2147483710" r:id="rId1"/>
    <p:sldLayoutId id="2147483822" r:id="rId2"/>
    <p:sldLayoutId id="2147483709" r:id="rId3"/>
    <p:sldLayoutId id="2147483711" r:id="rId4"/>
    <p:sldLayoutId id="2147483712" r:id="rId5"/>
    <p:sldLayoutId id="2147483715" r:id="rId6"/>
    <p:sldLayoutId id="2147483812" r:id="rId7"/>
    <p:sldLayoutId id="2147483754" r:id="rId8"/>
    <p:sldLayoutId id="2147483755" r:id="rId9"/>
    <p:sldLayoutId id="2147483811" r:id="rId10"/>
    <p:sldLayoutId id="2147483716" r:id="rId11"/>
    <p:sldLayoutId id="2147483761" r:id="rId12"/>
    <p:sldLayoutId id="2147483766" r:id="rId13"/>
    <p:sldLayoutId id="2147483767" r:id="rId14"/>
    <p:sldLayoutId id="2147483777" r:id="rId15"/>
    <p:sldLayoutId id="2147483776" r:id="rId16"/>
    <p:sldLayoutId id="2147483819" r:id="rId17"/>
    <p:sldLayoutId id="2147483816" r:id="rId18"/>
    <p:sldLayoutId id="2147483768" r:id="rId19"/>
    <p:sldLayoutId id="2147483765" r:id="rId20"/>
    <p:sldLayoutId id="2147483769" r:id="rId21"/>
    <p:sldLayoutId id="2147483717" r:id="rId22"/>
    <p:sldLayoutId id="2147483762" r:id="rId23"/>
    <p:sldLayoutId id="2147483756" r:id="rId24"/>
    <p:sldLayoutId id="2147483758" r:id="rId25"/>
    <p:sldLayoutId id="2147483775" r:id="rId26"/>
    <p:sldLayoutId id="2147483690" r:id="rId27"/>
    <p:sldLayoutId id="2147483764" r:id="rId28"/>
    <p:sldLayoutId id="2147483760" r:id="rId29"/>
    <p:sldLayoutId id="2147483707" r:id="rId30"/>
    <p:sldLayoutId id="2147483813" r:id="rId31"/>
    <p:sldLayoutId id="2147483704" r:id="rId32"/>
    <p:sldLayoutId id="2147483810" r:id="rId33"/>
    <p:sldLayoutId id="2147483703" r:id="rId34"/>
    <p:sldLayoutId id="2147483825" r:id="rId35"/>
    <p:sldLayoutId id="2147483827" r:id="rId36"/>
  </p:sldLayoutIdLst>
  <p:hf sldNum="0" hdr="0" ftr="0" dt="0"/>
  <p:txStyles>
    <p:titleStyle>
      <a:lvl1pPr algn="l" defTabSz="685800" rtl="0" eaLnBrk="1" latinLnBrk="0" hangingPunct="1">
        <a:lnSpc>
          <a:spcPct val="90000"/>
        </a:lnSpc>
        <a:spcBef>
          <a:spcPct val="0"/>
        </a:spcBef>
        <a:buNone/>
        <a:defRPr sz="2400" kern="1200">
          <a:solidFill>
            <a:schemeClr val="tx2"/>
          </a:solidFill>
          <a:latin typeface="+mj-lt"/>
          <a:ea typeface="+mj-ea"/>
          <a:cs typeface="+mj-cs"/>
        </a:defRPr>
      </a:lvl1pPr>
    </p:titleStyle>
    <p:bodyStyle>
      <a:lvl1pPr marL="18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1pPr>
      <a:lvl2pPr marL="36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2pPr>
      <a:lvl3pPr marL="54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3pPr>
      <a:lvl4pPr marL="72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4pPr>
      <a:lvl5pPr marL="90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2001" y="642880"/>
            <a:ext cx="4680000" cy="994172"/>
          </a:xfrm>
          <a:prstGeom prst="rect">
            <a:avLst/>
          </a:prstGeom>
        </p:spPr>
        <p:txBody>
          <a:bodyPr vert="horz" lIns="0" tIns="0" rIns="0" bIns="0" rtlCol="0" anchor="b" anchorCtr="0">
            <a:noAutofit/>
          </a:bodyPr>
          <a:lstStyle/>
          <a:p>
            <a:r>
              <a:rPr lang="nl-NL" dirty="0"/>
              <a:t>Titelstijl van model bewerken</a:t>
            </a:r>
            <a:endParaRPr lang="en-US" dirty="0"/>
          </a:p>
        </p:txBody>
      </p:sp>
      <p:sp>
        <p:nvSpPr>
          <p:cNvPr id="3" name="Text Placeholder 2"/>
          <p:cNvSpPr>
            <a:spLocks noGrp="1"/>
          </p:cNvSpPr>
          <p:nvPr>
            <p:ph type="body" idx="1"/>
          </p:nvPr>
        </p:nvSpPr>
        <p:spPr>
          <a:xfrm>
            <a:off x="792000" y="1836000"/>
            <a:ext cx="4680000" cy="2520000"/>
          </a:xfrm>
          <a:prstGeom prst="rect">
            <a:avLst/>
          </a:prstGeom>
        </p:spPr>
        <p:txBody>
          <a:bodyPr vert="horz" lIns="0" tIns="0" rIns="0" bIns="0" rtlCol="0" anchor="t" anchorCtr="0">
            <a:no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4" name="Date Placeholder 3"/>
          <p:cNvSpPr>
            <a:spLocks noGrp="1"/>
          </p:cNvSpPr>
          <p:nvPr>
            <p:ph type="dt" sz="half" idx="2"/>
          </p:nvPr>
        </p:nvSpPr>
        <p:spPr>
          <a:xfrm rot="16200000">
            <a:off x="7272000" y="2466000"/>
            <a:ext cx="2984399" cy="180000"/>
          </a:xfrm>
          <a:prstGeom prst="rect">
            <a:avLst/>
          </a:prstGeom>
        </p:spPr>
        <p:txBody>
          <a:bodyPr vert="horz" lIns="0" tIns="0" rIns="0" bIns="0" rtlCol="0" anchor="t" anchorCtr="0">
            <a:noAutofit/>
          </a:bodyPr>
          <a:lstStyle>
            <a:lvl1pPr algn="ctr">
              <a:defRPr sz="1150">
                <a:solidFill>
                  <a:schemeClr val="tx2"/>
                </a:solidFill>
                <a:latin typeface="+mj-lt"/>
              </a:defRPr>
            </a:lvl1pPr>
          </a:lstStyle>
          <a:p>
            <a:r>
              <a:rPr lang="nl-NL" dirty="0"/>
              <a:t>Teamfit is een werkwijze van JOGG</a:t>
            </a:r>
          </a:p>
        </p:txBody>
      </p:sp>
      <p:sp>
        <p:nvSpPr>
          <p:cNvPr id="5" name="Footer Placeholder 4"/>
          <p:cNvSpPr>
            <a:spLocks noGrp="1"/>
          </p:cNvSpPr>
          <p:nvPr>
            <p:ph type="ftr" sz="quarter" idx="3"/>
          </p:nvPr>
        </p:nvSpPr>
        <p:spPr>
          <a:xfrm>
            <a:off x="324000" y="4734000"/>
            <a:ext cx="3086100" cy="180000"/>
          </a:xfrm>
          <a:prstGeom prst="rect">
            <a:avLst/>
          </a:prstGeom>
        </p:spPr>
        <p:txBody>
          <a:bodyPr vert="horz" lIns="0" tIns="0" rIns="0" bIns="0" rtlCol="0" anchor="t" anchorCtr="0">
            <a:noAutofit/>
          </a:bodyPr>
          <a:lstStyle>
            <a:lvl1pPr algn="l">
              <a:defRPr sz="750">
                <a:solidFill>
                  <a:schemeClr val="tx2"/>
                </a:solidFill>
              </a:defRPr>
            </a:lvl1pPr>
          </a:lstStyle>
          <a:p>
            <a:endParaRPr lang="nl-NL" dirty="0"/>
          </a:p>
        </p:txBody>
      </p:sp>
      <p:sp>
        <p:nvSpPr>
          <p:cNvPr id="6" name="Slide Number Placeholder 5"/>
          <p:cNvSpPr>
            <a:spLocks noGrp="1"/>
          </p:cNvSpPr>
          <p:nvPr>
            <p:ph type="sldNum" sz="quarter" idx="4"/>
          </p:nvPr>
        </p:nvSpPr>
        <p:spPr>
          <a:xfrm>
            <a:off x="8100000" y="4605687"/>
            <a:ext cx="720000" cy="288000"/>
          </a:xfrm>
          <a:prstGeom prst="rect">
            <a:avLst/>
          </a:prstGeom>
        </p:spPr>
        <p:txBody>
          <a:bodyPr vert="horz" lIns="0" tIns="0" rIns="0" bIns="0" rtlCol="0" anchor="t" anchorCtr="0">
            <a:noAutofit/>
          </a:bodyPr>
          <a:lstStyle>
            <a:lvl1pPr algn="r">
              <a:defRPr sz="1800">
                <a:solidFill>
                  <a:schemeClr val="tx2"/>
                </a:solidFill>
                <a:latin typeface="+mj-lt"/>
              </a:defRPr>
            </a:lvl1pPr>
          </a:lstStyle>
          <a:p>
            <a:fld id="{14F1411D-0280-154F-AEAC-4C20B7AA46B2}" type="slidenum">
              <a:rPr lang="nl-NL" smtClean="0"/>
              <a:pPr/>
              <a:t>‹nr.›</a:t>
            </a:fld>
            <a:endParaRPr lang="nl-NL" dirty="0"/>
          </a:p>
        </p:txBody>
      </p:sp>
    </p:spTree>
    <p:extLst>
      <p:ext uri="{BB962C8B-B14F-4D97-AF65-F5344CB8AC3E}">
        <p14:creationId xmlns:p14="http://schemas.microsoft.com/office/powerpoint/2010/main" val="3713395797"/>
      </p:ext>
    </p:extLst>
  </p:cSld>
  <p:clrMap bg1="lt1" tx1="dk1" bg2="lt2" tx2="dk2" accent1="accent1" accent2="accent2" accent3="accent3" accent4="accent4" accent5="accent5" accent6="accent6" hlink="hlink" folHlink="folHlink"/>
  <p:sldLayoutIdLst>
    <p:sldLayoutId id="2147483780" r:id="rId1"/>
    <p:sldLayoutId id="2147483786" r:id="rId2"/>
    <p:sldLayoutId id="2147483781" r:id="rId3"/>
    <p:sldLayoutId id="2147483782" r:id="rId4"/>
    <p:sldLayoutId id="2147483783" r:id="rId5"/>
    <p:sldLayoutId id="2147483784" r:id="rId6"/>
    <p:sldLayoutId id="2147483785" r:id="rId7"/>
    <p:sldLayoutId id="2147483787" r:id="rId8"/>
    <p:sldLayoutId id="2147483788" r:id="rId9"/>
    <p:sldLayoutId id="2147483817" r:id="rId10"/>
    <p:sldLayoutId id="2147483790" r:id="rId11"/>
    <p:sldLayoutId id="2147483791" r:id="rId12"/>
    <p:sldLayoutId id="2147483792" r:id="rId13"/>
    <p:sldLayoutId id="2147483793" r:id="rId14"/>
    <p:sldLayoutId id="2147483818" r:id="rId15"/>
    <p:sldLayoutId id="2147483815" r:id="rId16"/>
    <p:sldLayoutId id="2147483794" r:id="rId17"/>
    <p:sldLayoutId id="2147483795" r:id="rId18"/>
    <p:sldLayoutId id="2147483796" r:id="rId19"/>
    <p:sldLayoutId id="2147483797" r:id="rId20"/>
    <p:sldLayoutId id="2147483798" r:id="rId21"/>
    <p:sldLayoutId id="2147483799" r:id="rId22"/>
    <p:sldLayoutId id="2147483800" r:id="rId23"/>
    <p:sldLayoutId id="2147483823" r:id="rId24"/>
    <p:sldLayoutId id="2147483801" r:id="rId25"/>
    <p:sldLayoutId id="2147483802" r:id="rId26"/>
    <p:sldLayoutId id="2147483804" r:id="rId27"/>
    <p:sldLayoutId id="2147483806" r:id="rId28"/>
    <p:sldLayoutId id="2147483807" r:id="rId29"/>
    <p:sldLayoutId id="2147483814" r:id="rId30"/>
    <p:sldLayoutId id="2147483808" r:id="rId31"/>
    <p:sldLayoutId id="2147483809" r:id="rId32"/>
  </p:sldLayoutIdLst>
  <p:hf sldNum="0" hdr="0" ftr="0" dt="0"/>
  <p:txStyles>
    <p:titleStyle>
      <a:lvl1pPr algn="l" defTabSz="685800" rtl="0" eaLnBrk="1" latinLnBrk="0" hangingPunct="1">
        <a:lnSpc>
          <a:spcPct val="90000"/>
        </a:lnSpc>
        <a:spcBef>
          <a:spcPct val="0"/>
        </a:spcBef>
        <a:buNone/>
        <a:defRPr sz="2400" kern="1200">
          <a:solidFill>
            <a:schemeClr val="tx2"/>
          </a:solidFill>
          <a:latin typeface="+mj-lt"/>
          <a:ea typeface="+mj-ea"/>
          <a:cs typeface="+mj-cs"/>
        </a:defRPr>
      </a:lvl1pPr>
    </p:titleStyle>
    <p:bodyStyle>
      <a:lvl1pPr marL="18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1pPr>
      <a:lvl2pPr marL="36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2pPr>
      <a:lvl3pPr marL="54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3pPr>
      <a:lvl4pPr marL="72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4pPr>
      <a:lvl5pPr marL="90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128_F9CF1033.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microsoft.com/office/2018/10/relationships/comments" Target="../comments/modernComment_1BE_567B3914.xml"/><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18/10/relationships/comments" Target="../comments/modernComment_1C1_533664AB.xml"/><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microsoft.com/office/2018/10/relationships/comments" Target="../comments/modernComment_127_7FBDE9C4.xm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microsoft.com/office/2018/10/relationships/comments" Target="../comments/modernComment_2E5_D42B657C.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2E6_81D3C043.xml"/><Relationship Id="rId2" Type="http://schemas.openxmlformats.org/officeDocument/2006/relationships/notesSlide" Target="../notesSlides/notesSlide12.xml"/><Relationship Id="rId1" Type="http://schemas.openxmlformats.org/officeDocument/2006/relationships/slideLayout" Target="../slideLayouts/slideLayout40.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1D2_31CE6401.xml"/><Relationship Id="rId2" Type="http://schemas.openxmlformats.org/officeDocument/2006/relationships/notesSlide" Target="../notesSlides/notesSlide13.xml"/><Relationship Id="rId1" Type="http://schemas.openxmlformats.org/officeDocument/2006/relationships/slideLayout" Target="../slideLayouts/slideLayout2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6.xml"/><Relationship Id="rId1" Type="http://schemas.openxmlformats.org/officeDocument/2006/relationships/video" Target="https://www.youtube.com/embed/3xoGwVzGbjg?feature=oembed" TargetMode="External"/><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microsoft.com/office/2018/10/relationships/comments" Target="../comments/modernComment_2DB_5DEDEDAC.xml"/><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microsoft.com/office/2018/10/relationships/comments" Target="../comments/modernComment_2DC_35EEDC43.xml"/><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3" Type="http://schemas.microsoft.com/office/2018/10/relationships/comments" Target="../comments/modernComment_2DD_7A97B45B.xml"/><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3" Type="http://schemas.microsoft.com/office/2018/10/relationships/comments" Target="../comments/modernComment_2DE_9DCD46AA.xml"/><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14.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microsoft.com/office/2018/10/relationships/comments" Target="../comments/modernComment_2DF_6FF43BE0.xml"/><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1.xml"/></Relationships>
</file>

<file path=ppt/slides/_rels/slide28.xml.rels><?xml version="1.0" encoding="UTF-8" standalone="yes"?>
<Relationships xmlns="http://schemas.openxmlformats.org/package/2006/relationships"><Relationship Id="rId8" Type="http://schemas.openxmlformats.org/officeDocument/2006/relationships/image" Target="../media/image26.png"/><Relationship Id="rId3" Type="http://schemas.microsoft.com/office/2018/10/relationships/comments" Target="../comments/modernComment_178_C7BC862A.xml"/><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20.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3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0.xml"/><Relationship Id="rId1" Type="http://schemas.openxmlformats.org/officeDocument/2006/relationships/slideLayout" Target="../slideLayouts/slideLayout28.xml"/><Relationship Id="rId4" Type="http://schemas.openxmlformats.org/officeDocument/2006/relationships/image" Target="../media/image37.jpg"/></Relationships>
</file>

<file path=ppt/slides/_rels/slide3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25.xml"/><Relationship Id="rId4" Type="http://schemas.openxmlformats.org/officeDocument/2006/relationships/image" Target="../media/image41.jpg"/></Relationships>
</file>

<file path=ppt/slides/_rels/slide4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4.xml"/><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5.xml"/><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2.xml"/></Relationships>
</file>

<file path=ppt/slides/_rels/slide47.xml.rels><?xml version="1.0" encoding="UTF-8" standalone="yes"?>
<Relationships xmlns="http://schemas.openxmlformats.org/package/2006/relationships"><Relationship Id="rId2" Type="http://schemas.microsoft.com/office/2018/10/relationships/comments" Target="../comments/modernComment_126_C0698F8A.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B476D5-5F7F-9353-5E4F-D5CD6829C974}"/>
              </a:ext>
            </a:extLst>
          </p:cNvPr>
          <p:cNvSpPr>
            <a:spLocks noGrp="1"/>
          </p:cNvSpPr>
          <p:nvPr>
            <p:ph type="ctrTitle"/>
          </p:nvPr>
        </p:nvSpPr>
        <p:spPr/>
        <p:txBody>
          <a:bodyPr/>
          <a:lstStyle/>
          <a:p>
            <a:br>
              <a:rPr lang="nl-NL" dirty="0"/>
            </a:br>
            <a:r>
              <a:rPr lang="nl-NL" dirty="0"/>
              <a:t>Basispresentatie buurtlocaties</a:t>
            </a:r>
          </a:p>
        </p:txBody>
      </p:sp>
      <p:sp>
        <p:nvSpPr>
          <p:cNvPr id="3" name="Ondertitel 2">
            <a:extLst>
              <a:ext uri="{FF2B5EF4-FFF2-40B4-BE49-F238E27FC236}">
                <a16:creationId xmlns:a16="http://schemas.microsoft.com/office/drawing/2014/main" id="{ED698931-B7F5-8063-B2D3-75E69C2C0C4A}"/>
              </a:ext>
            </a:extLst>
          </p:cNvPr>
          <p:cNvSpPr>
            <a:spLocks noGrp="1"/>
          </p:cNvSpPr>
          <p:nvPr>
            <p:ph type="subTitle" idx="4294967295"/>
          </p:nvPr>
        </p:nvSpPr>
        <p:spPr>
          <a:xfrm>
            <a:off x="0" y="4068763"/>
            <a:ext cx="3240088" cy="539750"/>
          </a:xfrm>
        </p:spPr>
        <p:txBody>
          <a:bodyPr/>
          <a:lstStyle/>
          <a:p>
            <a:r>
              <a:rPr lang="nl-NL" dirty="0"/>
              <a:t> </a:t>
            </a:r>
          </a:p>
        </p:txBody>
      </p:sp>
      <p:sp>
        <p:nvSpPr>
          <p:cNvPr id="4" name="Tijdelijke aanduiding voor tekst 3">
            <a:extLst>
              <a:ext uri="{FF2B5EF4-FFF2-40B4-BE49-F238E27FC236}">
                <a16:creationId xmlns:a16="http://schemas.microsoft.com/office/drawing/2014/main" id="{ACB9CDD0-4BC8-C9B4-0A46-2584A2A01311}"/>
              </a:ext>
            </a:extLst>
          </p:cNvPr>
          <p:cNvSpPr>
            <a:spLocks noGrp="1"/>
          </p:cNvSpPr>
          <p:nvPr>
            <p:ph type="body" sz="half" idx="4294967295"/>
          </p:nvPr>
        </p:nvSpPr>
        <p:spPr>
          <a:xfrm>
            <a:off x="0" y="4608513"/>
            <a:ext cx="3240088" cy="179387"/>
          </a:xfrm>
        </p:spPr>
        <p:txBody>
          <a:bodyPr/>
          <a:lstStyle/>
          <a:p>
            <a:r>
              <a:rPr lang="nl-NL" dirty="0"/>
              <a:t> </a:t>
            </a:r>
          </a:p>
        </p:txBody>
      </p:sp>
    </p:spTree>
    <p:extLst>
      <p:ext uri="{BB962C8B-B14F-4D97-AF65-F5344CB8AC3E}">
        <p14:creationId xmlns:p14="http://schemas.microsoft.com/office/powerpoint/2010/main" val="4191096883"/>
      </p:ext>
    </p:extLst>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5B1B00-E26B-E43B-B8F9-9B223A17B4A7}"/>
              </a:ext>
            </a:extLst>
          </p:cNvPr>
          <p:cNvSpPr>
            <a:spLocks noGrp="1"/>
          </p:cNvSpPr>
          <p:nvPr>
            <p:ph type="title"/>
          </p:nvPr>
        </p:nvSpPr>
        <p:spPr/>
        <p:txBody>
          <a:bodyPr/>
          <a:lstStyle/>
          <a:p>
            <a:r>
              <a:rPr lang="nl-NL" dirty="0"/>
              <a:t>Welkom bij de basispresentatie.</a:t>
            </a:r>
            <a:br>
              <a:rPr lang="nl-NL" dirty="0"/>
            </a:br>
            <a:r>
              <a:rPr lang="nl-NL" dirty="0"/>
              <a:t>De volgende twee slides vertellen je hoe je de presentatie op de juist manier kunt inzetten en gebruiken. </a:t>
            </a:r>
          </a:p>
        </p:txBody>
      </p:sp>
    </p:spTree>
    <p:extLst>
      <p:ext uri="{BB962C8B-B14F-4D97-AF65-F5344CB8AC3E}">
        <p14:creationId xmlns:p14="http://schemas.microsoft.com/office/powerpoint/2010/main" val="2143809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59B458-60C8-C71F-48E9-A9A3C443E30B}"/>
              </a:ext>
            </a:extLst>
          </p:cNvPr>
          <p:cNvSpPr>
            <a:spLocks noGrp="1"/>
          </p:cNvSpPr>
          <p:nvPr>
            <p:ph type="title"/>
          </p:nvPr>
        </p:nvSpPr>
        <p:spPr>
          <a:xfrm>
            <a:off x="792000" y="468000"/>
            <a:ext cx="7094699" cy="756000"/>
          </a:xfrm>
        </p:spPr>
        <p:txBody>
          <a:bodyPr/>
          <a:lstStyle/>
          <a:p>
            <a:r>
              <a:rPr lang="nl-NL" dirty="0"/>
              <a:t>Hallo JOGG-coach gezonde locaties – jij gaat een presentatie maken voor buurt- of sportlocaties!</a:t>
            </a:r>
          </a:p>
        </p:txBody>
      </p:sp>
      <p:sp>
        <p:nvSpPr>
          <p:cNvPr id="3" name="Tijdelijke aanduiding voor inhoud 2">
            <a:extLst>
              <a:ext uri="{FF2B5EF4-FFF2-40B4-BE49-F238E27FC236}">
                <a16:creationId xmlns:a16="http://schemas.microsoft.com/office/drawing/2014/main" id="{2830C7FB-2590-0F5A-E55E-FDA37C7588A9}"/>
              </a:ext>
            </a:extLst>
          </p:cNvPr>
          <p:cNvSpPr>
            <a:spLocks noGrp="1"/>
          </p:cNvSpPr>
          <p:nvPr>
            <p:ph idx="1"/>
          </p:nvPr>
        </p:nvSpPr>
        <p:spPr/>
        <p:txBody>
          <a:bodyPr/>
          <a:lstStyle/>
          <a:p>
            <a:pPr marL="285750" indent="-285750">
              <a:buFont typeface="Arial" panose="020B0604020202020204" pitchFamily="34" charset="0"/>
              <a:buChar char="•"/>
            </a:pPr>
            <a:r>
              <a:rPr lang="nl-NL" dirty="0"/>
              <a:t>Geen stress: dit is je </a:t>
            </a:r>
            <a:r>
              <a:rPr lang="nl-NL" dirty="0" err="1"/>
              <a:t>basisset</a:t>
            </a:r>
            <a:r>
              <a:rPr lang="nl-NL" dirty="0"/>
              <a:t>.</a:t>
            </a:r>
          </a:p>
          <a:p>
            <a:pPr marL="285750" indent="-285750">
              <a:buFont typeface="Arial" panose="020B0604020202020204" pitchFamily="34" charset="0"/>
              <a:buChar char="•"/>
            </a:pPr>
            <a:r>
              <a:rPr lang="nl-NL" dirty="0"/>
              <a:t>Met deze basis vertellen we overal hetzelfde verhaal over jouw rol als JOGG-coach gezonde locaties en de </a:t>
            </a:r>
            <a:r>
              <a:rPr lang="nl-NL" dirty="0" err="1"/>
              <a:t>Teamfit</a:t>
            </a:r>
            <a:r>
              <a:rPr lang="nl-NL" dirty="0"/>
              <a:t>-werkwijze</a:t>
            </a:r>
          </a:p>
          <a:p>
            <a:pPr marL="285750" indent="-285750">
              <a:buFont typeface="Arial" panose="020B0604020202020204" pitchFamily="34" charset="0"/>
              <a:buChar char="•"/>
            </a:pPr>
            <a:r>
              <a:rPr lang="nl-NL" dirty="0"/>
              <a:t>Doel van deze set: locaties duidelijk maken wat jouw rol is en wat de </a:t>
            </a:r>
            <a:r>
              <a:rPr lang="nl-NL" dirty="0" err="1"/>
              <a:t>Teamfit</a:t>
            </a:r>
            <a:r>
              <a:rPr lang="nl-NL" dirty="0"/>
              <a:t>-werkwijze inhoudt, en hen enthousiast maken om hiermee aan de slag te gaan.</a:t>
            </a:r>
          </a:p>
          <a:p>
            <a:pPr marL="285750" indent="-285750">
              <a:buFont typeface="Arial" panose="020B0604020202020204" pitchFamily="34" charset="0"/>
              <a:buChar char="•"/>
            </a:pPr>
            <a:r>
              <a:rPr lang="nl-NL" dirty="0"/>
              <a:t>Start hier, gebruik wat je nodig hebt</a:t>
            </a:r>
          </a:p>
          <a:p>
            <a:endParaRPr lang="nl-NL" dirty="0"/>
          </a:p>
        </p:txBody>
      </p:sp>
    </p:spTree>
    <p:extLst>
      <p:ext uri="{BB962C8B-B14F-4D97-AF65-F5344CB8AC3E}">
        <p14:creationId xmlns:p14="http://schemas.microsoft.com/office/powerpoint/2010/main" val="2750967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D27F3B9A-2D4E-0248-A273-457C462DFEE0}"/>
              </a:ext>
            </a:extLst>
          </p:cNvPr>
          <p:cNvSpPr>
            <a:spLocks noGrp="1"/>
          </p:cNvSpPr>
          <p:nvPr>
            <p:ph type="pic" idx="13"/>
          </p:nvPr>
        </p:nvSpPr>
        <p:spPr/>
        <p:txBody>
          <a:bodyPr/>
          <a:lstStyle/>
          <a:p>
            <a:endParaRPr lang="nl-NL"/>
          </a:p>
        </p:txBody>
      </p:sp>
      <p:sp>
        <p:nvSpPr>
          <p:cNvPr id="8" name="Tijdelijke aanduiding voor tekst 7">
            <a:extLst>
              <a:ext uri="{FF2B5EF4-FFF2-40B4-BE49-F238E27FC236}">
                <a16:creationId xmlns:a16="http://schemas.microsoft.com/office/drawing/2014/main" id="{A9857E1B-0457-DABA-49D5-7A6344F63EBB}"/>
              </a:ext>
            </a:extLst>
          </p:cNvPr>
          <p:cNvSpPr>
            <a:spLocks noGrp="1"/>
          </p:cNvSpPr>
          <p:nvPr>
            <p:ph type="body" sz="half" idx="24"/>
          </p:nvPr>
        </p:nvSpPr>
        <p:spPr/>
        <p:txBody>
          <a:bodyPr/>
          <a:lstStyle/>
          <a:p>
            <a:r>
              <a:rPr lang="nl-NL" dirty="0"/>
              <a:t>Instructies</a:t>
            </a:r>
          </a:p>
        </p:txBody>
      </p:sp>
      <p:sp>
        <p:nvSpPr>
          <p:cNvPr id="15" name="Tekstvak 14">
            <a:extLst>
              <a:ext uri="{FF2B5EF4-FFF2-40B4-BE49-F238E27FC236}">
                <a16:creationId xmlns:a16="http://schemas.microsoft.com/office/drawing/2014/main" id="{51EB3837-75B7-55FF-8108-2E799DB131D2}"/>
              </a:ext>
            </a:extLst>
          </p:cNvPr>
          <p:cNvSpPr txBox="1"/>
          <p:nvPr/>
        </p:nvSpPr>
        <p:spPr>
          <a:xfrm>
            <a:off x="125997" y="1579843"/>
            <a:ext cx="4572000" cy="3046988"/>
          </a:xfrm>
          <a:prstGeom prst="rect">
            <a:avLst/>
          </a:prstGeom>
          <a:noFill/>
        </p:spPr>
        <p:txBody>
          <a:bodyPr wrap="square">
            <a:spAutoFit/>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200" b="0" i="0" u="none" strike="noStrike" kern="1200" cap="none" spc="0" normalizeH="0" baseline="0" noProof="0" dirty="0">
                <a:ln>
                  <a:noFill/>
                </a:ln>
                <a:solidFill>
                  <a:prstClr val="black"/>
                </a:solidFill>
                <a:effectLst/>
                <a:uLnTx/>
                <a:uFillTx/>
                <a:latin typeface="HouschkaAltMedium"/>
                <a:ea typeface="+mn-ea"/>
                <a:cs typeface="+mn-cs"/>
              </a:rPr>
              <a:t>Download de lettertypes; </a:t>
            </a:r>
            <a:r>
              <a:rPr kumimoji="0" lang="nl-NL" sz="1200" b="0" i="0" u="none" strike="noStrike" kern="1200" cap="none" spc="0" normalizeH="0" baseline="0" noProof="0" dirty="0" err="1">
                <a:ln>
                  <a:noFill/>
                </a:ln>
                <a:solidFill>
                  <a:prstClr val="black"/>
                </a:solidFill>
                <a:effectLst/>
                <a:highlight>
                  <a:srgbClr val="FFFF00"/>
                </a:highlight>
                <a:uLnTx/>
                <a:uFillTx/>
                <a:latin typeface="HouschkaAltMedium"/>
                <a:ea typeface="+mn-ea"/>
                <a:cs typeface="+mn-cs"/>
              </a:rPr>
              <a:t>Houschka</a:t>
            </a:r>
            <a:r>
              <a:rPr kumimoji="0" lang="nl-NL" sz="1200" b="0" i="0" u="none" strike="noStrike" kern="1200" cap="none" spc="0" normalizeH="0" baseline="0" noProof="0" dirty="0">
                <a:ln>
                  <a:noFill/>
                </a:ln>
                <a:solidFill>
                  <a:prstClr val="black"/>
                </a:solidFill>
                <a:effectLst/>
                <a:highlight>
                  <a:srgbClr val="FFFF00"/>
                </a:highlight>
                <a:uLnTx/>
                <a:uFillTx/>
                <a:latin typeface="HouschkaAltMedium"/>
                <a:ea typeface="+mn-ea"/>
                <a:cs typeface="+mn-cs"/>
              </a:rPr>
              <a:t> Alt </a:t>
            </a:r>
            <a:r>
              <a:rPr kumimoji="0" lang="nl-NL" sz="1200" b="0" i="0" u="none" strike="noStrike" kern="1200" cap="none" spc="0" normalizeH="0" baseline="0" noProof="0" dirty="0" err="1">
                <a:ln>
                  <a:noFill/>
                </a:ln>
                <a:solidFill>
                  <a:prstClr val="black"/>
                </a:solidFill>
                <a:effectLst/>
                <a:highlight>
                  <a:srgbClr val="FFFF00"/>
                </a:highlight>
                <a:uLnTx/>
                <a:uFillTx/>
                <a:latin typeface="HouschkaAltMedium"/>
                <a:ea typeface="+mn-ea"/>
                <a:cs typeface="+mn-cs"/>
              </a:rPr>
              <a:t>Bold</a:t>
            </a:r>
            <a:r>
              <a:rPr kumimoji="0" lang="nl-NL" sz="1200" b="0" i="0" u="none" strike="noStrike" kern="1200" cap="none" spc="0" normalizeH="0" baseline="0" noProof="0" dirty="0">
                <a:ln>
                  <a:noFill/>
                </a:ln>
                <a:solidFill>
                  <a:prstClr val="black"/>
                </a:solidFill>
                <a:effectLst/>
                <a:highlight>
                  <a:srgbClr val="FFFF00"/>
                </a:highlight>
                <a:uLnTx/>
                <a:uFillTx/>
                <a:latin typeface="HouschkaAltMedium"/>
                <a:ea typeface="+mn-ea"/>
                <a:cs typeface="+mn-cs"/>
              </a:rPr>
              <a:t> &amp; Medium </a:t>
            </a:r>
          </a:p>
          <a:p>
            <a:pPr marL="171450" indent="-171450">
              <a:buFont typeface="Arial" panose="020B0604020202020204" pitchFamily="34" charset="0"/>
              <a:buChar char="•"/>
            </a:pPr>
            <a:r>
              <a:rPr lang="nl-NL" sz="1200" dirty="0"/>
              <a:t>Kleurcodes: gebruik alleen de blauwe en groene kleuren vanuit dit template. Exacte kleurcodes vind je in de stijlgids.</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200" b="0" i="0" u="none" strike="noStrike" kern="1200" cap="none" spc="0" normalizeH="0" baseline="0" noProof="0" dirty="0">
                <a:ln>
                  <a:noFill/>
                </a:ln>
                <a:solidFill>
                  <a:prstClr val="black"/>
                </a:solidFill>
                <a:effectLst/>
                <a:uLnTx/>
                <a:uFillTx/>
                <a:latin typeface="HouschkaAltMedium"/>
                <a:ea typeface="+mn-ea"/>
                <a:cs typeface="+mn-cs"/>
              </a:rPr>
              <a:t>Bekijk in de inhoudsopgave welke slides voor jouw presentatie toepasbaar zijn, bewaar deze slides/verwijder de rest en bewerk ze indien nodig</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200" b="0" i="0" u="none" strike="noStrike" kern="1200" cap="none" spc="0" normalizeH="0" baseline="0" noProof="0" dirty="0">
                <a:ln>
                  <a:noFill/>
                </a:ln>
                <a:solidFill>
                  <a:prstClr val="black"/>
                </a:solidFill>
                <a:effectLst/>
                <a:uLnTx/>
                <a:uFillTx/>
                <a:latin typeface="HouschkaAltMedium"/>
                <a:ea typeface="+mn-ea"/>
                <a:cs typeface="+mn-cs"/>
              </a:rPr>
              <a:t>Een nieuwe slide toevoegen? Klik op het pijltje naast ‘Nieuwe dia’ en er verschijnen templates</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200" b="0" i="0" u="none" strike="noStrike" kern="1200" cap="none" spc="0" normalizeH="0" baseline="0" noProof="0" dirty="0">
                <a:ln>
                  <a:noFill/>
                </a:ln>
                <a:solidFill>
                  <a:prstClr val="black"/>
                </a:solidFill>
                <a:effectLst/>
                <a:uLnTx/>
                <a:uFillTx/>
                <a:latin typeface="HouschkaAltMedium"/>
                <a:ea typeface="+mn-ea"/>
                <a:cs typeface="+mn-cs"/>
              </a:rPr>
              <a:t>Let op of de cijfers die in de presentatie gebruikt worden kloppen.</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200" b="0" i="0" u="none" strike="noStrike" kern="1200" cap="none" spc="0" normalizeH="0" baseline="0" noProof="0" dirty="0">
                <a:ln>
                  <a:noFill/>
                </a:ln>
                <a:solidFill>
                  <a:prstClr val="black"/>
                </a:solidFill>
                <a:effectLst/>
                <a:uLnTx/>
                <a:uFillTx/>
                <a:latin typeface="HouschkaAltMedium"/>
                <a:ea typeface="+mn-ea"/>
                <a:cs typeface="+mn-cs"/>
              </a:rPr>
              <a:t>Teksten en afbeeldingen zijn aan te passen, maar verander niks aan de visuele opmaak.</a:t>
            </a:r>
          </a:p>
          <a:p>
            <a:pPr marL="171450" indent="-171450">
              <a:buFont typeface="Arial" panose="020B0604020202020204" pitchFamily="34" charset="0"/>
              <a:buChar char="•"/>
              <a:defRPr/>
            </a:pPr>
            <a:r>
              <a:rPr lang="nl-NL" sz="1200" dirty="0"/>
              <a:t>Afbeelding aanpassen? Klik op icoon in de afbeelding 'afbeelding invoegen vanaf apparaat' en selecteer je gewenste afbeelding. Zo komt deze direct in het juiste formaat en de juiste vorm.  </a:t>
            </a:r>
          </a:p>
          <a:p>
            <a:pPr marR="0" lvl="0" algn="l" defTabSz="685800" rtl="0" eaLnBrk="1" fontAlgn="auto" latinLnBrk="0" hangingPunct="1">
              <a:lnSpc>
                <a:spcPct val="100000"/>
              </a:lnSpc>
              <a:spcBef>
                <a:spcPts val="0"/>
              </a:spcBef>
              <a:spcAft>
                <a:spcPts val="0"/>
              </a:spcAft>
              <a:buClrTx/>
              <a:buSzTx/>
              <a:tabLst/>
              <a:defRPr/>
            </a:pPr>
            <a:endParaRPr kumimoji="0" lang="nl-NL" sz="1200" b="0" i="0" u="none" strike="noStrike" kern="1200" cap="none" spc="0" normalizeH="0" baseline="0" noProof="0" dirty="0">
              <a:ln>
                <a:noFill/>
              </a:ln>
              <a:solidFill>
                <a:prstClr val="black"/>
              </a:solidFill>
              <a:effectLst/>
              <a:uLnTx/>
              <a:uFillTx/>
              <a:latin typeface="HouschkaAltMedium"/>
              <a:ea typeface="+mn-ea"/>
              <a:cs typeface="+mn-cs"/>
            </a:endParaRPr>
          </a:p>
        </p:txBody>
      </p:sp>
    </p:spTree>
    <p:extLst>
      <p:ext uri="{BB962C8B-B14F-4D97-AF65-F5344CB8AC3E}">
        <p14:creationId xmlns:p14="http://schemas.microsoft.com/office/powerpoint/2010/main" val="1450916116"/>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17543A-8908-9D84-2A6F-231241C3AC39}"/>
              </a:ext>
            </a:extLst>
          </p:cNvPr>
          <p:cNvSpPr>
            <a:spLocks noGrp="1"/>
          </p:cNvSpPr>
          <p:nvPr>
            <p:ph type="title"/>
          </p:nvPr>
        </p:nvSpPr>
        <p:spPr/>
        <p:txBody>
          <a:bodyPr/>
          <a:lstStyle/>
          <a:p>
            <a:r>
              <a:rPr lang="nl-NL" dirty="0"/>
              <a:t>Inhoud presentatie</a:t>
            </a:r>
          </a:p>
        </p:txBody>
      </p:sp>
      <p:sp>
        <p:nvSpPr>
          <p:cNvPr id="7" name="Tijdelijke aanduiding voor inhoud 6">
            <a:extLst>
              <a:ext uri="{FF2B5EF4-FFF2-40B4-BE49-F238E27FC236}">
                <a16:creationId xmlns:a16="http://schemas.microsoft.com/office/drawing/2014/main" id="{746AB828-EABB-AEF6-8145-44FE9D5BB678}"/>
              </a:ext>
            </a:extLst>
          </p:cNvPr>
          <p:cNvSpPr>
            <a:spLocks noGrp="1"/>
          </p:cNvSpPr>
          <p:nvPr>
            <p:ph idx="1"/>
          </p:nvPr>
        </p:nvSpPr>
        <p:spPr/>
        <p:txBody>
          <a:bodyPr/>
          <a:lstStyle/>
          <a:p>
            <a:pPr lvl="0">
              <a:buSzPct val="130000"/>
              <a:defRPr/>
            </a:pPr>
            <a:r>
              <a:rPr lang="nl-NL" sz="1700" b="1" dirty="0">
                <a:solidFill>
                  <a:srgbClr val="000000"/>
                </a:solidFill>
              </a:rPr>
              <a:t>Opbouw:</a:t>
            </a:r>
          </a:p>
          <a:p>
            <a:pPr marL="285750" lvl="1" indent="-285750">
              <a:buClr>
                <a:srgbClr val="7AC3E7"/>
              </a:buClr>
              <a:buSzPct val="130000"/>
              <a:buFont typeface="Arial" panose="020B0604020202020204" pitchFamily="34" charset="0"/>
              <a:buChar char="•"/>
              <a:defRPr/>
            </a:pPr>
            <a:r>
              <a:rPr lang="nl-NL" sz="1700" dirty="0">
                <a:solidFill>
                  <a:srgbClr val="000000"/>
                </a:solidFill>
              </a:rPr>
              <a:t>Algemene slides JOGG </a:t>
            </a:r>
          </a:p>
          <a:p>
            <a:pPr marL="285750" lvl="1" indent="-285750">
              <a:buClr>
                <a:srgbClr val="7AC3E7"/>
              </a:buClr>
              <a:buSzPct val="130000"/>
              <a:buFont typeface="Arial" panose="020B0604020202020204" pitchFamily="34" charset="0"/>
              <a:buChar char="•"/>
              <a:defRPr/>
            </a:pPr>
            <a:r>
              <a:rPr lang="nl-NL" sz="1700" dirty="0">
                <a:solidFill>
                  <a:srgbClr val="000000"/>
                </a:solidFill>
              </a:rPr>
              <a:t>Rol JOGG-coach gezonde locaties</a:t>
            </a:r>
            <a:endParaRPr lang="nl-NL" dirty="0"/>
          </a:p>
          <a:p>
            <a:pPr marL="285750" lvl="2" indent="-285750">
              <a:buClr>
                <a:srgbClr val="7AC3E7"/>
              </a:buClr>
              <a:buSzPct val="130000"/>
              <a:buFont typeface="Arial" panose="020B0604020202020204" pitchFamily="34" charset="0"/>
              <a:buChar char="•"/>
              <a:defRPr/>
            </a:pPr>
            <a:r>
              <a:rPr lang="nl-NL" sz="1700" dirty="0">
                <a:solidFill>
                  <a:srgbClr val="000000"/>
                </a:solidFill>
              </a:rPr>
              <a:t>Urgentie: wat is het probleem?</a:t>
            </a:r>
          </a:p>
          <a:p>
            <a:pPr marL="285750" lvl="4" indent="-285750">
              <a:buClr>
                <a:srgbClr val="7AC3E7"/>
              </a:buClr>
              <a:buSzPct val="130000"/>
              <a:buFont typeface="Arial" panose="020B0604020202020204" pitchFamily="34" charset="0"/>
              <a:buChar char="•"/>
              <a:defRPr/>
            </a:pPr>
            <a:r>
              <a:rPr lang="nl-NL" sz="1700" dirty="0" err="1">
                <a:solidFill>
                  <a:srgbClr val="000000"/>
                </a:solidFill>
              </a:rPr>
              <a:t>Teamfit</a:t>
            </a:r>
            <a:r>
              <a:rPr lang="nl-NL" sz="1700" dirty="0">
                <a:solidFill>
                  <a:srgbClr val="000000"/>
                </a:solidFill>
              </a:rPr>
              <a:t>: </a:t>
            </a:r>
            <a:r>
              <a:rPr lang="nl-NL" sz="1700" dirty="0" err="1">
                <a:solidFill>
                  <a:srgbClr val="000000"/>
                </a:solidFill>
              </a:rPr>
              <a:t>pratische</a:t>
            </a:r>
            <a:r>
              <a:rPr lang="nl-NL" sz="1700" dirty="0">
                <a:solidFill>
                  <a:srgbClr val="000000"/>
                </a:solidFill>
              </a:rPr>
              <a:t> werkwijze + Mijn </a:t>
            </a:r>
            <a:r>
              <a:rPr lang="nl-NL" sz="1700" dirty="0" err="1">
                <a:solidFill>
                  <a:srgbClr val="000000"/>
                </a:solidFill>
              </a:rPr>
              <a:t>Teamfit</a:t>
            </a:r>
            <a:endParaRPr lang="nl-NL" sz="1700" dirty="0">
              <a:solidFill>
                <a:srgbClr val="000000"/>
              </a:solidFill>
            </a:endParaRPr>
          </a:p>
          <a:p>
            <a:pPr marL="285750" lvl="4" indent="-285750">
              <a:buClr>
                <a:srgbClr val="7AC3E7"/>
              </a:buClr>
              <a:buSzPct val="130000"/>
              <a:buFont typeface="Arial" panose="020B0604020202020204" pitchFamily="34" charset="0"/>
              <a:buChar char="•"/>
              <a:defRPr/>
            </a:pPr>
            <a:r>
              <a:rPr lang="nl-NL" sz="1700" dirty="0">
                <a:solidFill>
                  <a:srgbClr val="000000"/>
                </a:solidFill>
              </a:rPr>
              <a:t>Tips en praktische voorbeelden</a:t>
            </a:r>
          </a:p>
          <a:p>
            <a:pPr marL="285750" lvl="1" indent="-285750">
              <a:buClr>
                <a:srgbClr val="7AC3E7"/>
              </a:buClr>
              <a:buSzPct val="130000"/>
              <a:buFont typeface="Arial" panose="020B0604020202020204" pitchFamily="34" charset="0"/>
              <a:buChar char="•"/>
              <a:defRPr/>
            </a:pPr>
            <a:r>
              <a:rPr lang="nl-NL" sz="1700" dirty="0">
                <a:solidFill>
                  <a:srgbClr val="000000"/>
                </a:solidFill>
              </a:rPr>
              <a:t>Quotes</a:t>
            </a:r>
          </a:p>
          <a:p>
            <a:pPr marL="285750" lvl="1" indent="-285750">
              <a:buClr>
                <a:srgbClr val="7AC3E7"/>
              </a:buClr>
              <a:buSzPct val="130000"/>
              <a:buFont typeface="Arial" panose="020B0604020202020204" pitchFamily="34" charset="0"/>
              <a:buChar char="•"/>
              <a:defRPr/>
            </a:pPr>
            <a:r>
              <a:rPr lang="nl-NL" sz="1700" dirty="0" err="1">
                <a:solidFill>
                  <a:srgbClr val="000000"/>
                </a:solidFill>
              </a:rPr>
              <a:t>Factsheets</a:t>
            </a:r>
            <a:endParaRPr lang="nl-NL" sz="1700" dirty="0">
              <a:solidFill>
                <a:srgbClr val="000000"/>
              </a:solidFill>
            </a:endParaRPr>
          </a:p>
          <a:p>
            <a:pPr marL="285750" lvl="1" indent="-285750">
              <a:buClr>
                <a:srgbClr val="7AC3E7"/>
              </a:buClr>
              <a:buSzPct val="130000"/>
              <a:buFont typeface="Arial" panose="020B0604020202020204" pitchFamily="34" charset="0"/>
              <a:buChar char="•"/>
              <a:defRPr/>
            </a:pPr>
            <a:r>
              <a:rPr lang="nl-NL" sz="1700" dirty="0">
                <a:solidFill>
                  <a:srgbClr val="000000"/>
                </a:solidFill>
              </a:rPr>
              <a:t>Afsluiting en call </a:t>
            </a:r>
            <a:r>
              <a:rPr lang="nl-NL" sz="1700" dirty="0" err="1">
                <a:solidFill>
                  <a:srgbClr val="000000"/>
                </a:solidFill>
              </a:rPr>
              <a:t>to</a:t>
            </a:r>
            <a:r>
              <a:rPr lang="nl-NL" sz="1700" dirty="0">
                <a:solidFill>
                  <a:srgbClr val="000000"/>
                </a:solidFill>
              </a:rPr>
              <a:t> action</a:t>
            </a:r>
          </a:p>
        </p:txBody>
      </p:sp>
    </p:spTree>
    <p:extLst>
      <p:ext uri="{BB962C8B-B14F-4D97-AF65-F5344CB8AC3E}">
        <p14:creationId xmlns:p14="http://schemas.microsoft.com/office/powerpoint/2010/main" val="2661025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EF7CDC-63A0-1204-F0C2-F36B5FD3AA53}"/>
              </a:ext>
            </a:extLst>
          </p:cNvPr>
          <p:cNvSpPr>
            <a:spLocks noGrp="1"/>
          </p:cNvSpPr>
          <p:nvPr>
            <p:ph type="ctrTitle"/>
          </p:nvPr>
        </p:nvSpPr>
        <p:spPr>
          <a:xfrm>
            <a:off x="792000" y="1837604"/>
            <a:ext cx="2779875" cy="2232000"/>
          </a:xfrm>
        </p:spPr>
        <p:txBody>
          <a:bodyPr/>
          <a:lstStyle/>
          <a:p>
            <a:r>
              <a:rPr lang="nl-NL" dirty="0"/>
              <a:t>Hier komt de titel van je presentatie</a:t>
            </a:r>
          </a:p>
        </p:txBody>
      </p:sp>
    </p:spTree>
    <p:extLst>
      <p:ext uri="{BB962C8B-B14F-4D97-AF65-F5344CB8AC3E}">
        <p14:creationId xmlns:p14="http://schemas.microsoft.com/office/powerpoint/2010/main" val="3503540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FCDAA-C756-6A52-229E-B25C690F9673}"/>
              </a:ext>
            </a:extLst>
          </p:cNvPr>
          <p:cNvSpPr>
            <a:spLocks noGrp="1"/>
          </p:cNvSpPr>
          <p:nvPr>
            <p:ph type="title"/>
          </p:nvPr>
        </p:nvSpPr>
        <p:spPr>
          <a:solidFill>
            <a:srgbClr val="7AC3E7"/>
          </a:solidFill>
        </p:spPr>
        <p:txBody>
          <a:bodyPr/>
          <a:lstStyle/>
          <a:p>
            <a:endParaRPr lang="nl-NL" dirty="0"/>
          </a:p>
        </p:txBody>
      </p:sp>
      <p:sp>
        <p:nvSpPr>
          <p:cNvPr id="3" name="Text Placeholder 2">
            <a:extLst>
              <a:ext uri="{FF2B5EF4-FFF2-40B4-BE49-F238E27FC236}">
                <a16:creationId xmlns:a16="http://schemas.microsoft.com/office/drawing/2014/main" id="{6966A168-4E11-8C3D-E3C2-6D293D181D83}"/>
              </a:ext>
            </a:extLst>
          </p:cNvPr>
          <p:cNvSpPr>
            <a:spLocks noGrp="1"/>
          </p:cNvSpPr>
          <p:nvPr>
            <p:ph type="body" sz="half" idx="24"/>
          </p:nvPr>
        </p:nvSpPr>
        <p:spPr>
          <a:solidFill>
            <a:srgbClr val="A1D078"/>
          </a:solidFill>
        </p:spPr>
        <p:txBody>
          <a:bodyPr/>
          <a:lstStyle/>
          <a:p>
            <a:endParaRPr lang="nl-NL" dirty="0"/>
          </a:p>
        </p:txBody>
      </p:sp>
      <p:sp>
        <p:nvSpPr>
          <p:cNvPr id="4" name="Date Placeholder 3">
            <a:extLst>
              <a:ext uri="{FF2B5EF4-FFF2-40B4-BE49-F238E27FC236}">
                <a16:creationId xmlns:a16="http://schemas.microsoft.com/office/drawing/2014/main" id="{BF0D7FD3-23BB-7F5E-D327-21F39C8B480C}"/>
              </a:ext>
            </a:extLst>
          </p:cNvPr>
          <p:cNvSpPr>
            <a:spLocks noGrp="1"/>
          </p:cNvSpPr>
          <p:nvPr>
            <p:ph type="dt" sz="half" idx="10"/>
          </p:nvPr>
        </p:nvSpPr>
        <p:spPr/>
        <p:txBody>
          <a:bodyPr/>
          <a:lstStyle/>
          <a:p>
            <a:fld id="{4929926B-3126-E446-9C4D-3CDD5194BF3F}" type="datetime4">
              <a:rPr lang="nl-NL" smtClean="0"/>
              <a:t>6 juli 2026</a:t>
            </a:fld>
            <a:endParaRPr lang="nl-NL"/>
          </a:p>
        </p:txBody>
      </p:sp>
      <p:sp>
        <p:nvSpPr>
          <p:cNvPr id="5" name="Footer Placeholder 4">
            <a:extLst>
              <a:ext uri="{FF2B5EF4-FFF2-40B4-BE49-F238E27FC236}">
                <a16:creationId xmlns:a16="http://schemas.microsoft.com/office/drawing/2014/main" id="{97194CA6-645F-9680-9F66-3B7491904FCE}"/>
              </a:ext>
            </a:extLst>
          </p:cNvPr>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a:extLst>
              <a:ext uri="{FF2B5EF4-FFF2-40B4-BE49-F238E27FC236}">
                <a16:creationId xmlns:a16="http://schemas.microsoft.com/office/drawing/2014/main" id="{E07E5FD8-34FC-DEED-9D08-C07B921474EB}"/>
              </a:ext>
            </a:extLst>
          </p:cNvPr>
          <p:cNvSpPr>
            <a:spLocks noGrp="1"/>
          </p:cNvSpPr>
          <p:nvPr>
            <p:ph type="sldNum" sz="quarter" idx="12"/>
          </p:nvPr>
        </p:nvSpPr>
        <p:spPr/>
        <p:txBody>
          <a:bodyPr/>
          <a:lstStyle/>
          <a:p>
            <a:fld id="{14F1411D-0280-154F-AEAC-4C20B7AA46B2}" type="slidenum">
              <a:rPr lang="nl-NL" smtClean="0"/>
              <a:t>7</a:t>
            </a:fld>
            <a:endParaRPr lang="nl-NL"/>
          </a:p>
        </p:txBody>
      </p:sp>
      <p:sp>
        <p:nvSpPr>
          <p:cNvPr id="7" name="Text Placeholder 6">
            <a:extLst>
              <a:ext uri="{FF2B5EF4-FFF2-40B4-BE49-F238E27FC236}">
                <a16:creationId xmlns:a16="http://schemas.microsoft.com/office/drawing/2014/main" id="{D17A8B34-56AA-16CE-9DBA-1F2085596630}"/>
              </a:ext>
            </a:extLst>
          </p:cNvPr>
          <p:cNvSpPr>
            <a:spLocks noGrp="1"/>
          </p:cNvSpPr>
          <p:nvPr>
            <p:ph type="body" sz="half" idx="13"/>
          </p:nvPr>
        </p:nvSpPr>
        <p:spPr/>
        <p:txBody>
          <a:bodyPr/>
          <a:lstStyle/>
          <a:p>
            <a:endParaRPr lang="nl-NL" dirty="0"/>
          </a:p>
        </p:txBody>
      </p:sp>
      <p:sp>
        <p:nvSpPr>
          <p:cNvPr id="8" name="Picture Placeholder 7">
            <a:extLst>
              <a:ext uri="{FF2B5EF4-FFF2-40B4-BE49-F238E27FC236}">
                <a16:creationId xmlns:a16="http://schemas.microsoft.com/office/drawing/2014/main" id="{7C612F72-6C12-20E1-2E6A-DF058AF3846C}"/>
              </a:ext>
            </a:extLst>
          </p:cNvPr>
          <p:cNvSpPr>
            <a:spLocks noGrp="1"/>
          </p:cNvSpPr>
          <p:nvPr>
            <p:ph type="pic" idx="15"/>
          </p:nvPr>
        </p:nvSpPr>
        <p:spPr/>
        <p:txBody>
          <a:bodyPr/>
          <a:lstStyle/>
          <a:p>
            <a:endParaRPr lang="nl-NL"/>
          </a:p>
        </p:txBody>
      </p:sp>
      <p:sp>
        <p:nvSpPr>
          <p:cNvPr id="9" name="Picture Placeholder 8">
            <a:extLst>
              <a:ext uri="{FF2B5EF4-FFF2-40B4-BE49-F238E27FC236}">
                <a16:creationId xmlns:a16="http://schemas.microsoft.com/office/drawing/2014/main" id="{CA9D1457-70D8-B3CA-8A9E-5410AAEE8CE2}"/>
              </a:ext>
            </a:extLst>
          </p:cNvPr>
          <p:cNvSpPr>
            <a:spLocks noGrp="1"/>
          </p:cNvSpPr>
          <p:nvPr>
            <p:ph type="pic" idx="16"/>
          </p:nvPr>
        </p:nvSpPr>
        <p:spPr/>
        <p:txBody>
          <a:bodyPr/>
          <a:lstStyle/>
          <a:p>
            <a:endParaRPr lang="nl-NL"/>
          </a:p>
        </p:txBody>
      </p:sp>
      <p:sp>
        <p:nvSpPr>
          <p:cNvPr id="10" name="Text Placeholder 9">
            <a:extLst>
              <a:ext uri="{FF2B5EF4-FFF2-40B4-BE49-F238E27FC236}">
                <a16:creationId xmlns:a16="http://schemas.microsoft.com/office/drawing/2014/main" id="{1FA65825-6491-0FE2-68A0-2EDFCE36E1BE}"/>
              </a:ext>
            </a:extLst>
          </p:cNvPr>
          <p:cNvSpPr>
            <a:spLocks noGrp="1"/>
          </p:cNvSpPr>
          <p:nvPr>
            <p:ph type="body" sz="half" idx="17"/>
          </p:nvPr>
        </p:nvSpPr>
        <p:spPr/>
        <p:txBody>
          <a:bodyPr/>
          <a:lstStyle/>
          <a:p>
            <a:endParaRPr lang="nl-NL"/>
          </a:p>
        </p:txBody>
      </p:sp>
    </p:spTree>
    <p:extLst>
      <p:ext uri="{BB962C8B-B14F-4D97-AF65-F5344CB8AC3E}">
        <p14:creationId xmlns:p14="http://schemas.microsoft.com/office/powerpoint/2010/main" val="1396073643"/>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DE4DA3-9CD7-0224-BDFC-F75A16458F51}"/>
              </a:ext>
            </a:extLst>
          </p:cNvPr>
          <p:cNvSpPr>
            <a:spLocks noGrp="1"/>
          </p:cNvSpPr>
          <p:nvPr>
            <p:ph type="title"/>
          </p:nvPr>
        </p:nvSpPr>
        <p:spPr/>
        <p:txBody>
          <a:bodyPr/>
          <a:lstStyle/>
          <a:p>
            <a:r>
              <a:rPr lang="nl-NL" dirty="0"/>
              <a:t>Over JOGG</a:t>
            </a:r>
          </a:p>
        </p:txBody>
      </p:sp>
    </p:spTree>
    <p:extLst>
      <p:ext uri="{BB962C8B-B14F-4D97-AF65-F5344CB8AC3E}">
        <p14:creationId xmlns:p14="http://schemas.microsoft.com/office/powerpoint/2010/main" val="2143152580"/>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888F1-198A-D62B-A9AE-0D304F9ED26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7EB0E5D-5E71-F9ED-F500-715D095B16B6}"/>
              </a:ext>
            </a:extLst>
          </p:cNvPr>
          <p:cNvSpPr>
            <a:spLocks noGrp="1"/>
          </p:cNvSpPr>
          <p:nvPr>
            <p:ph type="title"/>
          </p:nvPr>
        </p:nvSpPr>
        <p:spPr>
          <a:xfrm>
            <a:off x="792000" y="468000"/>
            <a:ext cx="6942299" cy="756000"/>
          </a:xfrm>
        </p:spPr>
        <p:txBody>
          <a:bodyPr/>
          <a:lstStyle/>
          <a:p>
            <a:r>
              <a:rPr lang="nl-NL" dirty="0">
                <a:solidFill>
                  <a:srgbClr val="A1D078"/>
                </a:solidFill>
              </a:rPr>
              <a:t>Gezond opgroeien gaat niet vanzelf</a:t>
            </a:r>
          </a:p>
        </p:txBody>
      </p:sp>
      <p:sp>
        <p:nvSpPr>
          <p:cNvPr id="3" name="Tijdelijke aanduiding voor inhoud 2">
            <a:extLst>
              <a:ext uri="{FF2B5EF4-FFF2-40B4-BE49-F238E27FC236}">
                <a16:creationId xmlns:a16="http://schemas.microsoft.com/office/drawing/2014/main" id="{D2B391B8-0DEB-786C-E105-840D28653073}"/>
              </a:ext>
            </a:extLst>
          </p:cNvPr>
          <p:cNvSpPr>
            <a:spLocks noGrp="1"/>
          </p:cNvSpPr>
          <p:nvPr>
            <p:ph idx="1"/>
          </p:nvPr>
        </p:nvSpPr>
        <p:spPr>
          <a:xfrm>
            <a:off x="792000" y="1528200"/>
            <a:ext cx="7124916" cy="2520000"/>
          </a:xfrm>
        </p:spPr>
        <p:txBody>
          <a:bodyPr/>
          <a:lstStyle/>
          <a:p>
            <a:pPr marL="285750" indent="-285750">
              <a:buClr>
                <a:schemeClr val="accent6"/>
              </a:buClr>
              <a:buFont typeface="Arial" panose="020B0604020202020204" pitchFamily="34" charset="0"/>
              <a:buChar char="•"/>
            </a:pPr>
            <a:r>
              <a:rPr lang="nl-NL" dirty="0">
                <a:ea typeface="+mn-lt"/>
                <a:cs typeface="+mn-lt"/>
              </a:rPr>
              <a:t>Kinderen en jongeren maken elke dag keuzes over eten, drinken, bewegen en ontspannen.</a:t>
            </a:r>
          </a:p>
          <a:p>
            <a:pPr marL="285750" indent="-285750">
              <a:buClr>
                <a:schemeClr val="accent6"/>
              </a:buClr>
              <a:buFont typeface="Arial" panose="020B0604020202020204" pitchFamily="34" charset="0"/>
              <a:buChar char="•"/>
            </a:pPr>
            <a:r>
              <a:rPr lang="nl-NL" dirty="0">
                <a:ea typeface="+mn-lt"/>
                <a:cs typeface="+mn-lt"/>
              </a:rPr>
              <a:t>Die keuzes worden sterk beïnvloed door hun </a:t>
            </a:r>
            <a:r>
              <a:rPr lang="nl-NL" b="1" dirty="0">
                <a:ea typeface="+mn-lt"/>
                <a:cs typeface="+mn-lt"/>
              </a:rPr>
              <a:t>omgeving </a:t>
            </a:r>
            <a:r>
              <a:rPr lang="nl-NL" dirty="0">
                <a:ea typeface="+mn-lt"/>
                <a:cs typeface="+mn-lt"/>
              </a:rPr>
              <a:t>die hen verleidt om ongezond te eten, minder te bewegen en onvoldoende te ontspannen.</a:t>
            </a:r>
          </a:p>
          <a:p>
            <a:pPr marL="285750" indent="-285750">
              <a:buClr>
                <a:schemeClr val="accent6"/>
              </a:buClr>
              <a:buFont typeface="Arial" panose="020B0604020202020204" pitchFamily="34" charset="0"/>
              <a:buChar char="•"/>
            </a:pPr>
            <a:r>
              <a:rPr lang="nl-NL" dirty="0">
                <a:ea typeface="+mn-lt"/>
                <a:cs typeface="+mn-lt"/>
              </a:rPr>
              <a:t>Ongezonde keuzes zijn makkelijker of zichtbaarder dan gezonde. </a:t>
            </a:r>
          </a:p>
          <a:p>
            <a:pPr marL="285750" indent="-285750">
              <a:buClr>
                <a:schemeClr val="accent6"/>
              </a:buClr>
              <a:buFont typeface="Arial" panose="020B0604020202020204" pitchFamily="34" charset="0"/>
              <a:buChar char="•"/>
            </a:pPr>
            <a:r>
              <a:rPr lang="nl-NL" dirty="0">
                <a:ea typeface="+mn-lt"/>
                <a:cs typeface="+mn-lt"/>
              </a:rPr>
              <a:t>Vooral kinderen in kwetsbare situaties worden extra hard geraakt. </a:t>
            </a:r>
            <a:r>
              <a:rPr lang="nl-NL" b="1" dirty="0">
                <a:ea typeface="+mn-lt"/>
                <a:cs typeface="+mn-lt"/>
              </a:rPr>
              <a:t>De ongelijkheid groeit</a:t>
            </a:r>
            <a:r>
              <a:rPr lang="nl-NL" dirty="0">
                <a:ea typeface="+mn-lt"/>
                <a:cs typeface="+mn-lt"/>
              </a:rPr>
              <a:t>, en daarmee ook de druk op zorg en samenleving.</a:t>
            </a:r>
            <a:endParaRPr lang="nl-NL" dirty="0"/>
          </a:p>
          <a:p>
            <a:pPr marL="285750" indent="-285750">
              <a:buClr>
                <a:schemeClr val="accent6"/>
              </a:buClr>
              <a:buFont typeface="Arial" panose="020B0604020202020204" pitchFamily="34" charset="0"/>
              <a:buChar char="•"/>
            </a:pPr>
            <a:r>
              <a:rPr lang="nl-NL" dirty="0">
                <a:ea typeface="+mn-lt"/>
                <a:cs typeface="+mn-lt"/>
              </a:rPr>
              <a:t>Het resultaat? Een groeiend aantal kinderen en jongeren met overgewicht en obesitas.</a:t>
            </a:r>
          </a:p>
          <a:p>
            <a:endParaRPr lang="nl-NL" dirty="0">
              <a:ea typeface="+mn-lt"/>
              <a:cs typeface="+mn-lt"/>
            </a:endParaRPr>
          </a:p>
          <a:p>
            <a:r>
              <a:rPr lang="nl-NL" dirty="0">
                <a:ea typeface="+mn-lt"/>
                <a:cs typeface="+mn-lt"/>
              </a:rPr>
              <a:t>Gezond opgroeien vraagt om meer dan individuele verantwoordelijkheid. Het vraagt om een omgeving die helpt.</a:t>
            </a:r>
          </a:p>
        </p:txBody>
      </p:sp>
      <p:sp>
        <p:nvSpPr>
          <p:cNvPr id="4" name="Tijdelijke aanduiding voor datum 3">
            <a:extLst>
              <a:ext uri="{FF2B5EF4-FFF2-40B4-BE49-F238E27FC236}">
                <a16:creationId xmlns:a16="http://schemas.microsoft.com/office/drawing/2014/main" id="{1A67E3B8-8048-D2C3-F3AB-BADF041C87F8}"/>
              </a:ext>
            </a:extLst>
          </p:cNvPr>
          <p:cNvSpPr>
            <a:spLocks noGrp="1"/>
          </p:cNvSpPr>
          <p:nvPr>
            <p:ph type="dt" sz="half" idx="10"/>
          </p:nvPr>
        </p:nvSpPr>
        <p:spPr/>
        <p:txBody>
          <a:bodyPr/>
          <a:lstStyle/>
          <a:p>
            <a:r>
              <a:rPr lang="nl-NL" dirty="0">
                <a:solidFill>
                  <a:srgbClr val="A1D078"/>
                </a:solidFill>
              </a:rPr>
              <a:t>Over JOGG</a:t>
            </a:r>
          </a:p>
        </p:txBody>
      </p:sp>
    </p:spTree>
    <p:extLst>
      <p:ext uri="{BB962C8B-B14F-4D97-AF65-F5344CB8AC3E}">
        <p14:creationId xmlns:p14="http://schemas.microsoft.com/office/powerpoint/2010/main" val="38474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4AA5F-81D0-45C8-3A28-66BE3AE4FA2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B5842D7-694B-B23A-7E6C-1606B641FC6E}"/>
              </a:ext>
            </a:extLst>
          </p:cNvPr>
          <p:cNvSpPr>
            <a:spLocks noGrp="1"/>
          </p:cNvSpPr>
          <p:nvPr>
            <p:ph type="title"/>
          </p:nvPr>
        </p:nvSpPr>
        <p:spPr>
          <a:xfrm>
            <a:off x="792000" y="468000"/>
            <a:ext cx="6942299" cy="756000"/>
          </a:xfrm>
        </p:spPr>
        <p:txBody>
          <a:bodyPr/>
          <a:lstStyle/>
          <a:p>
            <a:r>
              <a:rPr lang="nl-NL" dirty="0">
                <a:solidFill>
                  <a:srgbClr val="A1D078"/>
                </a:solidFill>
              </a:rPr>
              <a:t>JOGG brengt iedereen in beweging voor een gezonde jeugd</a:t>
            </a:r>
          </a:p>
        </p:txBody>
      </p:sp>
      <p:sp>
        <p:nvSpPr>
          <p:cNvPr id="3" name="Tijdelijke aanduiding voor inhoud 2">
            <a:extLst>
              <a:ext uri="{FF2B5EF4-FFF2-40B4-BE49-F238E27FC236}">
                <a16:creationId xmlns:a16="http://schemas.microsoft.com/office/drawing/2014/main" id="{F5ED3948-A534-C944-4CD4-05BC9793236D}"/>
              </a:ext>
            </a:extLst>
          </p:cNvPr>
          <p:cNvSpPr>
            <a:spLocks noGrp="1"/>
          </p:cNvSpPr>
          <p:nvPr>
            <p:ph idx="1"/>
          </p:nvPr>
        </p:nvSpPr>
        <p:spPr>
          <a:xfrm>
            <a:off x="792000" y="1448911"/>
            <a:ext cx="7124916" cy="2848083"/>
          </a:xfrm>
        </p:spPr>
        <p:txBody>
          <a:bodyPr/>
          <a:lstStyle/>
          <a:p>
            <a:pPr marL="285750" indent="-285750">
              <a:buClr>
                <a:schemeClr val="accent6"/>
              </a:buClr>
              <a:buFont typeface="Arial" panose="020B0604020202020204" pitchFamily="34" charset="0"/>
              <a:buChar char="•"/>
            </a:pPr>
            <a:r>
              <a:rPr lang="nl-NL" dirty="0">
                <a:solidFill>
                  <a:srgbClr val="000000"/>
                </a:solidFill>
                <a:ea typeface="+mn-lt"/>
                <a:cs typeface="+mn-lt"/>
              </a:rPr>
              <a:t>Ondersteunt gemeenten bij een gezondere leefomgeving (JOGG-aanpak)</a:t>
            </a:r>
          </a:p>
          <a:p>
            <a:pPr marL="285750" indent="-285750">
              <a:buClr>
                <a:schemeClr val="accent6"/>
              </a:buClr>
              <a:buFont typeface="Arial" panose="020B0604020202020204" pitchFamily="34" charset="0"/>
              <a:buChar char="•"/>
            </a:pPr>
            <a:r>
              <a:rPr lang="nl-NL" dirty="0">
                <a:solidFill>
                  <a:srgbClr val="000000"/>
                </a:solidFill>
                <a:ea typeface="+mn-lt"/>
                <a:cs typeface="+mn-lt"/>
              </a:rPr>
              <a:t>Helpt gemeenten bij ondersteuning van kinderen en gezinnen met overgewicht en obesitas (</a:t>
            </a:r>
            <a:r>
              <a:rPr lang="nl-NL" dirty="0" err="1">
                <a:solidFill>
                  <a:srgbClr val="000000"/>
                </a:solidFill>
                <a:ea typeface="+mn-lt"/>
                <a:cs typeface="+mn-lt"/>
              </a:rPr>
              <a:t>KnGG</a:t>
            </a:r>
            <a:r>
              <a:rPr lang="nl-NL" dirty="0">
                <a:solidFill>
                  <a:srgbClr val="000000"/>
                </a:solidFill>
                <a:ea typeface="+mn-lt"/>
                <a:cs typeface="+mn-lt"/>
              </a:rPr>
              <a:t>-aanpak)</a:t>
            </a:r>
          </a:p>
          <a:p>
            <a:pPr marL="285750" indent="-285750">
              <a:buClr>
                <a:schemeClr val="accent6"/>
              </a:buClr>
              <a:buFont typeface="Arial" panose="020B0604020202020204" pitchFamily="34" charset="0"/>
              <a:buChar char="•"/>
            </a:pPr>
            <a:r>
              <a:rPr lang="nl-NL" dirty="0">
                <a:solidFill>
                  <a:srgbClr val="000000"/>
                </a:solidFill>
                <a:ea typeface="+mn-lt"/>
                <a:cs typeface="+mn-lt"/>
              </a:rPr>
              <a:t>Verbindt partners als onderwijs, zorg, sport, ondernemers, inwoners en gemeenten</a:t>
            </a:r>
          </a:p>
          <a:p>
            <a:pPr marL="285750" indent="-285750">
              <a:buClr>
                <a:schemeClr val="accent6"/>
              </a:buClr>
              <a:buFont typeface="Arial" panose="020B0604020202020204" pitchFamily="34" charset="0"/>
              <a:buChar char="•"/>
            </a:pPr>
            <a:r>
              <a:rPr lang="nl-NL" dirty="0">
                <a:solidFill>
                  <a:srgbClr val="000000"/>
                </a:solidFill>
                <a:ea typeface="+mn-lt"/>
                <a:cs typeface="+mn-lt"/>
              </a:rPr>
              <a:t>Bouwt landelijke samenwerkingsverbanden (coalities) voor een gezonde jeugd</a:t>
            </a:r>
          </a:p>
          <a:p>
            <a:endParaRPr lang="nl-NL" dirty="0">
              <a:solidFill>
                <a:srgbClr val="000000"/>
              </a:solidFill>
              <a:ea typeface="+mn-lt"/>
              <a:cs typeface="+mn-lt"/>
            </a:endParaRPr>
          </a:p>
          <a:p>
            <a:r>
              <a:rPr lang="nl-NL" b="1" dirty="0">
                <a:solidFill>
                  <a:srgbClr val="000000"/>
                </a:solidFill>
                <a:ea typeface="+mn-lt"/>
                <a:cs typeface="+mn-lt"/>
              </a:rPr>
              <a:t>Gezonde Jeugd, Gezonde Toekomst</a:t>
            </a:r>
          </a:p>
          <a:p>
            <a:br>
              <a:rPr lang="nl-NL" dirty="0">
                <a:solidFill>
                  <a:srgbClr val="000000"/>
                </a:solidFill>
                <a:ea typeface="+mn-lt"/>
                <a:cs typeface="+mn-lt"/>
              </a:rPr>
            </a:br>
            <a:endParaRPr lang="nl-NL" dirty="0">
              <a:solidFill>
                <a:srgbClr val="000000"/>
              </a:solidFill>
              <a:ea typeface="+mn-lt"/>
              <a:cs typeface="+mn-lt"/>
            </a:endParaRPr>
          </a:p>
          <a:p>
            <a:endParaRPr lang="nl-NL" dirty="0">
              <a:solidFill>
                <a:srgbClr val="000000"/>
              </a:solidFill>
              <a:ea typeface="+mn-lt"/>
              <a:cs typeface="+mn-lt"/>
            </a:endParaRPr>
          </a:p>
          <a:p>
            <a:endParaRPr lang="nl-NL" dirty="0">
              <a:ea typeface="+mn-lt"/>
              <a:cs typeface="+mn-lt"/>
            </a:endParaRPr>
          </a:p>
          <a:p>
            <a:endParaRPr lang="nl-NL" dirty="0">
              <a:ea typeface="+mn-lt"/>
              <a:cs typeface="+mn-lt"/>
            </a:endParaRPr>
          </a:p>
          <a:p>
            <a:r>
              <a:rPr lang="nl-NL" dirty="0">
                <a:ea typeface="+mn-lt"/>
                <a:cs typeface="+mn-lt"/>
              </a:rPr>
              <a:t>I</a:t>
            </a:r>
            <a:endParaRPr lang="nl-NL" dirty="0"/>
          </a:p>
        </p:txBody>
      </p:sp>
      <p:sp>
        <p:nvSpPr>
          <p:cNvPr id="4" name="Tijdelijke aanduiding voor datum 3">
            <a:extLst>
              <a:ext uri="{FF2B5EF4-FFF2-40B4-BE49-F238E27FC236}">
                <a16:creationId xmlns:a16="http://schemas.microsoft.com/office/drawing/2014/main" id="{30A3A1D2-C0CB-EB89-2E8D-905B6CA863AB}"/>
              </a:ext>
            </a:extLst>
          </p:cNvPr>
          <p:cNvSpPr>
            <a:spLocks noGrp="1"/>
          </p:cNvSpPr>
          <p:nvPr>
            <p:ph type="dt" sz="half" idx="10"/>
          </p:nvPr>
        </p:nvSpPr>
        <p:spPr/>
        <p:txBody>
          <a:bodyPr/>
          <a:lstStyle/>
          <a:p>
            <a:r>
              <a:rPr lang="nl-NL" dirty="0">
                <a:solidFill>
                  <a:srgbClr val="A1D078"/>
                </a:solidFill>
              </a:rPr>
              <a:t>Over JOGG</a:t>
            </a:r>
          </a:p>
        </p:txBody>
      </p:sp>
    </p:spTree>
    <p:extLst>
      <p:ext uri="{BB962C8B-B14F-4D97-AF65-F5344CB8AC3E}">
        <p14:creationId xmlns:p14="http://schemas.microsoft.com/office/powerpoint/2010/main" val="42924274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B83C40-4EE6-4A1E-21A2-63DB5684B9B7}"/>
              </a:ext>
            </a:extLst>
          </p:cNvPr>
          <p:cNvSpPr>
            <a:spLocks noGrp="1"/>
          </p:cNvSpPr>
          <p:nvPr>
            <p:ph type="title"/>
          </p:nvPr>
        </p:nvSpPr>
        <p:spPr/>
        <p:txBody>
          <a:bodyPr/>
          <a:lstStyle/>
          <a:p>
            <a:r>
              <a:rPr lang="nl-NL" dirty="0"/>
              <a:t>Van</a:t>
            </a:r>
          </a:p>
        </p:txBody>
      </p:sp>
      <p:sp>
        <p:nvSpPr>
          <p:cNvPr id="4" name="Tijdelijke aanduiding voor tekst 3">
            <a:extLst>
              <a:ext uri="{FF2B5EF4-FFF2-40B4-BE49-F238E27FC236}">
                <a16:creationId xmlns:a16="http://schemas.microsoft.com/office/drawing/2014/main" id="{26892DF7-03BB-D801-0201-D9CFE59D2D48}"/>
              </a:ext>
            </a:extLst>
          </p:cNvPr>
          <p:cNvSpPr>
            <a:spLocks noGrp="1"/>
          </p:cNvSpPr>
          <p:nvPr>
            <p:ph type="body" sz="quarter" idx="13"/>
          </p:nvPr>
        </p:nvSpPr>
        <p:spPr/>
        <p:txBody>
          <a:bodyPr/>
          <a:lstStyle/>
          <a:p>
            <a:r>
              <a:rPr lang="nl-NL" dirty="0"/>
              <a:t>…van beleid tot praktijk</a:t>
            </a:r>
          </a:p>
          <a:p>
            <a:endParaRPr lang="nl-NL" dirty="0"/>
          </a:p>
        </p:txBody>
      </p:sp>
      <p:sp>
        <p:nvSpPr>
          <p:cNvPr id="5" name="Tijdelijke aanduiding voor tekst 4">
            <a:extLst>
              <a:ext uri="{FF2B5EF4-FFF2-40B4-BE49-F238E27FC236}">
                <a16:creationId xmlns:a16="http://schemas.microsoft.com/office/drawing/2014/main" id="{B06B08F4-DF5E-5ACC-0A04-38B728A1C8D4}"/>
              </a:ext>
            </a:extLst>
          </p:cNvPr>
          <p:cNvSpPr>
            <a:spLocks noGrp="1"/>
          </p:cNvSpPr>
          <p:nvPr>
            <p:ph type="body" sz="quarter" idx="14"/>
          </p:nvPr>
        </p:nvSpPr>
        <p:spPr/>
        <p:txBody>
          <a:bodyPr/>
          <a:lstStyle/>
          <a:p>
            <a:r>
              <a:rPr lang="nl-NL" dirty="0"/>
              <a:t>Iedereen is nodig…</a:t>
            </a:r>
          </a:p>
        </p:txBody>
      </p:sp>
      <p:sp>
        <p:nvSpPr>
          <p:cNvPr id="6" name="Tijdelijke aanduiding voor afbeelding 5">
            <a:extLst>
              <a:ext uri="{FF2B5EF4-FFF2-40B4-BE49-F238E27FC236}">
                <a16:creationId xmlns:a16="http://schemas.microsoft.com/office/drawing/2014/main" id="{69C0FC30-2E9E-B3E0-0F35-1AADC6AFEB8E}"/>
              </a:ext>
            </a:extLst>
          </p:cNvPr>
          <p:cNvSpPr>
            <a:spLocks noGrp="1"/>
          </p:cNvSpPr>
          <p:nvPr>
            <p:ph type="pic" idx="15"/>
          </p:nvPr>
        </p:nvSpPr>
        <p:spPr>
          <a:xfrm>
            <a:off x="5535001" y="1094230"/>
            <a:ext cx="2837473" cy="2905768"/>
          </a:xfrm>
        </p:spPr>
        <p:txBody>
          <a:bodyPr/>
          <a:lstStyle/>
          <a:p>
            <a:pPr marL="171450" indent="-171450" algn="l">
              <a:buClr>
                <a:schemeClr val="bg1"/>
              </a:buClr>
              <a:buFont typeface="Arial" panose="020B0604020202020204" pitchFamily="34" charset="0"/>
              <a:buChar char="•"/>
            </a:pPr>
            <a:r>
              <a:rPr lang="nl-NL" sz="1500" dirty="0"/>
              <a:t>Beleidsbepalers</a:t>
            </a:r>
          </a:p>
          <a:p>
            <a:pPr marL="171450" indent="-171450" algn="l">
              <a:buClr>
                <a:schemeClr val="bg1"/>
              </a:buClr>
              <a:buFont typeface="Arial" panose="020B0604020202020204" pitchFamily="34" charset="0"/>
              <a:buChar char="•"/>
            </a:pPr>
            <a:r>
              <a:rPr lang="nl-NL" sz="1500" dirty="0"/>
              <a:t>Ouders &amp; verzorgers</a:t>
            </a:r>
          </a:p>
          <a:p>
            <a:pPr marL="171450" indent="-171450" algn="l">
              <a:buClr>
                <a:schemeClr val="bg1"/>
              </a:buClr>
              <a:buFont typeface="Arial" panose="020B0604020202020204" pitchFamily="34" charset="0"/>
              <a:buChar char="•"/>
            </a:pPr>
            <a:r>
              <a:rPr lang="nl-NL" sz="1500" dirty="0"/>
              <a:t>Sportverenigingen</a:t>
            </a:r>
          </a:p>
          <a:p>
            <a:pPr marL="171450" indent="-171450" algn="l">
              <a:buClr>
                <a:schemeClr val="bg1"/>
              </a:buClr>
              <a:buFont typeface="Arial" panose="020B0604020202020204" pitchFamily="34" charset="0"/>
              <a:buChar char="•"/>
            </a:pPr>
            <a:r>
              <a:rPr lang="nl-NL" sz="1500" dirty="0"/>
              <a:t>Wijkcentra</a:t>
            </a:r>
          </a:p>
          <a:p>
            <a:pPr marL="171450" indent="-171450" algn="l">
              <a:buClr>
                <a:schemeClr val="bg1"/>
              </a:buClr>
              <a:buFont typeface="Arial" panose="020B0604020202020204" pitchFamily="34" charset="0"/>
              <a:buChar char="•"/>
            </a:pPr>
            <a:r>
              <a:rPr lang="nl-NL" sz="1500" dirty="0"/>
              <a:t>Kinderboerderijen</a:t>
            </a:r>
          </a:p>
          <a:p>
            <a:pPr marL="171450" indent="-171450" algn="l">
              <a:buClr>
                <a:schemeClr val="bg1"/>
              </a:buClr>
              <a:buFont typeface="Arial" panose="020B0604020202020204" pitchFamily="34" charset="0"/>
              <a:buChar char="•"/>
            </a:pPr>
            <a:r>
              <a:rPr lang="nl-NL" sz="1500" dirty="0"/>
              <a:t>Speeltuinen</a:t>
            </a:r>
          </a:p>
          <a:p>
            <a:pPr marL="171450" indent="-171450" algn="l">
              <a:buClr>
                <a:schemeClr val="bg1"/>
              </a:buClr>
              <a:buFont typeface="Arial" panose="020B0604020202020204" pitchFamily="34" charset="0"/>
              <a:buChar char="•"/>
            </a:pPr>
            <a:r>
              <a:rPr lang="nl-NL" sz="1500" dirty="0"/>
              <a:t>Schoolbesturen</a:t>
            </a:r>
          </a:p>
          <a:p>
            <a:pPr marL="171450" indent="-171450" algn="l">
              <a:buClr>
                <a:schemeClr val="bg1"/>
              </a:buClr>
              <a:buFont typeface="Arial" panose="020B0604020202020204" pitchFamily="34" charset="0"/>
              <a:buChar char="•"/>
            </a:pPr>
            <a:r>
              <a:rPr lang="nl-NL" sz="1500" dirty="0"/>
              <a:t>Bedrijven</a:t>
            </a:r>
          </a:p>
          <a:p>
            <a:pPr marL="171450" indent="-171450" algn="l">
              <a:buClr>
                <a:schemeClr val="bg1"/>
              </a:buClr>
              <a:buFont typeface="Arial" panose="020B0604020202020204" pitchFamily="34" charset="0"/>
              <a:buChar char="•"/>
            </a:pPr>
            <a:r>
              <a:rPr lang="nl-NL" sz="1500" dirty="0"/>
              <a:t>Maatschappelijke organisaties</a:t>
            </a:r>
          </a:p>
          <a:p>
            <a:pPr marL="171450" indent="-171450" algn="l">
              <a:buClr>
                <a:schemeClr val="bg1"/>
              </a:buClr>
              <a:buFont typeface="Arial" panose="020B0604020202020204" pitchFamily="34" charset="0"/>
              <a:buChar char="•"/>
            </a:pPr>
            <a:r>
              <a:rPr lang="nl-NL" sz="1500" dirty="0"/>
              <a:t>Projectontwikkelaars</a:t>
            </a:r>
          </a:p>
        </p:txBody>
      </p:sp>
      <p:pic>
        <p:nvPicPr>
          <p:cNvPr id="10" name="Tijdelijke aanduiding voor afbeelding 9">
            <a:extLst>
              <a:ext uri="{FF2B5EF4-FFF2-40B4-BE49-F238E27FC236}">
                <a16:creationId xmlns:a16="http://schemas.microsoft.com/office/drawing/2014/main" id="{CC116F10-12FB-7C56-8F50-74D496175116}"/>
              </a:ext>
            </a:extLst>
          </p:cNvPr>
          <p:cNvPicPr>
            <a:picLocks noGrp="1" noChangeAspect="1"/>
          </p:cNvPicPr>
          <p:nvPr>
            <p:ph type="pic" idx="16"/>
          </p:nvPr>
        </p:nvPicPr>
        <p:blipFill>
          <a:blip>
            <a:extLst>
              <a:ext uri="{96DAC541-7B7A-43D3-8B79-37D633B846F1}">
                <asvg:svgBlip xmlns:asvg="http://schemas.microsoft.com/office/drawing/2016/SVG/main" r:embed="rId3"/>
              </a:ext>
            </a:extLst>
          </a:blip>
          <a:srcRect t="11795" b="11795"/>
          <a:stretch>
            <a:fillRect/>
          </a:stretch>
        </p:blipFill>
        <p:spPr>
          <a:prstGeom prst="roundRect">
            <a:avLst>
              <a:gd name="adj" fmla="val 1020"/>
            </a:avLst>
          </a:prstGeom>
          <a:noFill/>
        </p:spPr>
      </p:pic>
      <p:sp>
        <p:nvSpPr>
          <p:cNvPr id="8" name="Tijdelijke aanduiding voor tekst 3">
            <a:extLst>
              <a:ext uri="{FF2B5EF4-FFF2-40B4-BE49-F238E27FC236}">
                <a16:creationId xmlns:a16="http://schemas.microsoft.com/office/drawing/2014/main" id="{B45F0E31-1082-1C11-6729-7C0689DB9C12}"/>
              </a:ext>
            </a:extLst>
          </p:cNvPr>
          <p:cNvSpPr txBox="1">
            <a:spLocks/>
          </p:cNvSpPr>
          <p:nvPr/>
        </p:nvSpPr>
        <p:spPr>
          <a:xfrm>
            <a:off x="5139002" y="4165669"/>
            <a:ext cx="3384000" cy="792000"/>
          </a:xfrm>
          <a:prstGeom prst="rect">
            <a:avLst/>
          </a:prstGeom>
        </p:spPr>
        <p:txBody>
          <a:bodyPr vert="horz" lIns="0" tIns="0" rIns="0" bIns="0" rtlCol="0" anchor="t" anchorCtr="0">
            <a:noAutofit/>
          </a:bodyPr>
          <a:lstStyle>
            <a:lvl1pPr marL="0" indent="0" algn="ctr"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1500" b="0" kern="1200">
                <a:solidFill>
                  <a:schemeClr val="bg1"/>
                </a:solidFill>
                <a:latin typeface="+mn-lt"/>
                <a:ea typeface="+mn-ea"/>
                <a:cs typeface="+mn-cs"/>
              </a:defRPr>
            </a:lvl1pPr>
            <a:lvl2pPr marL="3429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1500" b="1" kern="1200">
                <a:solidFill>
                  <a:schemeClr val="tx1"/>
                </a:solidFill>
                <a:latin typeface="+mn-lt"/>
                <a:ea typeface="+mn-ea"/>
                <a:cs typeface="+mn-cs"/>
              </a:defRPr>
            </a:lvl2pPr>
            <a:lvl3pPr marL="6858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1350" b="1" kern="1200">
                <a:solidFill>
                  <a:schemeClr val="tx1"/>
                </a:solidFill>
                <a:latin typeface="+mn-lt"/>
                <a:ea typeface="+mn-ea"/>
                <a:cs typeface="+mn-cs"/>
              </a:defRPr>
            </a:lvl3pPr>
            <a:lvl4pPr marL="10287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1200" b="1" kern="1200">
                <a:solidFill>
                  <a:schemeClr val="tx1"/>
                </a:solidFill>
                <a:latin typeface="+mn-lt"/>
                <a:ea typeface="+mn-ea"/>
                <a:cs typeface="+mn-cs"/>
              </a:defRPr>
            </a:lvl4pPr>
            <a:lvl5pPr marL="13716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1200" b="1"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r>
              <a:rPr lang="nl-NL" dirty="0"/>
              <a:t>..en ook jullie hebben we nodig!</a:t>
            </a:r>
          </a:p>
          <a:p>
            <a:endParaRPr lang="nl-NL" dirty="0"/>
          </a:p>
        </p:txBody>
      </p:sp>
    </p:spTree>
    <p:extLst>
      <p:ext uri="{BB962C8B-B14F-4D97-AF65-F5344CB8AC3E}">
        <p14:creationId xmlns:p14="http://schemas.microsoft.com/office/powerpoint/2010/main" val="1635701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5696D0-13F4-7F74-0448-AB9390F54D08}"/>
              </a:ext>
            </a:extLst>
          </p:cNvPr>
          <p:cNvSpPr>
            <a:spLocks noGrp="1"/>
          </p:cNvSpPr>
          <p:nvPr>
            <p:ph type="title"/>
          </p:nvPr>
        </p:nvSpPr>
        <p:spPr>
          <a:xfrm>
            <a:off x="786709" y="2637208"/>
            <a:ext cx="7313291" cy="530792"/>
          </a:xfrm>
        </p:spPr>
        <p:txBody>
          <a:bodyPr/>
          <a:lstStyle/>
          <a:p>
            <a:br>
              <a:rPr lang="nl-NL" sz="2800" dirty="0">
                <a:latin typeface="HouschkaAltBold" panose="00000700000000000000" pitchFamily="2" charset="0"/>
              </a:rPr>
            </a:br>
            <a:r>
              <a:rPr lang="nl-NL" sz="2400" dirty="0"/>
              <a:t>Kinderen en jongeren leren van hun omgeving en maken keuzes op basis van wat sociaal wenselijk is. Denk aan: </a:t>
            </a:r>
            <a:br>
              <a:rPr lang="nl-NL" sz="2400" dirty="0"/>
            </a:br>
            <a:r>
              <a:rPr lang="nl-NL" sz="2400" dirty="0"/>
              <a:t>wat er te eten en drinken is </a:t>
            </a:r>
            <a:br>
              <a:rPr lang="nl-NL" sz="2400" dirty="0"/>
            </a:br>
            <a:r>
              <a:rPr lang="nl-NL" sz="2400" dirty="0"/>
              <a:t>wat anderen doen en normaal vinden </a:t>
            </a:r>
            <a:br>
              <a:rPr lang="nl-NL" sz="2400" dirty="0"/>
            </a:br>
            <a:r>
              <a:rPr lang="nl-NL" sz="2400" dirty="0"/>
              <a:t>hoeveel ruimte er is om te bewegen </a:t>
            </a:r>
            <a:br>
              <a:rPr lang="nl-NL" sz="2400" dirty="0"/>
            </a:br>
            <a:br>
              <a:rPr lang="nl-NL" sz="2400" dirty="0"/>
            </a:br>
            <a:r>
              <a:rPr lang="nl-NL" sz="2400" dirty="0"/>
              <a:t>Juist daarom kunnen locaties verschil maken. Met kleine veranderingen kun je samen met ons de omgeving waar de jeugd komt gezonder maken</a:t>
            </a:r>
          </a:p>
          <a:p>
            <a:endParaRPr lang="nl-NL" sz="2400" dirty="0"/>
          </a:p>
        </p:txBody>
      </p:sp>
      <p:sp>
        <p:nvSpPr>
          <p:cNvPr id="4" name="Titel 1">
            <a:extLst>
              <a:ext uri="{FF2B5EF4-FFF2-40B4-BE49-F238E27FC236}">
                <a16:creationId xmlns:a16="http://schemas.microsoft.com/office/drawing/2014/main" id="{98EDF4CE-AF71-2B3A-B405-42072FB2522E}"/>
              </a:ext>
            </a:extLst>
          </p:cNvPr>
          <p:cNvSpPr txBox="1">
            <a:spLocks/>
          </p:cNvSpPr>
          <p:nvPr/>
        </p:nvSpPr>
        <p:spPr>
          <a:xfrm>
            <a:off x="785650" y="519484"/>
            <a:ext cx="7308000" cy="1224000"/>
          </a:xfrm>
          <a:prstGeom prst="rect">
            <a:avLst/>
          </a:prstGeom>
        </p:spPr>
        <p:txBody>
          <a:bodyPr vert="horz" lIns="0" tIns="0" rIns="0" bIns="0" rtlCol="0" anchor="ctr" anchorCtr="0">
            <a:noAutofit/>
          </a:bodyPr>
          <a:lstStyle>
            <a:lvl1pPr algn="l" defTabSz="685800" rtl="0" eaLnBrk="1" latinLnBrk="0" hangingPunct="1">
              <a:lnSpc>
                <a:spcPct val="90000"/>
              </a:lnSpc>
              <a:spcBef>
                <a:spcPct val="0"/>
              </a:spcBef>
              <a:buNone/>
              <a:defRPr sz="4200" kern="1200">
                <a:solidFill>
                  <a:schemeClr val="bg1"/>
                </a:solidFill>
                <a:latin typeface="+mj-lt"/>
                <a:ea typeface="+mj-ea"/>
                <a:cs typeface="+mj-cs"/>
              </a:defRPr>
            </a:lvl1pPr>
          </a:lstStyle>
          <a:p>
            <a:r>
              <a:rPr lang="nl-NL" sz="2800" dirty="0">
                <a:latin typeface="HouschkaAltBold"/>
              </a:rPr>
              <a:t>Iedere plek maakt verschil</a:t>
            </a:r>
            <a:br>
              <a:rPr lang="nl-NL" sz="2800" dirty="0">
                <a:latin typeface="HouschkaAltBold" panose="00000700000000000000" pitchFamily="2" charset="0"/>
              </a:rPr>
            </a:br>
            <a:br>
              <a:rPr lang="nl-NL" sz="2800" dirty="0">
                <a:latin typeface="HouschkaAltBold" panose="00000700000000000000" pitchFamily="2" charset="0"/>
              </a:rPr>
            </a:br>
            <a:endParaRPr lang="nl-NL" sz="2400" dirty="0"/>
          </a:p>
        </p:txBody>
      </p:sp>
    </p:spTree>
    <p:extLst>
      <p:ext uri="{BB962C8B-B14F-4D97-AF65-F5344CB8AC3E}">
        <p14:creationId xmlns:p14="http://schemas.microsoft.com/office/powerpoint/2010/main" val="3559613820"/>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9CE51C0F-3000-552F-6931-485480B027EF}"/>
              </a:ext>
            </a:extLst>
          </p:cNvPr>
          <p:cNvSpPr>
            <a:spLocks noGrp="1"/>
          </p:cNvSpPr>
          <p:nvPr>
            <p:ph type="body" sz="half" idx="2"/>
          </p:nvPr>
        </p:nvSpPr>
        <p:spPr/>
        <p:txBody>
          <a:bodyPr/>
          <a:lstStyle/>
          <a:p>
            <a:r>
              <a:rPr lang="nl-NL" dirty="0">
                <a:solidFill>
                  <a:schemeClr val="accent4"/>
                </a:solidFill>
              </a:rPr>
              <a:t>Een JOGG-coach gezonde locaties geeft met gebruik van de </a:t>
            </a:r>
            <a:r>
              <a:rPr lang="nl-NL" dirty="0" err="1">
                <a:solidFill>
                  <a:schemeClr val="accent4"/>
                </a:solidFill>
              </a:rPr>
              <a:t>Teamfit</a:t>
            </a:r>
            <a:r>
              <a:rPr lang="nl-NL" dirty="0">
                <a:solidFill>
                  <a:schemeClr val="accent4"/>
                </a:solidFill>
              </a:rPr>
              <a:t>-werkwijze en tool advies aan</a:t>
            </a:r>
          </a:p>
          <a:p>
            <a:r>
              <a:rPr lang="nl-NL" dirty="0">
                <a:solidFill>
                  <a:schemeClr val="accent4"/>
                </a:solidFill>
              </a:rPr>
              <a:t>jouw locatie</a:t>
            </a:r>
          </a:p>
        </p:txBody>
      </p:sp>
      <p:pic>
        <p:nvPicPr>
          <p:cNvPr id="7" name="Afbeelding 6">
            <a:extLst>
              <a:ext uri="{FF2B5EF4-FFF2-40B4-BE49-F238E27FC236}">
                <a16:creationId xmlns:a16="http://schemas.microsoft.com/office/drawing/2014/main" id="{714D6A5F-2CCE-147E-434D-30071E53833D}"/>
              </a:ext>
            </a:extLst>
          </p:cNvPr>
          <p:cNvPicPr>
            <a:picLocks noChangeAspect="1"/>
          </p:cNvPicPr>
          <p:nvPr/>
        </p:nvPicPr>
        <p:blipFill>
          <a:blip r:embed="rId4"/>
          <a:stretch>
            <a:fillRect/>
          </a:stretch>
        </p:blipFill>
        <p:spPr>
          <a:xfrm>
            <a:off x="4248000" y="1260000"/>
            <a:ext cx="4241800" cy="2882900"/>
          </a:xfrm>
          <a:prstGeom prst="rect">
            <a:avLst/>
          </a:prstGeom>
        </p:spPr>
      </p:pic>
      <p:sp>
        <p:nvSpPr>
          <p:cNvPr id="6" name="Tijdelijke aanduiding voor dianummer 5">
            <a:extLst>
              <a:ext uri="{FF2B5EF4-FFF2-40B4-BE49-F238E27FC236}">
                <a16:creationId xmlns:a16="http://schemas.microsoft.com/office/drawing/2014/main" id="{656F1E2C-03CB-55BA-E602-AFC9EB94BE7A}"/>
              </a:ext>
            </a:extLst>
          </p:cNvPr>
          <p:cNvSpPr>
            <a:spLocks noGrp="1"/>
          </p:cNvSpPr>
          <p:nvPr>
            <p:ph type="sldNum" sz="quarter" idx="12"/>
          </p:nvPr>
        </p:nvSpPr>
        <p:spPr/>
        <p:txBody>
          <a:bodyPr/>
          <a:lstStyle/>
          <a:p>
            <a:fld id="{14F1411D-0280-154F-AEAC-4C20B7AA46B2}" type="slidenum">
              <a:rPr lang="nl-NL" smtClean="0"/>
              <a:t>13</a:t>
            </a:fld>
            <a:endParaRPr lang="nl-NL"/>
          </a:p>
        </p:txBody>
      </p:sp>
      <p:sp>
        <p:nvSpPr>
          <p:cNvPr id="2" name="Titel 1">
            <a:extLst>
              <a:ext uri="{FF2B5EF4-FFF2-40B4-BE49-F238E27FC236}">
                <a16:creationId xmlns:a16="http://schemas.microsoft.com/office/drawing/2014/main" id="{407B2B6F-37E4-9A41-02AE-F1C3DCF11830}"/>
              </a:ext>
            </a:extLst>
          </p:cNvPr>
          <p:cNvSpPr txBox="1">
            <a:spLocks/>
          </p:cNvSpPr>
          <p:nvPr/>
        </p:nvSpPr>
        <p:spPr>
          <a:xfrm>
            <a:off x="654200" y="504000"/>
            <a:ext cx="6942299" cy="756000"/>
          </a:xfrm>
          <a:prstGeom prst="rect">
            <a:avLst/>
          </a:prstGeom>
        </p:spPr>
        <p:txBody>
          <a:bodyPr/>
          <a:lstStyle>
            <a:lvl1pPr algn="l" defTabSz="685800" rtl="0" eaLnBrk="1" latinLnBrk="0" hangingPunct="1">
              <a:lnSpc>
                <a:spcPct val="90000"/>
              </a:lnSpc>
              <a:spcBef>
                <a:spcPct val="0"/>
              </a:spcBef>
              <a:buNone/>
              <a:defRPr sz="2400" kern="1200">
                <a:solidFill>
                  <a:schemeClr val="tx2"/>
                </a:solidFill>
                <a:latin typeface="+mj-lt"/>
                <a:ea typeface="+mj-ea"/>
                <a:cs typeface="+mj-cs"/>
              </a:defRPr>
            </a:lvl1pPr>
          </a:lstStyle>
          <a:p>
            <a:r>
              <a:rPr lang="nl-NL" sz="2800" dirty="0">
                <a:solidFill>
                  <a:schemeClr val="accent4"/>
                </a:solidFill>
                <a:ea typeface="+mn-ea"/>
                <a:cs typeface="+mn-cs"/>
              </a:rPr>
              <a:t>Een gezonde locatie ontstaat niet vanzelf</a:t>
            </a:r>
          </a:p>
        </p:txBody>
      </p:sp>
    </p:spTree>
    <p:extLst>
      <p:ext uri="{BB962C8B-B14F-4D97-AF65-F5344CB8AC3E}">
        <p14:creationId xmlns:p14="http://schemas.microsoft.com/office/powerpoint/2010/main" val="2178138179"/>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91FC8D6-7346-CF6A-E8D2-0EC8576C6141}"/>
              </a:ext>
            </a:extLst>
          </p:cNvPr>
          <p:cNvSpPr>
            <a:spLocks noGrp="1"/>
          </p:cNvSpPr>
          <p:nvPr>
            <p:ph type="ctrTitle"/>
          </p:nvPr>
        </p:nvSpPr>
        <p:spPr/>
        <p:txBody>
          <a:bodyPr/>
          <a:lstStyle/>
          <a:p>
            <a:r>
              <a:rPr lang="en-NL" dirty="0"/>
              <a:t>Maak jullie</a:t>
            </a:r>
            <a:br>
              <a:rPr lang="en-NL" dirty="0"/>
            </a:br>
            <a:r>
              <a:rPr lang="nl-NL" dirty="0"/>
              <a:t>locatie</a:t>
            </a:r>
            <a:r>
              <a:rPr lang="en-NL" dirty="0"/>
              <a:t> stap voor</a:t>
            </a:r>
            <a:br>
              <a:rPr lang="en-NL" dirty="0"/>
            </a:br>
            <a:r>
              <a:rPr lang="en-NL" dirty="0"/>
              <a:t>stap gezonder</a:t>
            </a:r>
          </a:p>
        </p:txBody>
      </p:sp>
    </p:spTree>
    <p:extLst>
      <p:ext uri="{BB962C8B-B14F-4D97-AF65-F5344CB8AC3E}">
        <p14:creationId xmlns:p14="http://schemas.microsoft.com/office/powerpoint/2010/main" val="25120232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BB641-533B-BB38-EA03-9BF7F96C70FE}"/>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8C9E7D99-39F7-33B3-6841-8916894F69E2}"/>
              </a:ext>
            </a:extLst>
          </p:cNvPr>
          <p:cNvPicPr>
            <a:picLocks noChangeAspect="1"/>
          </p:cNvPicPr>
          <p:nvPr/>
        </p:nvPicPr>
        <p:blipFill>
          <a:blip r:embed="rId4"/>
          <a:srcRect r="10599" b="3"/>
          <a:stretch>
            <a:fillRect/>
          </a:stretch>
        </p:blipFill>
        <p:spPr>
          <a:xfrm>
            <a:off x="4644003" y="125550"/>
            <a:ext cx="4374000" cy="4892400"/>
          </a:xfrm>
          <a:prstGeom prst="roundRect">
            <a:avLst>
              <a:gd name="adj" fmla="val 1020"/>
            </a:avLst>
          </a:prstGeom>
          <a:noFill/>
        </p:spPr>
      </p:pic>
      <p:sp>
        <p:nvSpPr>
          <p:cNvPr id="2" name="Titel 1">
            <a:extLst>
              <a:ext uri="{FF2B5EF4-FFF2-40B4-BE49-F238E27FC236}">
                <a16:creationId xmlns:a16="http://schemas.microsoft.com/office/drawing/2014/main" id="{58EA79A2-84F1-562D-95C8-B3F8D40BA218}"/>
              </a:ext>
            </a:extLst>
          </p:cNvPr>
          <p:cNvSpPr>
            <a:spLocks noGrp="1"/>
          </p:cNvSpPr>
          <p:nvPr>
            <p:ph type="title"/>
          </p:nvPr>
        </p:nvSpPr>
        <p:spPr>
          <a:xfrm>
            <a:off x="791998" y="1980000"/>
            <a:ext cx="3384000" cy="1224000"/>
          </a:xfrm>
        </p:spPr>
        <p:txBody>
          <a:bodyPr anchor="ctr">
            <a:noAutofit/>
          </a:bodyPr>
          <a:lstStyle/>
          <a:p>
            <a:r>
              <a:rPr lang="nl-NL" sz="3600" dirty="0"/>
              <a:t>1 op 7 kinderen in Nederland heeft overgewicht</a:t>
            </a:r>
            <a:br>
              <a:rPr lang="nl-NL" sz="3600" dirty="0"/>
            </a:br>
            <a:br>
              <a:rPr lang="nl-NL" sz="3600" dirty="0"/>
            </a:br>
            <a:r>
              <a:rPr lang="nl-NL" sz="3600" dirty="0"/>
              <a:t>1 op de 25 heeft obesitas</a:t>
            </a:r>
          </a:p>
        </p:txBody>
      </p:sp>
    </p:spTree>
    <p:extLst>
      <p:ext uri="{BB962C8B-B14F-4D97-AF65-F5344CB8AC3E}">
        <p14:creationId xmlns:p14="http://schemas.microsoft.com/office/powerpoint/2010/main" val="835609601"/>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ADA1F-3A1E-9F7F-0214-DC111C584E7A}"/>
            </a:ext>
          </a:extLst>
        </p:cNvPr>
        <p:cNvGrpSpPr/>
        <p:nvPr/>
      </p:nvGrpSpPr>
      <p:grpSpPr>
        <a:xfrm>
          <a:off x="0" y="0"/>
          <a:ext cx="0" cy="0"/>
          <a:chOff x="0" y="0"/>
          <a:chExt cx="0" cy="0"/>
        </a:xfrm>
      </p:grpSpPr>
      <p:sp>
        <p:nvSpPr>
          <p:cNvPr id="3" name="Tijdelijke aanduiding voor datum 2">
            <a:extLst>
              <a:ext uri="{FF2B5EF4-FFF2-40B4-BE49-F238E27FC236}">
                <a16:creationId xmlns:a16="http://schemas.microsoft.com/office/drawing/2014/main" id="{A3346368-D8E4-4200-7954-E0E3129E5561}"/>
              </a:ext>
            </a:extLst>
          </p:cNvPr>
          <p:cNvSpPr>
            <a:spLocks noGrp="1"/>
          </p:cNvSpPr>
          <p:nvPr>
            <p:ph type="dt" sz="half" idx="10"/>
          </p:nvPr>
        </p:nvSpPr>
        <p:spPr/>
        <p:txBody>
          <a:bodyPr/>
          <a:lstStyle/>
          <a:p>
            <a:fld id="{CC636EFB-2533-F548-8285-37FF0865AA95}" type="datetime4">
              <a:rPr lang="nl-NL" smtClean="0"/>
              <a:t>6 juli 2026</a:t>
            </a:fld>
            <a:endParaRPr lang="nl-NL"/>
          </a:p>
        </p:txBody>
      </p:sp>
      <p:sp>
        <p:nvSpPr>
          <p:cNvPr id="4" name="Tijdelijke aanduiding voor voettekst 3">
            <a:extLst>
              <a:ext uri="{FF2B5EF4-FFF2-40B4-BE49-F238E27FC236}">
                <a16:creationId xmlns:a16="http://schemas.microsoft.com/office/drawing/2014/main" id="{B8A4479E-43DC-3A6E-3CE8-8D5A261614F0}"/>
              </a:ext>
            </a:extLst>
          </p:cNvPr>
          <p:cNvSpPr>
            <a:spLocks noGrp="1"/>
          </p:cNvSpPr>
          <p:nvPr>
            <p:ph type="ftr" sz="quarter" idx="11"/>
          </p:nvPr>
        </p:nvSpPr>
        <p:spPr/>
        <p:txBody>
          <a:bodyPr/>
          <a:lstStyle/>
          <a:p>
            <a:r>
              <a:rPr lang="nl-NL"/>
              <a:t>Titel van de presentatie &gt; pas aan via &gt; Functie Koptekst en voettekst</a:t>
            </a:r>
          </a:p>
        </p:txBody>
      </p:sp>
      <p:sp>
        <p:nvSpPr>
          <p:cNvPr id="5" name="Tijdelijke aanduiding voor dianummer 4">
            <a:extLst>
              <a:ext uri="{FF2B5EF4-FFF2-40B4-BE49-F238E27FC236}">
                <a16:creationId xmlns:a16="http://schemas.microsoft.com/office/drawing/2014/main" id="{F7EF83CA-9599-057E-7323-21799A3E98DF}"/>
              </a:ext>
            </a:extLst>
          </p:cNvPr>
          <p:cNvSpPr>
            <a:spLocks noGrp="1"/>
          </p:cNvSpPr>
          <p:nvPr>
            <p:ph type="sldNum" sz="quarter" idx="12"/>
          </p:nvPr>
        </p:nvSpPr>
        <p:spPr/>
        <p:txBody>
          <a:bodyPr/>
          <a:lstStyle/>
          <a:p>
            <a:fld id="{14F1411D-0280-154F-AEAC-4C20B7AA46B2}" type="slidenum">
              <a:rPr lang="nl-NL" smtClean="0"/>
              <a:t>16</a:t>
            </a:fld>
            <a:endParaRPr lang="nl-NL"/>
          </a:p>
        </p:txBody>
      </p:sp>
      <p:sp>
        <p:nvSpPr>
          <p:cNvPr id="6" name="Titel 5">
            <a:extLst>
              <a:ext uri="{FF2B5EF4-FFF2-40B4-BE49-F238E27FC236}">
                <a16:creationId xmlns:a16="http://schemas.microsoft.com/office/drawing/2014/main" id="{FDF183FC-E460-EAB8-689C-460C32C1276E}"/>
              </a:ext>
            </a:extLst>
          </p:cNvPr>
          <p:cNvSpPr>
            <a:spLocks noGrp="1"/>
          </p:cNvSpPr>
          <p:nvPr>
            <p:ph type="title"/>
          </p:nvPr>
        </p:nvSpPr>
        <p:spPr/>
        <p:txBody>
          <a:bodyPr/>
          <a:lstStyle/>
          <a:p>
            <a:endParaRPr lang="nl-NL"/>
          </a:p>
        </p:txBody>
      </p:sp>
      <p:sp>
        <p:nvSpPr>
          <p:cNvPr id="8" name="Tekstvak 7">
            <a:extLst>
              <a:ext uri="{FF2B5EF4-FFF2-40B4-BE49-F238E27FC236}">
                <a16:creationId xmlns:a16="http://schemas.microsoft.com/office/drawing/2014/main" id="{9D07E962-CC36-A553-2A28-C2B28D2E73BB}"/>
              </a:ext>
            </a:extLst>
          </p:cNvPr>
          <p:cNvSpPr txBox="1"/>
          <p:nvPr/>
        </p:nvSpPr>
        <p:spPr>
          <a:xfrm>
            <a:off x="2252663" y="2235971"/>
            <a:ext cx="4638674" cy="300082"/>
          </a:xfrm>
          <a:prstGeom prst="rect">
            <a:avLst/>
          </a:prstGeom>
          <a:noFill/>
        </p:spPr>
        <p:txBody>
          <a:bodyPr wrap="square">
            <a:spAutoFit/>
          </a:bodyPr>
          <a:lstStyle/>
          <a:p>
            <a:r>
              <a:rPr lang="nl-NL" dirty="0"/>
              <a:t>https://youtu.be/3xoGwVzGbjg?si=uHV6SDJHIyk8h7KU</a:t>
            </a:r>
          </a:p>
        </p:txBody>
      </p:sp>
      <p:pic>
        <p:nvPicPr>
          <p:cNvPr id="9" name="Onlinemedia 8" title="City Deal Gezonde en duurzame voedselomgeving">
            <a:hlinkClick r:id="" action="ppaction://media"/>
            <a:extLst>
              <a:ext uri="{FF2B5EF4-FFF2-40B4-BE49-F238E27FC236}">
                <a16:creationId xmlns:a16="http://schemas.microsoft.com/office/drawing/2014/main" id="{9A6414ED-83D8-C457-178D-BD5B5EF228B7}"/>
              </a:ext>
            </a:extLst>
          </p:cNvPr>
          <p:cNvPicPr>
            <a:picLocks noRot="1" noChangeAspect="1"/>
          </p:cNvPicPr>
          <p:nvPr>
            <a:videoFile r:link="rId1"/>
          </p:nvPr>
        </p:nvPicPr>
        <p:blipFill>
          <a:blip r:embed="rId4"/>
          <a:stretch>
            <a:fillRect/>
          </a:stretch>
        </p:blipFill>
        <p:spPr>
          <a:xfrm>
            <a:off x="19050" y="0"/>
            <a:ext cx="9104313" cy="5143500"/>
          </a:xfrm>
          <a:prstGeom prst="rect">
            <a:avLst/>
          </a:prstGeom>
        </p:spPr>
      </p:pic>
    </p:spTree>
    <p:extLst>
      <p:ext uri="{BB962C8B-B14F-4D97-AF65-F5344CB8AC3E}">
        <p14:creationId xmlns:p14="http://schemas.microsoft.com/office/powerpoint/2010/main" val="1976052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A52CE1-B220-450C-D140-6096EE7A5D9B}"/>
              </a:ext>
            </a:extLst>
          </p:cNvPr>
          <p:cNvSpPr>
            <a:spLocks noGrp="1"/>
          </p:cNvSpPr>
          <p:nvPr>
            <p:ph type="title"/>
          </p:nvPr>
        </p:nvSpPr>
        <p:spPr/>
        <p:txBody>
          <a:bodyPr/>
          <a:lstStyle/>
          <a:p>
            <a:r>
              <a:rPr lang="nl-NL" dirty="0"/>
              <a:t>Teamfit</a:t>
            </a:r>
          </a:p>
        </p:txBody>
      </p:sp>
    </p:spTree>
    <p:extLst>
      <p:ext uri="{BB962C8B-B14F-4D97-AF65-F5344CB8AC3E}">
        <p14:creationId xmlns:p14="http://schemas.microsoft.com/office/powerpoint/2010/main" val="24780900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28373EE3-C2E1-DC32-98C7-6A4485ED0013}"/>
              </a:ext>
            </a:extLst>
          </p:cNvPr>
          <p:cNvSpPr>
            <a:spLocks noGrp="1"/>
          </p:cNvSpPr>
          <p:nvPr>
            <p:ph type="pic" idx="13"/>
          </p:nvPr>
        </p:nvSpPr>
        <p:spPr/>
        <p:txBody>
          <a:bodyPr/>
          <a:lstStyle/>
          <a:p>
            <a:endParaRPr lang="nl-NL"/>
          </a:p>
        </p:txBody>
      </p:sp>
      <p:sp>
        <p:nvSpPr>
          <p:cNvPr id="5" name="Tijdelijke aanduiding voor tekst 4">
            <a:extLst>
              <a:ext uri="{FF2B5EF4-FFF2-40B4-BE49-F238E27FC236}">
                <a16:creationId xmlns:a16="http://schemas.microsoft.com/office/drawing/2014/main" id="{41EC46F0-1A96-A1DD-599B-464307859F36}"/>
              </a:ext>
            </a:extLst>
          </p:cNvPr>
          <p:cNvSpPr>
            <a:spLocks noGrp="1"/>
          </p:cNvSpPr>
          <p:nvPr>
            <p:ph type="body" sz="half" idx="16"/>
          </p:nvPr>
        </p:nvSpPr>
        <p:spPr/>
        <p:txBody>
          <a:bodyPr/>
          <a:lstStyle/>
          <a:p>
            <a:r>
              <a:rPr lang="nl-NL" dirty="0"/>
              <a:t>Iedereen wil een fijne en gezonde plek voor kinderen en jongeren</a:t>
            </a:r>
          </a:p>
        </p:txBody>
      </p:sp>
      <p:sp>
        <p:nvSpPr>
          <p:cNvPr id="9" name="Tijdelijke aanduiding voor tekst 8">
            <a:extLst>
              <a:ext uri="{FF2B5EF4-FFF2-40B4-BE49-F238E27FC236}">
                <a16:creationId xmlns:a16="http://schemas.microsoft.com/office/drawing/2014/main" id="{FC1AE563-548A-7563-DF3D-D042D3384658}"/>
              </a:ext>
            </a:extLst>
          </p:cNvPr>
          <p:cNvSpPr>
            <a:spLocks noGrp="1"/>
          </p:cNvSpPr>
          <p:nvPr>
            <p:ph type="body" sz="half" idx="24"/>
          </p:nvPr>
        </p:nvSpPr>
        <p:spPr/>
        <p:txBody>
          <a:bodyPr/>
          <a:lstStyle/>
          <a:p>
            <a:r>
              <a:rPr lang="nl-NL" dirty="0"/>
              <a:t>Kleine stappen, groot verschil</a:t>
            </a:r>
          </a:p>
        </p:txBody>
      </p:sp>
      <p:sp>
        <p:nvSpPr>
          <p:cNvPr id="10" name="Tijdelijke aanduiding voor tekst 9">
            <a:extLst>
              <a:ext uri="{FF2B5EF4-FFF2-40B4-BE49-F238E27FC236}">
                <a16:creationId xmlns:a16="http://schemas.microsoft.com/office/drawing/2014/main" id="{5EFC4DAE-D8E6-587C-59F2-FA392D202360}"/>
              </a:ext>
            </a:extLst>
          </p:cNvPr>
          <p:cNvSpPr>
            <a:spLocks noGrp="1"/>
          </p:cNvSpPr>
          <p:nvPr>
            <p:ph type="body" sz="half" idx="25"/>
          </p:nvPr>
        </p:nvSpPr>
        <p:spPr/>
        <p:txBody>
          <a:bodyPr/>
          <a:lstStyle/>
          <a:p>
            <a:r>
              <a:rPr lang="nl-NL" dirty="0"/>
              <a:t>Sportlocaties maken het verschil</a:t>
            </a:r>
          </a:p>
        </p:txBody>
      </p:sp>
      <p:sp>
        <p:nvSpPr>
          <p:cNvPr id="11" name="Tijdelijke aanduiding voor tekst 10">
            <a:extLst>
              <a:ext uri="{FF2B5EF4-FFF2-40B4-BE49-F238E27FC236}">
                <a16:creationId xmlns:a16="http://schemas.microsoft.com/office/drawing/2014/main" id="{14EDC836-DFB1-5F18-CE9E-5AAD28513242}"/>
              </a:ext>
            </a:extLst>
          </p:cNvPr>
          <p:cNvSpPr>
            <a:spLocks noGrp="1"/>
          </p:cNvSpPr>
          <p:nvPr>
            <p:ph type="body" sz="half" idx="26"/>
          </p:nvPr>
        </p:nvSpPr>
        <p:spPr/>
        <p:txBody>
          <a:bodyPr/>
          <a:lstStyle/>
          <a:p>
            <a:r>
              <a:rPr lang="nl-NL" dirty="0"/>
              <a:t>Kleine stappen die gezonde keuzes vanzelf logisch maken</a:t>
            </a:r>
          </a:p>
        </p:txBody>
      </p:sp>
      <p:sp>
        <p:nvSpPr>
          <p:cNvPr id="6" name="Tijdelijke aanduiding voor tekst 5">
            <a:extLst>
              <a:ext uri="{FF2B5EF4-FFF2-40B4-BE49-F238E27FC236}">
                <a16:creationId xmlns:a16="http://schemas.microsoft.com/office/drawing/2014/main" id="{A2779251-0D1A-1C25-52EE-1244630E0C24}"/>
              </a:ext>
            </a:extLst>
          </p:cNvPr>
          <p:cNvSpPr>
            <a:spLocks noGrp="1"/>
          </p:cNvSpPr>
          <p:nvPr>
            <p:ph type="body" sz="half" idx="20"/>
          </p:nvPr>
        </p:nvSpPr>
        <p:spPr>
          <a:ln>
            <a:solidFill>
              <a:schemeClr val="accent6"/>
            </a:solidFill>
          </a:ln>
        </p:spPr>
        <p:txBody>
          <a:bodyPr/>
          <a:lstStyle/>
          <a:p>
            <a:r>
              <a:rPr lang="nl-NL" dirty="0"/>
              <a:t>1</a:t>
            </a:r>
          </a:p>
        </p:txBody>
      </p:sp>
      <p:sp>
        <p:nvSpPr>
          <p:cNvPr id="7" name="Tijdelijke aanduiding voor tekst 6">
            <a:extLst>
              <a:ext uri="{FF2B5EF4-FFF2-40B4-BE49-F238E27FC236}">
                <a16:creationId xmlns:a16="http://schemas.microsoft.com/office/drawing/2014/main" id="{713140CA-6479-2FB1-4BE9-909928C00425}"/>
              </a:ext>
            </a:extLst>
          </p:cNvPr>
          <p:cNvSpPr>
            <a:spLocks noGrp="1"/>
          </p:cNvSpPr>
          <p:nvPr>
            <p:ph type="body" sz="half" idx="21"/>
          </p:nvPr>
        </p:nvSpPr>
        <p:spPr/>
        <p:txBody>
          <a:bodyPr/>
          <a:lstStyle/>
          <a:p>
            <a:r>
              <a:rPr lang="nl-NL" dirty="0"/>
              <a:t>2</a:t>
            </a:r>
          </a:p>
        </p:txBody>
      </p:sp>
      <p:sp>
        <p:nvSpPr>
          <p:cNvPr id="8" name="Tijdelijke aanduiding voor tekst 7">
            <a:extLst>
              <a:ext uri="{FF2B5EF4-FFF2-40B4-BE49-F238E27FC236}">
                <a16:creationId xmlns:a16="http://schemas.microsoft.com/office/drawing/2014/main" id="{876BE6BD-4C34-044E-14EB-C19882BE136F}"/>
              </a:ext>
            </a:extLst>
          </p:cNvPr>
          <p:cNvSpPr>
            <a:spLocks noGrp="1"/>
          </p:cNvSpPr>
          <p:nvPr>
            <p:ph type="body" sz="half" idx="23"/>
          </p:nvPr>
        </p:nvSpPr>
        <p:spPr/>
        <p:txBody>
          <a:bodyPr/>
          <a:lstStyle/>
          <a:p>
            <a:r>
              <a:rPr lang="nl-NL" dirty="0"/>
              <a:t>3</a:t>
            </a:r>
          </a:p>
        </p:txBody>
      </p:sp>
    </p:spTree>
    <p:extLst>
      <p:ext uri="{BB962C8B-B14F-4D97-AF65-F5344CB8AC3E}">
        <p14:creationId xmlns:p14="http://schemas.microsoft.com/office/powerpoint/2010/main" val="1575873964"/>
      </p:ext>
    </p:extLst>
  </p:cSld>
  <p:clrMapOvr>
    <a:masterClrMapping/>
  </p:clrMapOvr>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0C83ED8-9170-7E55-DA86-683B39D97555}"/>
              </a:ext>
            </a:extLst>
          </p:cNvPr>
          <p:cNvSpPr>
            <a:spLocks noGrp="1"/>
          </p:cNvSpPr>
          <p:nvPr>
            <p:ph type="body" sz="half" idx="20"/>
          </p:nvPr>
        </p:nvSpPr>
        <p:spPr/>
        <p:txBody>
          <a:bodyPr/>
          <a:lstStyle/>
          <a:p>
            <a:endParaRPr lang="nl-NL"/>
          </a:p>
        </p:txBody>
      </p:sp>
      <p:sp>
        <p:nvSpPr>
          <p:cNvPr id="3" name="Tijdelijke aanduiding voor tekst 2">
            <a:extLst>
              <a:ext uri="{FF2B5EF4-FFF2-40B4-BE49-F238E27FC236}">
                <a16:creationId xmlns:a16="http://schemas.microsoft.com/office/drawing/2014/main" id="{B0A157F7-4015-9229-1513-97280F062992}"/>
              </a:ext>
            </a:extLst>
          </p:cNvPr>
          <p:cNvSpPr>
            <a:spLocks noGrp="1"/>
          </p:cNvSpPr>
          <p:nvPr>
            <p:ph type="body" sz="half" idx="21"/>
          </p:nvPr>
        </p:nvSpPr>
        <p:spPr/>
        <p:txBody>
          <a:bodyPr/>
          <a:lstStyle/>
          <a:p>
            <a:endParaRPr lang="nl-NL"/>
          </a:p>
        </p:txBody>
      </p:sp>
      <p:sp>
        <p:nvSpPr>
          <p:cNvPr id="4" name="Tijdelijke aanduiding voor tekst 3">
            <a:extLst>
              <a:ext uri="{FF2B5EF4-FFF2-40B4-BE49-F238E27FC236}">
                <a16:creationId xmlns:a16="http://schemas.microsoft.com/office/drawing/2014/main" id="{FB6DBD43-F442-8505-FEE9-64DCECE5EC6C}"/>
              </a:ext>
            </a:extLst>
          </p:cNvPr>
          <p:cNvSpPr>
            <a:spLocks noGrp="1"/>
          </p:cNvSpPr>
          <p:nvPr>
            <p:ph type="body" sz="half" idx="23"/>
          </p:nvPr>
        </p:nvSpPr>
        <p:spPr/>
        <p:txBody>
          <a:bodyPr/>
          <a:lstStyle/>
          <a:p>
            <a:endParaRPr lang="nl-NL"/>
          </a:p>
        </p:txBody>
      </p:sp>
      <p:sp>
        <p:nvSpPr>
          <p:cNvPr id="5" name="Tijdelijke aanduiding voor afbeelding 4">
            <a:extLst>
              <a:ext uri="{FF2B5EF4-FFF2-40B4-BE49-F238E27FC236}">
                <a16:creationId xmlns:a16="http://schemas.microsoft.com/office/drawing/2014/main" id="{6C19CAF8-5C7A-315F-C001-46BA230AC998}"/>
              </a:ext>
            </a:extLst>
          </p:cNvPr>
          <p:cNvSpPr>
            <a:spLocks noGrp="1"/>
          </p:cNvSpPr>
          <p:nvPr>
            <p:ph type="pic" idx="13"/>
          </p:nvPr>
        </p:nvSpPr>
        <p:spPr/>
        <p:txBody>
          <a:bodyPr/>
          <a:lstStyle/>
          <a:p>
            <a:endParaRPr lang="nl-NL"/>
          </a:p>
        </p:txBody>
      </p:sp>
      <p:sp>
        <p:nvSpPr>
          <p:cNvPr id="6" name="Tijdelijke aanduiding voor tekst 5">
            <a:extLst>
              <a:ext uri="{FF2B5EF4-FFF2-40B4-BE49-F238E27FC236}">
                <a16:creationId xmlns:a16="http://schemas.microsoft.com/office/drawing/2014/main" id="{32F81450-D9E4-B98B-5860-F137CF25CCC3}"/>
              </a:ext>
            </a:extLst>
          </p:cNvPr>
          <p:cNvSpPr>
            <a:spLocks noGrp="1"/>
          </p:cNvSpPr>
          <p:nvPr>
            <p:ph type="body" sz="half" idx="16"/>
          </p:nvPr>
        </p:nvSpPr>
        <p:spPr/>
        <p:txBody>
          <a:bodyPr/>
          <a:lstStyle/>
          <a:p>
            <a:r>
              <a:rPr lang="nl-NL" dirty="0"/>
              <a:t>Geen verbod op bestaande producten</a:t>
            </a:r>
          </a:p>
        </p:txBody>
      </p:sp>
      <p:sp>
        <p:nvSpPr>
          <p:cNvPr id="7" name="Tijdelijke aanduiding voor tekst 6">
            <a:extLst>
              <a:ext uri="{FF2B5EF4-FFF2-40B4-BE49-F238E27FC236}">
                <a16:creationId xmlns:a16="http://schemas.microsoft.com/office/drawing/2014/main" id="{D1CBF548-A4CE-5AAB-A3A2-E8A238942B27}"/>
              </a:ext>
            </a:extLst>
          </p:cNvPr>
          <p:cNvSpPr>
            <a:spLocks noGrp="1"/>
          </p:cNvSpPr>
          <p:nvPr>
            <p:ph type="body" sz="half" idx="24"/>
          </p:nvPr>
        </p:nvSpPr>
        <p:spPr/>
        <p:txBody>
          <a:bodyPr/>
          <a:lstStyle/>
          <a:p>
            <a:r>
              <a:rPr lang="nl-NL" dirty="0"/>
              <a:t>Wat het niét is</a:t>
            </a:r>
          </a:p>
        </p:txBody>
      </p:sp>
      <p:sp>
        <p:nvSpPr>
          <p:cNvPr id="8" name="Tijdelijke aanduiding voor tekst 7">
            <a:extLst>
              <a:ext uri="{FF2B5EF4-FFF2-40B4-BE49-F238E27FC236}">
                <a16:creationId xmlns:a16="http://schemas.microsoft.com/office/drawing/2014/main" id="{116B57AE-35CB-9679-4B64-AF55C761F64E}"/>
              </a:ext>
            </a:extLst>
          </p:cNvPr>
          <p:cNvSpPr>
            <a:spLocks noGrp="1"/>
          </p:cNvSpPr>
          <p:nvPr>
            <p:ph type="body" sz="half" idx="25"/>
          </p:nvPr>
        </p:nvSpPr>
        <p:spPr/>
        <p:txBody>
          <a:bodyPr/>
          <a:lstStyle/>
          <a:p>
            <a:r>
              <a:rPr lang="nl-NL" dirty="0"/>
              <a:t>Geen verlies van omzet</a:t>
            </a:r>
          </a:p>
        </p:txBody>
      </p:sp>
      <p:sp>
        <p:nvSpPr>
          <p:cNvPr id="9" name="Tijdelijke aanduiding voor tekst 8">
            <a:extLst>
              <a:ext uri="{FF2B5EF4-FFF2-40B4-BE49-F238E27FC236}">
                <a16:creationId xmlns:a16="http://schemas.microsoft.com/office/drawing/2014/main" id="{35145CD3-251A-130D-0839-61CE2B93CCFA}"/>
              </a:ext>
            </a:extLst>
          </p:cNvPr>
          <p:cNvSpPr>
            <a:spLocks noGrp="1"/>
          </p:cNvSpPr>
          <p:nvPr>
            <p:ph type="body" sz="half" idx="26"/>
          </p:nvPr>
        </p:nvSpPr>
        <p:spPr/>
        <p:txBody>
          <a:bodyPr/>
          <a:lstStyle/>
          <a:p>
            <a:r>
              <a:rPr lang="nl-NL" dirty="0"/>
              <a:t>Geen grote, ingewikkelde veranderingen</a:t>
            </a:r>
          </a:p>
        </p:txBody>
      </p:sp>
    </p:spTree>
    <p:extLst>
      <p:ext uri="{BB962C8B-B14F-4D97-AF65-F5344CB8AC3E}">
        <p14:creationId xmlns:p14="http://schemas.microsoft.com/office/powerpoint/2010/main" val="904846403"/>
      </p:ext>
    </p:extLst>
  </p:cSld>
  <p:clrMapOvr>
    <a:masterClrMapping/>
  </p:clrMapOvr>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5E449E03-E19B-8C5C-8397-99CF267B47EE}"/>
              </a:ext>
            </a:extLst>
          </p:cNvPr>
          <p:cNvSpPr>
            <a:spLocks noGrp="1"/>
          </p:cNvSpPr>
          <p:nvPr>
            <p:ph type="body" sz="half" idx="20"/>
          </p:nvPr>
        </p:nvSpPr>
        <p:spPr/>
        <p:txBody>
          <a:bodyPr/>
          <a:lstStyle/>
          <a:p>
            <a:endParaRPr lang="nl-NL"/>
          </a:p>
        </p:txBody>
      </p:sp>
      <p:sp>
        <p:nvSpPr>
          <p:cNvPr id="3" name="Tijdelijke aanduiding voor tekst 2">
            <a:extLst>
              <a:ext uri="{FF2B5EF4-FFF2-40B4-BE49-F238E27FC236}">
                <a16:creationId xmlns:a16="http://schemas.microsoft.com/office/drawing/2014/main" id="{5B841868-06CD-A722-38E9-8C3A8CAD48C8}"/>
              </a:ext>
            </a:extLst>
          </p:cNvPr>
          <p:cNvSpPr>
            <a:spLocks noGrp="1"/>
          </p:cNvSpPr>
          <p:nvPr>
            <p:ph type="body" sz="half" idx="21"/>
          </p:nvPr>
        </p:nvSpPr>
        <p:spPr/>
        <p:txBody>
          <a:bodyPr/>
          <a:lstStyle/>
          <a:p>
            <a:endParaRPr lang="nl-NL"/>
          </a:p>
        </p:txBody>
      </p:sp>
      <p:sp>
        <p:nvSpPr>
          <p:cNvPr id="4" name="Tijdelijke aanduiding voor tekst 3">
            <a:extLst>
              <a:ext uri="{FF2B5EF4-FFF2-40B4-BE49-F238E27FC236}">
                <a16:creationId xmlns:a16="http://schemas.microsoft.com/office/drawing/2014/main" id="{C5CDCD61-D995-B2FD-E220-E13CA9B915A5}"/>
              </a:ext>
            </a:extLst>
          </p:cNvPr>
          <p:cNvSpPr>
            <a:spLocks noGrp="1"/>
          </p:cNvSpPr>
          <p:nvPr>
            <p:ph type="body" sz="half" idx="23"/>
          </p:nvPr>
        </p:nvSpPr>
        <p:spPr/>
        <p:txBody>
          <a:bodyPr/>
          <a:lstStyle/>
          <a:p>
            <a:endParaRPr lang="nl-NL"/>
          </a:p>
        </p:txBody>
      </p:sp>
      <p:sp>
        <p:nvSpPr>
          <p:cNvPr id="5" name="Tijdelijke aanduiding voor afbeelding 4">
            <a:extLst>
              <a:ext uri="{FF2B5EF4-FFF2-40B4-BE49-F238E27FC236}">
                <a16:creationId xmlns:a16="http://schemas.microsoft.com/office/drawing/2014/main" id="{182961D0-B602-6407-C5D8-C314F34EB19C}"/>
              </a:ext>
            </a:extLst>
          </p:cNvPr>
          <p:cNvSpPr>
            <a:spLocks noGrp="1"/>
          </p:cNvSpPr>
          <p:nvPr>
            <p:ph type="pic" idx="13"/>
          </p:nvPr>
        </p:nvSpPr>
        <p:spPr/>
        <p:txBody>
          <a:bodyPr/>
          <a:lstStyle/>
          <a:p>
            <a:endParaRPr lang="nl-NL" dirty="0"/>
          </a:p>
        </p:txBody>
      </p:sp>
      <p:sp>
        <p:nvSpPr>
          <p:cNvPr id="6" name="Tijdelijke aanduiding voor tekst 5">
            <a:extLst>
              <a:ext uri="{FF2B5EF4-FFF2-40B4-BE49-F238E27FC236}">
                <a16:creationId xmlns:a16="http://schemas.microsoft.com/office/drawing/2014/main" id="{C6FE779A-F8BE-3107-1893-818D78E89EC4}"/>
              </a:ext>
            </a:extLst>
          </p:cNvPr>
          <p:cNvSpPr>
            <a:spLocks noGrp="1"/>
          </p:cNvSpPr>
          <p:nvPr>
            <p:ph type="body" sz="half" idx="16"/>
          </p:nvPr>
        </p:nvSpPr>
        <p:spPr/>
        <p:txBody>
          <a:bodyPr/>
          <a:lstStyle/>
          <a:p>
            <a:r>
              <a:rPr lang="nl-NL" dirty="0"/>
              <a:t>Kleine, haalbare stappen</a:t>
            </a:r>
          </a:p>
        </p:txBody>
      </p:sp>
      <p:sp>
        <p:nvSpPr>
          <p:cNvPr id="7" name="Tijdelijke aanduiding voor tekst 6">
            <a:extLst>
              <a:ext uri="{FF2B5EF4-FFF2-40B4-BE49-F238E27FC236}">
                <a16:creationId xmlns:a16="http://schemas.microsoft.com/office/drawing/2014/main" id="{FA3DAA97-98C4-D222-87FC-F93B9FAE9375}"/>
              </a:ext>
            </a:extLst>
          </p:cNvPr>
          <p:cNvSpPr>
            <a:spLocks noGrp="1"/>
          </p:cNvSpPr>
          <p:nvPr>
            <p:ph type="body" sz="half" idx="24"/>
          </p:nvPr>
        </p:nvSpPr>
        <p:spPr/>
        <p:txBody>
          <a:bodyPr/>
          <a:lstStyle/>
          <a:p>
            <a:r>
              <a:rPr lang="nl-NL" dirty="0"/>
              <a:t>Zo werkt het</a:t>
            </a:r>
          </a:p>
        </p:txBody>
      </p:sp>
      <p:sp>
        <p:nvSpPr>
          <p:cNvPr id="8" name="Tijdelijke aanduiding voor tekst 7">
            <a:extLst>
              <a:ext uri="{FF2B5EF4-FFF2-40B4-BE49-F238E27FC236}">
                <a16:creationId xmlns:a16="http://schemas.microsoft.com/office/drawing/2014/main" id="{EA04354F-9B36-BC14-9801-990CC58DF7C6}"/>
              </a:ext>
            </a:extLst>
          </p:cNvPr>
          <p:cNvSpPr>
            <a:spLocks noGrp="1"/>
          </p:cNvSpPr>
          <p:nvPr>
            <p:ph type="body" sz="half" idx="25"/>
          </p:nvPr>
        </p:nvSpPr>
        <p:spPr/>
        <p:txBody>
          <a:bodyPr/>
          <a:lstStyle/>
          <a:p>
            <a:r>
              <a:rPr lang="nl-NL" dirty="0"/>
              <a:t>Praktisch tool met inzicht en tips</a:t>
            </a:r>
          </a:p>
        </p:txBody>
      </p:sp>
      <p:sp>
        <p:nvSpPr>
          <p:cNvPr id="9" name="Tijdelijke aanduiding voor tekst 8">
            <a:extLst>
              <a:ext uri="{FF2B5EF4-FFF2-40B4-BE49-F238E27FC236}">
                <a16:creationId xmlns:a16="http://schemas.microsoft.com/office/drawing/2014/main" id="{6E63EDB1-E2E7-98B2-60D6-5AA0865B8823}"/>
              </a:ext>
            </a:extLst>
          </p:cNvPr>
          <p:cNvSpPr>
            <a:spLocks noGrp="1"/>
          </p:cNvSpPr>
          <p:nvPr>
            <p:ph type="body" sz="half" idx="26"/>
          </p:nvPr>
        </p:nvSpPr>
        <p:spPr/>
        <p:txBody>
          <a:bodyPr/>
          <a:lstStyle/>
          <a:p>
            <a:r>
              <a:rPr lang="nl-NL" dirty="0"/>
              <a:t>Begeleiding door JOGG-coach gezonde locaties</a:t>
            </a:r>
          </a:p>
        </p:txBody>
      </p:sp>
    </p:spTree>
    <p:extLst>
      <p:ext uri="{BB962C8B-B14F-4D97-AF65-F5344CB8AC3E}">
        <p14:creationId xmlns:p14="http://schemas.microsoft.com/office/powerpoint/2010/main" val="2056762459"/>
      </p:ext>
    </p:extLst>
  </p:cSld>
  <p:clrMapOvr>
    <a:masterClrMapping/>
  </p:clrMapOvr>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0056989-B9D3-3C10-1865-4C5C057880AD}"/>
              </a:ext>
            </a:extLst>
          </p:cNvPr>
          <p:cNvSpPr>
            <a:spLocks noGrp="1"/>
          </p:cNvSpPr>
          <p:nvPr>
            <p:ph type="body" sz="half" idx="20"/>
          </p:nvPr>
        </p:nvSpPr>
        <p:spPr/>
        <p:txBody>
          <a:bodyPr/>
          <a:lstStyle/>
          <a:p>
            <a:r>
              <a:rPr lang="nl-NL" dirty="0"/>
              <a:t>1</a:t>
            </a:r>
          </a:p>
        </p:txBody>
      </p:sp>
      <p:sp>
        <p:nvSpPr>
          <p:cNvPr id="3" name="Tijdelijke aanduiding voor tekst 2">
            <a:extLst>
              <a:ext uri="{FF2B5EF4-FFF2-40B4-BE49-F238E27FC236}">
                <a16:creationId xmlns:a16="http://schemas.microsoft.com/office/drawing/2014/main" id="{26471C6E-180C-0E13-0B4D-453344C4FF18}"/>
              </a:ext>
            </a:extLst>
          </p:cNvPr>
          <p:cNvSpPr>
            <a:spLocks noGrp="1"/>
          </p:cNvSpPr>
          <p:nvPr>
            <p:ph type="body" sz="half" idx="21"/>
          </p:nvPr>
        </p:nvSpPr>
        <p:spPr/>
        <p:txBody>
          <a:bodyPr/>
          <a:lstStyle/>
          <a:p>
            <a:r>
              <a:rPr lang="nl-NL" dirty="0"/>
              <a:t>2</a:t>
            </a:r>
          </a:p>
        </p:txBody>
      </p:sp>
      <p:sp>
        <p:nvSpPr>
          <p:cNvPr id="4" name="Tijdelijke aanduiding voor tekst 3">
            <a:extLst>
              <a:ext uri="{FF2B5EF4-FFF2-40B4-BE49-F238E27FC236}">
                <a16:creationId xmlns:a16="http://schemas.microsoft.com/office/drawing/2014/main" id="{2BDAAE4B-624D-0A4D-238E-93EE5A37DB42}"/>
              </a:ext>
            </a:extLst>
          </p:cNvPr>
          <p:cNvSpPr>
            <a:spLocks noGrp="1"/>
          </p:cNvSpPr>
          <p:nvPr>
            <p:ph type="body" sz="half" idx="23"/>
          </p:nvPr>
        </p:nvSpPr>
        <p:spPr/>
        <p:txBody>
          <a:bodyPr/>
          <a:lstStyle/>
          <a:p>
            <a:r>
              <a:rPr lang="nl-NL" dirty="0"/>
              <a:t>3</a:t>
            </a:r>
          </a:p>
        </p:txBody>
      </p:sp>
      <p:sp>
        <p:nvSpPr>
          <p:cNvPr id="5" name="Tijdelijke aanduiding voor afbeelding 4">
            <a:extLst>
              <a:ext uri="{FF2B5EF4-FFF2-40B4-BE49-F238E27FC236}">
                <a16:creationId xmlns:a16="http://schemas.microsoft.com/office/drawing/2014/main" id="{18F6524C-EB11-F82E-BAA8-9B4913DC1C03}"/>
              </a:ext>
            </a:extLst>
          </p:cNvPr>
          <p:cNvSpPr>
            <a:spLocks noGrp="1"/>
          </p:cNvSpPr>
          <p:nvPr>
            <p:ph type="pic" idx="13"/>
          </p:nvPr>
        </p:nvSpPr>
        <p:spPr/>
        <p:txBody>
          <a:bodyPr/>
          <a:lstStyle/>
          <a:p>
            <a:endParaRPr lang="nl-NL"/>
          </a:p>
        </p:txBody>
      </p:sp>
      <p:sp>
        <p:nvSpPr>
          <p:cNvPr id="6" name="Tijdelijke aanduiding voor tekst 5">
            <a:extLst>
              <a:ext uri="{FF2B5EF4-FFF2-40B4-BE49-F238E27FC236}">
                <a16:creationId xmlns:a16="http://schemas.microsoft.com/office/drawing/2014/main" id="{0DA4E4B6-3D19-02E5-7B02-85AD77F6F399}"/>
              </a:ext>
            </a:extLst>
          </p:cNvPr>
          <p:cNvSpPr>
            <a:spLocks noGrp="1"/>
          </p:cNvSpPr>
          <p:nvPr>
            <p:ph type="body" sz="half" idx="16"/>
          </p:nvPr>
        </p:nvSpPr>
        <p:spPr/>
        <p:txBody>
          <a:bodyPr/>
          <a:lstStyle/>
          <a:p>
            <a:r>
              <a:rPr lang="nl-NL" dirty="0"/>
              <a:t>Aantrekkelijke en toekomstbestendige locatie</a:t>
            </a:r>
          </a:p>
        </p:txBody>
      </p:sp>
      <p:sp>
        <p:nvSpPr>
          <p:cNvPr id="7" name="Tijdelijke aanduiding voor tekst 6">
            <a:extLst>
              <a:ext uri="{FF2B5EF4-FFF2-40B4-BE49-F238E27FC236}">
                <a16:creationId xmlns:a16="http://schemas.microsoft.com/office/drawing/2014/main" id="{4F65FD90-CBE5-47EA-E11C-6CFCF08F4131}"/>
              </a:ext>
            </a:extLst>
          </p:cNvPr>
          <p:cNvSpPr>
            <a:spLocks noGrp="1"/>
          </p:cNvSpPr>
          <p:nvPr>
            <p:ph type="body" sz="half" idx="24"/>
          </p:nvPr>
        </p:nvSpPr>
        <p:spPr/>
        <p:txBody>
          <a:bodyPr/>
          <a:lstStyle/>
          <a:p>
            <a:r>
              <a:rPr lang="nl-NL" dirty="0"/>
              <a:t>Wat het jullie brengt</a:t>
            </a:r>
          </a:p>
        </p:txBody>
      </p:sp>
      <p:sp>
        <p:nvSpPr>
          <p:cNvPr id="8" name="Tijdelijke aanduiding voor tekst 7">
            <a:extLst>
              <a:ext uri="{FF2B5EF4-FFF2-40B4-BE49-F238E27FC236}">
                <a16:creationId xmlns:a16="http://schemas.microsoft.com/office/drawing/2014/main" id="{F278FDA0-4F09-7E34-1525-7473C42A7BA1}"/>
              </a:ext>
            </a:extLst>
          </p:cNvPr>
          <p:cNvSpPr>
            <a:spLocks noGrp="1"/>
          </p:cNvSpPr>
          <p:nvPr>
            <p:ph type="body" sz="half" idx="25"/>
          </p:nvPr>
        </p:nvSpPr>
        <p:spPr/>
        <p:txBody>
          <a:bodyPr/>
          <a:lstStyle/>
          <a:p>
            <a:r>
              <a:rPr lang="nl-NL" dirty="0"/>
              <a:t>Tevreden leden, ouders en bezoekers</a:t>
            </a:r>
          </a:p>
        </p:txBody>
      </p:sp>
      <p:sp>
        <p:nvSpPr>
          <p:cNvPr id="9" name="Tijdelijke aanduiding voor tekst 8">
            <a:extLst>
              <a:ext uri="{FF2B5EF4-FFF2-40B4-BE49-F238E27FC236}">
                <a16:creationId xmlns:a16="http://schemas.microsoft.com/office/drawing/2014/main" id="{57C9DE04-3CCE-AAAD-9936-8B416353DEE8}"/>
              </a:ext>
            </a:extLst>
          </p:cNvPr>
          <p:cNvSpPr>
            <a:spLocks noGrp="1"/>
          </p:cNvSpPr>
          <p:nvPr>
            <p:ph type="body" sz="half" idx="26"/>
          </p:nvPr>
        </p:nvSpPr>
        <p:spPr/>
        <p:txBody>
          <a:bodyPr/>
          <a:lstStyle/>
          <a:p>
            <a:r>
              <a:rPr lang="nl-NL" dirty="0"/>
              <a:t>Iets om trots op te zijn!</a:t>
            </a:r>
          </a:p>
        </p:txBody>
      </p:sp>
    </p:spTree>
    <p:extLst>
      <p:ext uri="{BB962C8B-B14F-4D97-AF65-F5344CB8AC3E}">
        <p14:creationId xmlns:p14="http://schemas.microsoft.com/office/powerpoint/2010/main" val="2647475882"/>
      </p:ext>
    </p:extLst>
  </p:cSld>
  <p:clrMapOvr>
    <a:masterClrMapping/>
  </p:clrMapOvr>
  <p:extLst>
    <p:ext uri="{6950BFC3-D8DA-4A85-94F7-54DA5524770B}">
      <p188:commentRel xmlns:p188="http://schemas.microsoft.com/office/powerpoint/2018/8/main" r:id="rId3"/>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8AFB67DF-5FD2-BCB9-A397-37022AECF353}"/>
              </a:ext>
            </a:extLst>
          </p:cNvPr>
          <p:cNvSpPr>
            <a:spLocks noGrp="1"/>
          </p:cNvSpPr>
          <p:nvPr>
            <p:ph type="title"/>
          </p:nvPr>
        </p:nvSpPr>
        <p:spPr/>
        <p:txBody>
          <a:bodyPr/>
          <a:lstStyle/>
          <a:p>
            <a:r>
              <a:rPr lang="nl-NL" dirty="0"/>
              <a:t>Inventarisatie</a:t>
            </a:r>
          </a:p>
        </p:txBody>
      </p:sp>
      <p:sp>
        <p:nvSpPr>
          <p:cNvPr id="6" name="Tijdelijke aanduiding voor tekst 5">
            <a:extLst>
              <a:ext uri="{FF2B5EF4-FFF2-40B4-BE49-F238E27FC236}">
                <a16:creationId xmlns:a16="http://schemas.microsoft.com/office/drawing/2014/main" id="{1B75A910-6C4B-E6BB-03A5-09D24C7875A6}"/>
              </a:ext>
            </a:extLst>
          </p:cNvPr>
          <p:cNvSpPr>
            <a:spLocks noGrp="1"/>
          </p:cNvSpPr>
          <p:nvPr>
            <p:ph type="body" sz="quarter" idx="3"/>
          </p:nvPr>
        </p:nvSpPr>
        <p:spPr/>
        <p:txBody>
          <a:bodyPr/>
          <a:lstStyle/>
          <a:p>
            <a:r>
              <a:rPr lang="nl-NL" dirty="0"/>
              <a:t>Samen met de</a:t>
            </a:r>
          </a:p>
          <a:p>
            <a:r>
              <a:rPr lang="nl-NL" dirty="0"/>
              <a:t>JOGG-coach brengen jullie de</a:t>
            </a:r>
          </a:p>
          <a:p>
            <a:r>
              <a:rPr lang="nl-NL" dirty="0"/>
              <a:t>huidige situatie in kaart.</a:t>
            </a:r>
          </a:p>
        </p:txBody>
      </p:sp>
      <p:sp>
        <p:nvSpPr>
          <p:cNvPr id="7" name="Tijdelijke aanduiding voor tekst 6">
            <a:extLst>
              <a:ext uri="{FF2B5EF4-FFF2-40B4-BE49-F238E27FC236}">
                <a16:creationId xmlns:a16="http://schemas.microsoft.com/office/drawing/2014/main" id="{441C05E2-3049-2FE6-B1B2-873F2A4461C9}"/>
              </a:ext>
            </a:extLst>
          </p:cNvPr>
          <p:cNvSpPr>
            <a:spLocks noGrp="1"/>
          </p:cNvSpPr>
          <p:nvPr>
            <p:ph type="body" sz="quarter" idx="13"/>
          </p:nvPr>
        </p:nvSpPr>
        <p:spPr/>
        <p:txBody>
          <a:bodyPr/>
          <a:lstStyle/>
          <a:p>
            <a:r>
              <a:rPr lang="nl-NL" dirty="0"/>
              <a:t>Tijdens de eerste kennismaking komt de</a:t>
            </a:r>
          </a:p>
          <a:p>
            <a:r>
              <a:rPr lang="nl-NL" dirty="0"/>
              <a:t>JOGG-coach langs om het team op locatie</a:t>
            </a:r>
          </a:p>
          <a:p>
            <a:r>
              <a:rPr lang="nl-NL" dirty="0"/>
              <a:t>beter te leren kennen.</a:t>
            </a:r>
          </a:p>
        </p:txBody>
      </p:sp>
      <p:sp>
        <p:nvSpPr>
          <p:cNvPr id="8" name="Tijdelijke aanduiding voor tekst 7">
            <a:extLst>
              <a:ext uri="{FF2B5EF4-FFF2-40B4-BE49-F238E27FC236}">
                <a16:creationId xmlns:a16="http://schemas.microsoft.com/office/drawing/2014/main" id="{9275E2EC-2A87-AC51-ACB1-016422AC2796}"/>
              </a:ext>
            </a:extLst>
          </p:cNvPr>
          <p:cNvSpPr>
            <a:spLocks noGrp="1"/>
          </p:cNvSpPr>
          <p:nvPr>
            <p:ph type="body" sz="quarter" idx="14"/>
          </p:nvPr>
        </p:nvSpPr>
        <p:spPr/>
        <p:txBody>
          <a:bodyPr/>
          <a:lstStyle/>
          <a:p>
            <a:r>
              <a:rPr lang="nl-NL" dirty="0"/>
              <a:t>Kennismaking</a:t>
            </a:r>
          </a:p>
        </p:txBody>
      </p:sp>
      <p:pic>
        <p:nvPicPr>
          <p:cNvPr id="17" name="Tijdelijke aanduiding voor afbeelding 16">
            <a:extLst>
              <a:ext uri="{FF2B5EF4-FFF2-40B4-BE49-F238E27FC236}">
                <a16:creationId xmlns:a16="http://schemas.microsoft.com/office/drawing/2014/main" id="{B864BB33-9549-9E7F-317D-3BCFA3F217D8}"/>
              </a:ext>
            </a:extLst>
          </p:cNvPr>
          <p:cNvPicPr>
            <a:picLocks noGrp="1" noChangeAspect="1"/>
          </p:cNvPicPr>
          <p:nvPr>
            <p:ph type="pic" idx="15"/>
          </p:nvPr>
        </p:nvPicPr>
        <p:blipFill>
          <a:blip r:embed="rId3"/>
          <a:srcRect t="40" b="40"/>
          <a:stretch>
            <a:fillRect/>
          </a:stretch>
        </p:blipFill>
        <p:spPr/>
      </p:pic>
      <p:sp>
        <p:nvSpPr>
          <p:cNvPr id="2" name="Tijdelijke aanduiding voor datum 1">
            <a:extLst>
              <a:ext uri="{FF2B5EF4-FFF2-40B4-BE49-F238E27FC236}">
                <a16:creationId xmlns:a16="http://schemas.microsoft.com/office/drawing/2014/main" id="{1F6D1B2F-EC88-5E02-B040-CAF3FF9EB4CB}"/>
              </a:ext>
            </a:extLst>
          </p:cNvPr>
          <p:cNvSpPr>
            <a:spLocks noGrp="1"/>
          </p:cNvSpPr>
          <p:nvPr>
            <p:ph type="dt" sz="half" idx="10"/>
          </p:nvPr>
        </p:nvSpPr>
        <p:spPr/>
        <p:txBody>
          <a:bodyPr/>
          <a:lstStyle/>
          <a:p>
            <a:r>
              <a:rPr lang="nl-NL"/>
              <a:t>JOGG-Teamfit Buurt werkwijze</a:t>
            </a:r>
            <a:endParaRPr lang="nl-NL" dirty="0"/>
          </a:p>
        </p:txBody>
      </p:sp>
      <p:sp>
        <p:nvSpPr>
          <p:cNvPr id="3" name="Tijdelijke aanduiding voor dianummer 2">
            <a:extLst>
              <a:ext uri="{FF2B5EF4-FFF2-40B4-BE49-F238E27FC236}">
                <a16:creationId xmlns:a16="http://schemas.microsoft.com/office/drawing/2014/main" id="{627859C0-9B3C-E3CF-3A12-8716F7720A0E}"/>
              </a:ext>
            </a:extLst>
          </p:cNvPr>
          <p:cNvSpPr>
            <a:spLocks noGrp="1"/>
          </p:cNvSpPr>
          <p:nvPr>
            <p:ph type="sldNum" sz="quarter" idx="12"/>
          </p:nvPr>
        </p:nvSpPr>
        <p:spPr/>
        <p:txBody>
          <a:bodyPr/>
          <a:lstStyle/>
          <a:p>
            <a:fld id="{14F1411D-0280-154F-AEAC-4C20B7AA46B2}" type="slidenum">
              <a:rPr lang="nl-NL" smtClean="0"/>
              <a:pPr/>
              <a:t>22</a:t>
            </a:fld>
            <a:endParaRPr lang="nl-NL"/>
          </a:p>
        </p:txBody>
      </p:sp>
      <p:pic>
        <p:nvPicPr>
          <p:cNvPr id="12" name="Tijdelijke aanduiding voor afbeelding 11">
            <a:extLst>
              <a:ext uri="{FF2B5EF4-FFF2-40B4-BE49-F238E27FC236}">
                <a16:creationId xmlns:a16="http://schemas.microsoft.com/office/drawing/2014/main" id="{72A89F55-1870-E5C5-4665-D00D420A5C45}"/>
              </a:ext>
            </a:extLst>
          </p:cNvPr>
          <p:cNvPicPr>
            <a:picLocks noGrp="1" noChangeAspect="1"/>
          </p:cNvPicPr>
          <p:nvPr>
            <p:ph type="pic" idx="16"/>
          </p:nvPr>
        </p:nvPicPr>
        <p:blipFill>
          <a:blip r:embed="rId4"/>
          <a:srcRect t="40" b="40"/>
          <a:stretch>
            <a:fillRect/>
          </a:stretch>
        </p:blipFill>
        <p:spPr/>
      </p:pic>
    </p:spTree>
    <p:extLst>
      <p:ext uri="{BB962C8B-B14F-4D97-AF65-F5344CB8AC3E}">
        <p14:creationId xmlns:p14="http://schemas.microsoft.com/office/powerpoint/2010/main" val="9154942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B5873941-FF1C-C95B-AA4B-4708897F90C7}"/>
              </a:ext>
            </a:extLst>
          </p:cNvPr>
          <p:cNvSpPr>
            <a:spLocks noGrp="1"/>
          </p:cNvSpPr>
          <p:nvPr>
            <p:ph type="title"/>
          </p:nvPr>
        </p:nvSpPr>
        <p:spPr/>
        <p:txBody>
          <a:bodyPr/>
          <a:lstStyle/>
          <a:p>
            <a:r>
              <a:rPr lang="nl-NL" dirty="0"/>
              <a:t>Mijn Teamfit</a:t>
            </a:r>
          </a:p>
        </p:txBody>
      </p:sp>
      <p:sp>
        <p:nvSpPr>
          <p:cNvPr id="6" name="Tijdelijke aanduiding voor tekst 5">
            <a:extLst>
              <a:ext uri="{FF2B5EF4-FFF2-40B4-BE49-F238E27FC236}">
                <a16:creationId xmlns:a16="http://schemas.microsoft.com/office/drawing/2014/main" id="{41E8A24D-45D6-9FC8-E473-1DA1135664BE}"/>
              </a:ext>
            </a:extLst>
          </p:cNvPr>
          <p:cNvSpPr>
            <a:spLocks noGrp="1"/>
          </p:cNvSpPr>
          <p:nvPr>
            <p:ph type="body" sz="quarter" idx="3"/>
          </p:nvPr>
        </p:nvSpPr>
        <p:spPr/>
        <p:txBody>
          <a:bodyPr/>
          <a:lstStyle/>
          <a:p>
            <a:r>
              <a:rPr lang="nl-NL" dirty="0"/>
              <a:t>Ga aan slag met de gekozen </a:t>
            </a:r>
            <a:r>
              <a:rPr lang="nl-NL" noProof="1"/>
              <a:t>challenges,</a:t>
            </a:r>
          </a:p>
          <a:p>
            <a:r>
              <a:rPr lang="nl-NL" dirty="0"/>
              <a:t>vink de stappen af die zijn gezet </a:t>
            </a:r>
            <a:br>
              <a:rPr lang="nl-NL" dirty="0"/>
            </a:br>
            <a:r>
              <a:rPr lang="nl-NL" dirty="0"/>
              <a:t>en houd online jullie voortgang bij in </a:t>
            </a:r>
            <a:br>
              <a:rPr lang="nl-NL" dirty="0"/>
            </a:br>
            <a:r>
              <a:rPr lang="nl-NL" dirty="0"/>
              <a:t>Mijn </a:t>
            </a:r>
            <a:r>
              <a:rPr lang="nl-NL" noProof="1"/>
              <a:t>Teamfit.</a:t>
            </a:r>
          </a:p>
        </p:txBody>
      </p:sp>
      <p:sp>
        <p:nvSpPr>
          <p:cNvPr id="7" name="Tijdelijke aanduiding voor tekst 6">
            <a:extLst>
              <a:ext uri="{FF2B5EF4-FFF2-40B4-BE49-F238E27FC236}">
                <a16:creationId xmlns:a16="http://schemas.microsoft.com/office/drawing/2014/main" id="{85E57D2E-63F0-DBCA-BA4E-C1A858583D2B}"/>
              </a:ext>
            </a:extLst>
          </p:cNvPr>
          <p:cNvSpPr>
            <a:spLocks noGrp="1"/>
          </p:cNvSpPr>
          <p:nvPr>
            <p:ph type="body" sz="quarter" idx="13"/>
          </p:nvPr>
        </p:nvSpPr>
        <p:spPr/>
        <p:txBody>
          <a:bodyPr/>
          <a:lstStyle/>
          <a:p>
            <a:r>
              <a:rPr lang="nl-NL" dirty="0"/>
              <a:t>Nu jullie weten hoe het</a:t>
            </a:r>
          </a:p>
          <a:p>
            <a:r>
              <a:rPr lang="nl-NL" dirty="0"/>
              <a:t>ervoor staat, is het tijd om de </a:t>
            </a:r>
            <a:r>
              <a:rPr lang="nl-NL" noProof="1"/>
              <a:t>challenges</a:t>
            </a:r>
          </a:p>
          <a:p>
            <a:r>
              <a:rPr lang="nl-NL" dirty="0"/>
              <a:t>te bepalen.</a:t>
            </a:r>
          </a:p>
        </p:txBody>
      </p:sp>
      <p:sp>
        <p:nvSpPr>
          <p:cNvPr id="8" name="Tijdelijke aanduiding voor tekst 7">
            <a:extLst>
              <a:ext uri="{FF2B5EF4-FFF2-40B4-BE49-F238E27FC236}">
                <a16:creationId xmlns:a16="http://schemas.microsoft.com/office/drawing/2014/main" id="{46FE09DE-BF42-1E8E-79DE-FA82D9263B2A}"/>
              </a:ext>
            </a:extLst>
          </p:cNvPr>
          <p:cNvSpPr>
            <a:spLocks noGrp="1"/>
          </p:cNvSpPr>
          <p:nvPr>
            <p:ph type="body" sz="quarter" idx="14"/>
          </p:nvPr>
        </p:nvSpPr>
        <p:spPr/>
        <p:txBody>
          <a:bodyPr/>
          <a:lstStyle/>
          <a:p>
            <a:r>
              <a:rPr lang="nl-NL" dirty="0"/>
              <a:t>Kies </a:t>
            </a:r>
            <a:r>
              <a:rPr lang="nl-NL" noProof="1"/>
              <a:t>challenges</a:t>
            </a:r>
          </a:p>
        </p:txBody>
      </p:sp>
      <p:pic>
        <p:nvPicPr>
          <p:cNvPr id="17" name="Tijdelijke aanduiding voor afbeelding 16">
            <a:extLst>
              <a:ext uri="{FF2B5EF4-FFF2-40B4-BE49-F238E27FC236}">
                <a16:creationId xmlns:a16="http://schemas.microsoft.com/office/drawing/2014/main" id="{EC8E2E62-3AC8-D5DA-5402-3FBC91C6D52A}"/>
              </a:ext>
            </a:extLst>
          </p:cNvPr>
          <p:cNvPicPr>
            <a:picLocks noGrp="1" noChangeAspect="1"/>
          </p:cNvPicPr>
          <p:nvPr>
            <p:ph type="pic" idx="15"/>
          </p:nvPr>
        </p:nvPicPr>
        <p:blipFill>
          <a:blip r:embed="rId3"/>
          <a:srcRect t="40" b="40"/>
          <a:stretch>
            <a:fillRect/>
          </a:stretch>
        </p:blipFill>
        <p:spPr/>
      </p:pic>
      <p:sp>
        <p:nvSpPr>
          <p:cNvPr id="2" name="Tijdelijke aanduiding voor datum 1">
            <a:extLst>
              <a:ext uri="{FF2B5EF4-FFF2-40B4-BE49-F238E27FC236}">
                <a16:creationId xmlns:a16="http://schemas.microsoft.com/office/drawing/2014/main" id="{5CD0CCBB-7BFC-25CD-EE2E-F72EFC31717B}"/>
              </a:ext>
            </a:extLst>
          </p:cNvPr>
          <p:cNvSpPr>
            <a:spLocks noGrp="1"/>
          </p:cNvSpPr>
          <p:nvPr>
            <p:ph type="dt" sz="half" idx="10"/>
          </p:nvPr>
        </p:nvSpPr>
        <p:spPr/>
        <p:txBody>
          <a:bodyPr/>
          <a:lstStyle/>
          <a:p>
            <a:r>
              <a:rPr lang="nl-NL" noProof="1"/>
              <a:t>JOGG-Teamfit</a:t>
            </a:r>
            <a:r>
              <a:rPr lang="nl-NL"/>
              <a:t> Buurt werkwijze</a:t>
            </a:r>
            <a:endParaRPr lang="nl-NL" dirty="0"/>
          </a:p>
        </p:txBody>
      </p:sp>
      <p:sp>
        <p:nvSpPr>
          <p:cNvPr id="3" name="Tijdelijke aanduiding voor dianummer 2">
            <a:extLst>
              <a:ext uri="{FF2B5EF4-FFF2-40B4-BE49-F238E27FC236}">
                <a16:creationId xmlns:a16="http://schemas.microsoft.com/office/drawing/2014/main" id="{CA44741D-BD49-F0C6-9DE5-4A3CA74D8F28}"/>
              </a:ext>
            </a:extLst>
          </p:cNvPr>
          <p:cNvSpPr>
            <a:spLocks noGrp="1"/>
          </p:cNvSpPr>
          <p:nvPr>
            <p:ph type="sldNum" sz="quarter" idx="12"/>
          </p:nvPr>
        </p:nvSpPr>
        <p:spPr/>
        <p:txBody>
          <a:bodyPr/>
          <a:lstStyle/>
          <a:p>
            <a:fld id="{14F1411D-0280-154F-AEAC-4C20B7AA46B2}" type="slidenum">
              <a:rPr lang="nl-NL" smtClean="0"/>
              <a:pPr/>
              <a:t>23</a:t>
            </a:fld>
            <a:endParaRPr lang="nl-NL" dirty="0"/>
          </a:p>
        </p:txBody>
      </p:sp>
      <p:pic>
        <p:nvPicPr>
          <p:cNvPr id="16" name="Tijdelijke aanduiding voor afbeelding 15">
            <a:extLst>
              <a:ext uri="{FF2B5EF4-FFF2-40B4-BE49-F238E27FC236}">
                <a16:creationId xmlns:a16="http://schemas.microsoft.com/office/drawing/2014/main" id="{55DF438C-1180-1E5A-6BB1-9ECF7061B829}"/>
              </a:ext>
            </a:extLst>
          </p:cNvPr>
          <p:cNvPicPr>
            <a:picLocks noGrp="1" noChangeAspect="1"/>
          </p:cNvPicPr>
          <p:nvPr>
            <p:ph type="pic" idx="16"/>
          </p:nvPr>
        </p:nvPicPr>
        <p:blipFill>
          <a:blip r:embed="rId4"/>
          <a:srcRect t="40" b="40"/>
          <a:stretch>
            <a:fillRect/>
          </a:stretch>
        </p:blipFill>
        <p:spPr/>
      </p:pic>
    </p:spTree>
    <p:extLst>
      <p:ext uri="{BB962C8B-B14F-4D97-AF65-F5344CB8AC3E}">
        <p14:creationId xmlns:p14="http://schemas.microsoft.com/office/powerpoint/2010/main" val="39247410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D9C02-0D40-1DAE-418C-6C994445A7B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B163463-770F-524E-54BF-90E8A03B1E2D}"/>
              </a:ext>
            </a:extLst>
          </p:cNvPr>
          <p:cNvSpPr>
            <a:spLocks noGrp="1"/>
          </p:cNvSpPr>
          <p:nvPr>
            <p:ph type="title"/>
          </p:nvPr>
        </p:nvSpPr>
        <p:spPr/>
        <p:txBody>
          <a:bodyPr/>
          <a:lstStyle/>
          <a:p>
            <a:r>
              <a:rPr lang="nl-NL" dirty="0"/>
              <a:t>Mijn Teamfit</a:t>
            </a:r>
          </a:p>
        </p:txBody>
      </p:sp>
      <p:sp>
        <p:nvSpPr>
          <p:cNvPr id="3" name="Tijdelijke aanduiding voor inhoud 2">
            <a:extLst>
              <a:ext uri="{FF2B5EF4-FFF2-40B4-BE49-F238E27FC236}">
                <a16:creationId xmlns:a16="http://schemas.microsoft.com/office/drawing/2014/main" id="{CC045F52-9307-8217-DEA7-FD58BF57CC46}"/>
              </a:ext>
            </a:extLst>
          </p:cNvPr>
          <p:cNvSpPr>
            <a:spLocks noGrp="1"/>
          </p:cNvSpPr>
          <p:nvPr>
            <p:ph idx="1"/>
          </p:nvPr>
        </p:nvSpPr>
        <p:spPr/>
        <p:txBody>
          <a:bodyPr/>
          <a:lstStyle/>
          <a:p>
            <a:r>
              <a:rPr lang="nl-NL" dirty="0"/>
              <a:t>Video/kort inkijkje in Mijn </a:t>
            </a:r>
            <a:r>
              <a:rPr lang="nl-NL" dirty="0" err="1"/>
              <a:t>teamfit</a:t>
            </a:r>
            <a:r>
              <a:rPr lang="nl-NL" dirty="0"/>
              <a:t>?</a:t>
            </a:r>
          </a:p>
        </p:txBody>
      </p:sp>
    </p:spTree>
    <p:extLst>
      <p:ext uri="{BB962C8B-B14F-4D97-AF65-F5344CB8AC3E}">
        <p14:creationId xmlns:p14="http://schemas.microsoft.com/office/powerpoint/2010/main" val="1878277088"/>
      </p:ext>
    </p:extLst>
  </p:cSld>
  <p:clrMapOvr>
    <a:masterClrMapping/>
  </p:clrMapOvr>
  <p:extLst>
    <p:ext uri="{6950BFC3-D8DA-4A85-94F7-54DA5524770B}">
      <p188:commentRel xmlns:p188="http://schemas.microsoft.com/office/powerpoint/2018/8/main" r:id="rId3"/>
    </p:ext>
  </p:extLst>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7ADDFE6-90A1-D7A3-6B20-F4B737D4CE1A}"/>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CA8B8B06-D10D-B750-C9C7-6E3C396884AB}"/>
              </a:ext>
            </a:extLst>
          </p:cNvPr>
          <p:cNvPicPr>
            <a:picLocks noChangeAspect="1"/>
          </p:cNvPicPr>
          <p:nvPr/>
        </p:nvPicPr>
        <p:blipFill>
          <a:blip r:embed="rId2"/>
          <a:stretch>
            <a:fillRect/>
          </a:stretch>
        </p:blipFill>
        <p:spPr>
          <a:xfrm>
            <a:off x="0" y="0"/>
            <a:ext cx="9144000" cy="5143500"/>
          </a:xfrm>
          <a:prstGeom prst="rect">
            <a:avLst/>
          </a:prstGeom>
        </p:spPr>
      </p:pic>
      <p:sp>
        <p:nvSpPr>
          <p:cNvPr id="4" name="Tijdelijke aanduiding voor datum 3">
            <a:extLst>
              <a:ext uri="{FF2B5EF4-FFF2-40B4-BE49-F238E27FC236}">
                <a16:creationId xmlns:a16="http://schemas.microsoft.com/office/drawing/2014/main" id="{2BBD7EF0-E273-631D-E5AD-663EDBDB57B1}"/>
              </a:ext>
            </a:extLst>
          </p:cNvPr>
          <p:cNvSpPr>
            <a:spLocks noGrp="1"/>
          </p:cNvSpPr>
          <p:nvPr>
            <p:ph type="dt" sz="half" idx="10"/>
          </p:nvPr>
        </p:nvSpPr>
        <p:spPr/>
        <p:txBody>
          <a:bodyPr/>
          <a:lstStyle/>
          <a:p>
            <a:r>
              <a:rPr lang="nl-NL"/>
              <a:t>JOGG-Teamfit Buurt werkwijze</a:t>
            </a:r>
          </a:p>
        </p:txBody>
      </p:sp>
      <p:sp>
        <p:nvSpPr>
          <p:cNvPr id="5" name="Tijdelijke aanduiding voor dianummer 4">
            <a:extLst>
              <a:ext uri="{FF2B5EF4-FFF2-40B4-BE49-F238E27FC236}">
                <a16:creationId xmlns:a16="http://schemas.microsoft.com/office/drawing/2014/main" id="{AD3E67D6-4A58-6375-2F0D-65FC53B1BBEC}"/>
              </a:ext>
            </a:extLst>
          </p:cNvPr>
          <p:cNvSpPr>
            <a:spLocks noGrp="1"/>
          </p:cNvSpPr>
          <p:nvPr>
            <p:ph type="sldNum" sz="quarter" idx="12"/>
          </p:nvPr>
        </p:nvSpPr>
        <p:spPr/>
        <p:txBody>
          <a:bodyPr/>
          <a:lstStyle/>
          <a:p>
            <a:fld id="{14F1411D-0280-154F-AEAC-4C20B7AA46B2}" type="slidenum">
              <a:rPr lang="nl-NL" smtClean="0"/>
              <a:pPr/>
              <a:t>25</a:t>
            </a:fld>
            <a:endParaRPr lang="nl-NL"/>
          </a:p>
        </p:txBody>
      </p:sp>
    </p:spTree>
    <p:extLst>
      <p:ext uri="{BB962C8B-B14F-4D97-AF65-F5344CB8AC3E}">
        <p14:creationId xmlns:p14="http://schemas.microsoft.com/office/powerpoint/2010/main" val="953325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D7703A1-7CEF-E52F-64B8-08101C5A0CAE}"/>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F8433879-394F-B6CE-8CAB-8E989DB9F67F}"/>
              </a:ext>
            </a:extLst>
          </p:cNvPr>
          <p:cNvPicPr>
            <a:picLocks noChangeAspect="1"/>
          </p:cNvPicPr>
          <p:nvPr/>
        </p:nvPicPr>
        <p:blipFill>
          <a:blip r:embed="rId2"/>
          <a:srcRect/>
          <a:stretch/>
        </p:blipFill>
        <p:spPr>
          <a:xfrm>
            <a:off x="0" y="0"/>
            <a:ext cx="9144000" cy="5143500"/>
          </a:xfrm>
          <a:prstGeom prst="rect">
            <a:avLst/>
          </a:prstGeom>
        </p:spPr>
      </p:pic>
      <p:sp>
        <p:nvSpPr>
          <p:cNvPr id="2" name="Tijdelijke aanduiding voor datum 1">
            <a:extLst>
              <a:ext uri="{FF2B5EF4-FFF2-40B4-BE49-F238E27FC236}">
                <a16:creationId xmlns:a16="http://schemas.microsoft.com/office/drawing/2014/main" id="{E2FFBD35-03D0-1879-5543-B150D5935CEA}"/>
              </a:ext>
            </a:extLst>
          </p:cNvPr>
          <p:cNvSpPr>
            <a:spLocks noGrp="1"/>
          </p:cNvSpPr>
          <p:nvPr>
            <p:ph type="dt" sz="half" idx="10"/>
          </p:nvPr>
        </p:nvSpPr>
        <p:spPr/>
        <p:txBody>
          <a:bodyPr/>
          <a:lstStyle/>
          <a:p>
            <a:r>
              <a:rPr lang="nl-NL"/>
              <a:t>JOGG-Teamfit Buurt werkwijze</a:t>
            </a:r>
          </a:p>
        </p:txBody>
      </p:sp>
      <p:sp>
        <p:nvSpPr>
          <p:cNvPr id="4" name="Tijdelijke aanduiding voor dianummer 3">
            <a:extLst>
              <a:ext uri="{FF2B5EF4-FFF2-40B4-BE49-F238E27FC236}">
                <a16:creationId xmlns:a16="http://schemas.microsoft.com/office/drawing/2014/main" id="{5F4DC893-7356-21F5-A801-DB8F08B93B28}"/>
              </a:ext>
            </a:extLst>
          </p:cNvPr>
          <p:cNvSpPr>
            <a:spLocks noGrp="1"/>
          </p:cNvSpPr>
          <p:nvPr>
            <p:ph type="sldNum" sz="quarter" idx="12"/>
          </p:nvPr>
        </p:nvSpPr>
        <p:spPr/>
        <p:txBody>
          <a:bodyPr/>
          <a:lstStyle/>
          <a:p>
            <a:fld id="{14F1411D-0280-154F-AEAC-4C20B7AA46B2}" type="slidenum">
              <a:rPr lang="nl-NL" smtClean="0"/>
              <a:pPr/>
              <a:t>26</a:t>
            </a:fld>
            <a:endParaRPr lang="nl-NL"/>
          </a:p>
        </p:txBody>
      </p:sp>
    </p:spTree>
    <p:extLst>
      <p:ext uri="{BB962C8B-B14F-4D97-AF65-F5344CB8AC3E}">
        <p14:creationId xmlns:p14="http://schemas.microsoft.com/office/powerpoint/2010/main" val="10913247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7CDB735-C538-60E8-9902-1088BB57E728}"/>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2AC2BF03-CC9C-6197-35A0-2CE56E537FC5}"/>
              </a:ext>
            </a:extLst>
          </p:cNvPr>
          <p:cNvPicPr>
            <a:picLocks noChangeAspect="1"/>
          </p:cNvPicPr>
          <p:nvPr/>
        </p:nvPicPr>
        <p:blipFill>
          <a:blip r:embed="rId2"/>
          <a:srcRect/>
          <a:stretch/>
        </p:blipFill>
        <p:spPr>
          <a:xfrm>
            <a:off x="0" y="0"/>
            <a:ext cx="9144000" cy="5143500"/>
          </a:xfrm>
          <a:prstGeom prst="rect">
            <a:avLst/>
          </a:prstGeom>
        </p:spPr>
      </p:pic>
      <p:sp>
        <p:nvSpPr>
          <p:cNvPr id="2" name="Tijdelijke aanduiding voor datum 1">
            <a:extLst>
              <a:ext uri="{FF2B5EF4-FFF2-40B4-BE49-F238E27FC236}">
                <a16:creationId xmlns:a16="http://schemas.microsoft.com/office/drawing/2014/main" id="{45C981D1-BFD5-3647-13A4-22C4B999D387}"/>
              </a:ext>
            </a:extLst>
          </p:cNvPr>
          <p:cNvSpPr>
            <a:spLocks noGrp="1"/>
          </p:cNvSpPr>
          <p:nvPr>
            <p:ph type="dt" sz="half" idx="10"/>
          </p:nvPr>
        </p:nvSpPr>
        <p:spPr/>
        <p:txBody>
          <a:bodyPr/>
          <a:lstStyle/>
          <a:p>
            <a:r>
              <a:rPr lang="nl-NL"/>
              <a:t>JOGG-Teamfit Buurt werkwijze</a:t>
            </a:r>
          </a:p>
        </p:txBody>
      </p:sp>
      <p:sp>
        <p:nvSpPr>
          <p:cNvPr id="4" name="Tijdelijke aanduiding voor dianummer 3">
            <a:extLst>
              <a:ext uri="{FF2B5EF4-FFF2-40B4-BE49-F238E27FC236}">
                <a16:creationId xmlns:a16="http://schemas.microsoft.com/office/drawing/2014/main" id="{EA2F707C-E83A-CC9E-8778-3ED24429E93D}"/>
              </a:ext>
            </a:extLst>
          </p:cNvPr>
          <p:cNvSpPr>
            <a:spLocks noGrp="1"/>
          </p:cNvSpPr>
          <p:nvPr>
            <p:ph type="sldNum" sz="quarter" idx="12"/>
          </p:nvPr>
        </p:nvSpPr>
        <p:spPr/>
        <p:txBody>
          <a:bodyPr/>
          <a:lstStyle/>
          <a:p>
            <a:fld id="{14F1411D-0280-154F-AEAC-4C20B7AA46B2}" type="slidenum">
              <a:rPr lang="nl-NL" smtClean="0"/>
              <a:pPr/>
              <a:t>27</a:t>
            </a:fld>
            <a:endParaRPr lang="nl-NL"/>
          </a:p>
        </p:txBody>
      </p:sp>
    </p:spTree>
    <p:extLst>
      <p:ext uri="{BB962C8B-B14F-4D97-AF65-F5344CB8AC3E}">
        <p14:creationId xmlns:p14="http://schemas.microsoft.com/office/powerpoint/2010/main" val="20558173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C947B-012E-45B4-C1F7-C47BD14260D1}"/>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BA8903E9-7A71-E03F-233F-6FB482BB906C}"/>
              </a:ext>
            </a:extLst>
          </p:cNvPr>
          <p:cNvSpPr>
            <a:spLocks noGrp="1"/>
          </p:cNvSpPr>
          <p:nvPr>
            <p:ph type="title"/>
          </p:nvPr>
        </p:nvSpPr>
        <p:spPr/>
        <p:txBody>
          <a:bodyPr/>
          <a:lstStyle/>
          <a:p>
            <a:r>
              <a:rPr lang="nl-NL" b="1" dirty="0"/>
              <a:t>Voeding </a:t>
            </a:r>
            <a:br>
              <a:rPr lang="nl-NL" dirty="0"/>
            </a:br>
            <a:endParaRPr lang="nl-NL" noProof="1"/>
          </a:p>
        </p:txBody>
      </p:sp>
      <p:sp>
        <p:nvSpPr>
          <p:cNvPr id="7" name="Tijdelijke aanduiding voor tekst 6">
            <a:extLst>
              <a:ext uri="{FF2B5EF4-FFF2-40B4-BE49-F238E27FC236}">
                <a16:creationId xmlns:a16="http://schemas.microsoft.com/office/drawing/2014/main" id="{35EB94BC-F3A1-8C21-A7D9-86B9A6A0B95E}"/>
              </a:ext>
            </a:extLst>
          </p:cNvPr>
          <p:cNvSpPr>
            <a:spLocks noGrp="1"/>
          </p:cNvSpPr>
          <p:nvPr>
            <p:ph type="body" sz="half" idx="14"/>
          </p:nvPr>
        </p:nvSpPr>
        <p:spPr/>
        <p:txBody>
          <a:bodyPr/>
          <a:lstStyle/>
          <a:p>
            <a:r>
              <a:rPr lang="nl-NL" dirty="0"/>
              <a:t>Gezond beleid</a:t>
            </a:r>
          </a:p>
        </p:txBody>
      </p:sp>
      <p:sp>
        <p:nvSpPr>
          <p:cNvPr id="8" name="Tijdelijke aanduiding voor tekst 7">
            <a:extLst>
              <a:ext uri="{FF2B5EF4-FFF2-40B4-BE49-F238E27FC236}">
                <a16:creationId xmlns:a16="http://schemas.microsoft.com/office/drawing/2014/main" id="{EB467379-5E78-7533-95FB-DAC9FD023323}"/>
              </a:ext>
            </a:extLst>
          </p:cNvPr>
          <p:cNvSpPr>
            <a:spLocks noGrp="1"/>
          </p:cNvSpPr>
          <p:nvPr>
            <p:ph type="body" sz="half" idx="15"/>
          </p:nvPr>
        </p:nvSpPr>
        <p:spPr/>
        <p:txBody>
          <a:bodyPr/>
          <a:lstStyle/>
          <a:p>
            <a:r>
              <a:rPr lang="nl-NL" dirty="0"/>
              <a:t>Aqua</a:t>
            </a:r>
          </a:p>
          <a:p>
            <a:endParaRPr lang="nl-NL" dirty="0"/>
          </a:p>
        </p:txBody>
      </p:sp>
      <p:pic>
        <p:nvPicPr>
          <p:cNvPr id="30" name="Tijdelijke aanduiding voor afbeelding 29">
            <a:extLst>
              <a:ext uri="{FF2B5EF4-FFF2-40B4-BE49-F238E27FC236}">
                <a16:creationId xmlns:a16="http://schemas.microsoft.com/office/drawing/2014/main" id="{88434671-EC8B-4A0D-CFA6-380FD09A6DC9}"/>
              </a:ext>
            </a:extLst>
          </p:cNvPr>
          <p:cNvPicPr>
            <a:picLocks noGrp="1" noChangeAspect="1"/>
          </p:cNvPicPr>
          <p:nvPr>
            <p:ph type="pic" idx="16"/>
          </p:nvPr>
        </p:nvPicPr>
        <p:blipFill>
          <a:blip r:embed="rId4"/>
          <a:srcRect/>
          <a:stretch>
            <a:fillRect/>
          </a:stretch>
        </p:blipFill>
        <p:spPr/>
      </p:pic>
      <p:sp>
        <p:nvSpPr>
          <p:cNvPr id="10" name="Tijdelijke aanduiding voor tekst 9">
            <a:extLst>
              <a:ext uri="{FF2B5EF4-FFF2-40B4-BE49-F238E27FC236}">
                <a16:creationId xmlns:a16="http://schemas.microsoft.com/office/drawing/2014/main" id="{15BFE33F-8072-CE56-9AD3-BDB9BD1BBFEE}"/>
              </a:ext>
            </a:extLst>
          </p:cNvPr>
          <p:cNvSpPr>
            <a:spLocks noGrp="1"/>
          </p:cNvSpPr>
          <p:nvPr>
            <p:ph type="body" sz="half" idx="17"/>
          </p:nvPr>
        </p:nvSpPr>
        <p:spPr/>
        <p:txBody>
          <a:bodyPr/>
          <a:lstStyle/>
          <a:p>
            <a:r>
              <a:rPr lang="nl-NL" dirty="0"/>
              <a:t>Lekker vers</a:t>
            </a:r>
          </a:p>
        </p:txBody>
      </p:sp>
      <p:pic>
        <p:nvPicPr>
          <p:cNvPr id="32" name="Tijdelijke aanduiding voor afbeelding 31">
            <a:extLst>
              <a:ext uri="{FF2B5EF4-FFF2-40B4-BE49-F238E27FC236}">
                <a16:creationId xmlns:a16="http://schemas.microsoft.com/office/drawing/2014/main" id="{A7C789A3-8199-9C63-EE97-289E3D09B7E9}"/>
              </a:ext>
            </a:extLst>
          </p:cNvPr>
          <p:cNvPicPr>
            <a:picLocks noGrp="1" noChangeAspect="1"/>
          </p:cNvPicPr>
          <p:nvPr>
            <p:ph type="pic" idx="18"/>
          </p:nvPr>
        </p:nvPicPr>
        <p:blipFill>
          <a:blip r:embed="rId5"/>
          <a:srcRect t="145" b="145"/>
          <a:stretch>
            <a:fillRect/>
          </a:stretch>
        </p:blipFill>
        <p:spPr/>
      </p:pic>
      <p:sp>
        <p:nvSpPr>
          <p:cNvPr id="12" name="Tijdelijke aanduiding voor tekst 11">
            <a:extLst>
              <a:ext uri="{FF2B5EF4-FFF2-40B4-BE49-F238E27FC236}">
                <a16:creationId xmlns:a16="http://schemas.microsoft.com/office/drawing/2014/main" id="{13961C97-A1A4-5D54-452C-A2A5D3659666}"/>
              </a:ext>
            </a:extLst>
          </p:cNvPr>
          <p:cNvSpPr>
            <a:spLocks noGrp="1"/>
          </p:cNvSpPr>
          <p:nvPr>
            <p:ph type="body" sz="half" idx="20"/>
          </p:nvPr>
        </p:nvSpPr>
        <p:spPr/>
        <p:txBody>
          <a:bodyPr/>
          <a:lstStyle/>
          <a:p>
            <a:r>
              <a:rPr lang="nl-NL" dirty="0"/>
              <a:t>Dorstlesser </a:t>
            </a:r>
          </a:p>
          <a:p>
            <a:r>
              <a:rPr lang="nl-NL" dirty="0"/>
              <a:t>1</a:t>
            </a:r>
          </a:p>
        </p:txBody>
      </p:sp>
      <p:pic>
        <p:nvPicPr>
          <p:cNvPr id="34" name="Tijdelijke aanduiding voor afbeelding 33">
            <a:extLst>
              <a:ext uri="{FF2B5EF4-FFF2-40B4-BE49-F238E27FC236}">
                <a16:creationId xmlns:a16="http://schemas.microsoft.com/office/drawing/2014/main" id="{75AEE6F9-86C8-B847-B8BB-6BBE7D671FE7}"/>
              </a:ext>
            </a:extLst>
          </p:cNvPr>
          <p:cNvPicPr>
            <a:picLocks noGrp="1" noChangeAspect="1"/>
          </p:cNvPicPr>
          <p:nvPr>
            <p:ph type="pic" idx="21"/>
          </p:nvPr>
        </p:nvPicPr>
        <p:blipFill>
          <a:blip r:embed="rId6"/>
          <a:srcRect t="85" b="85"/>
          <a:stretch>
            <a:fillRect/>
          </a:stretch>
        </p:blipFill>
        <p:spPr/>
      </p:pic>
      <p:sp>
        <p:nvSpPr>
          <p:cNvPr id="14" name="Tijdelijke aanduiding voor tekst 13">
            <a:extLst>
              <a:ext uri="{FF2B5EF4-FFF2-40B4-BE49-F238E27FC236}">
                <a16:creationId xmlns:a16="http://schemas.microsoft.com/office/drawing/2014/main" id="{C1BA63BB-A13C-D8B2-BE10-F45806BCB1D7}"/>
              </a:ext>
            </a:extLst>
          </p:cNvPr>
          <p:cNvSpPr>
            <a:spLocks noGrp="1"/>
          </p:cNvSpPr>
          <p:nvPr>
            <p:ph type="body" sz="half" idx="22"/>
          </p:nvPr>
        </p:nvSpPr>
        <p:spPr/>
        <p:txBody>
          <a:bodyPr/>
          <a:lstStyle/>
          <a:p>
            <a:r>
              <a:rPr lang="nl-NL" dirty="0"/>
              <a:t>Gezonde trek </a:t>
            </a:r>
          </a:p>
          <a:p>
            <a:r>
              <a:rPr lang="nl-NL" dirty="0"/>
              <a:t>1</a:t>
            </a:r>
          </a:p>
        </p:txBody>
      </p:sp>
      <p:pic>
        <p:nvPicPr>
          <p:cNvPr id="38" name="Tijdelijke aanduiding voor afbeelding 37">
            <a:extLst>
              <a:ext uri="{FF2B5EF4-FFF2-40B4-BE49-F238E27FC236}">
                <a16:creationId xmlns:a16="http://schemas.microsoft.com/office/drawing/2014/main" id="{0C04EFDA-1B11-4D6F-3B84-0E4E2DDA3196}"/>
              </a:ext>
            </a:extLst>
          </p:cNvPr>
          <p:cNvPicPr>
            <a:picLocks noGrp="1" noChangeAspect="1"/>
          </p:cNvPicPr>
          <p:nvPr>
            <p:ph type="pic" idx="23"/>
          </p:nvPr>
        </p:nvPicPr>
        <p:blipFill>
          <a:blip r:embed="rId7"/>
          <a:srcRect/>
          <a:stretch>
            <a:fillRect/>
          </a:stretch>
        </p:blipFill>
        <p:spPr/>
      </p:pic>
      <p:sp>
        <p:nvSpPr>
          <p:cNvPr id="16" name="Tijdelijke aanduiding voor tekst 15">
            <a:extLst>
              <a:ext uri="{FF2B5EF4-FFF2-40B4-BE49-F238E27FC236}">
                <a16:creationId xmlns:a16="http://schemas.microsoft.com/office/drawing/2014/main" id="{541EA620-5D0A-FA54-E56B-E15E2E850214}"/>
              </a:ext>
            </a:extLst>
          </p:cNvPr>
          <p:cNvSpPr>
            <a:spLocks noGrp="1"/>
          </p:cNvSpPr>
          <p:nvPr>
            <p:ph type="body" sz="half" idx="24"/>
          </p:nvPr>
        </p:nvSpPr>
        <p:spPr/>
        <p:txBody>
          <a:bodyPr/>
          <a:lstStyle/>
          <a:p>
            <a:r>
              <a:rPr lang="nl-NL" dirty="0"/>
              <a:t>Broodje gezond </a:t>
            </a:r>
          </a:p>
          <a:p>
            <a:r>
              <a:rPr lang="nl-NL" dirty="0"/>
              <a:t>1</a:t>
            </a:r>
          </a:p>
        </p:txBody>
      </p:sp>
      <p:pic>
        <p:nvPicPr>
          <p:cNvPr id="40" name="Tijdelijke aanduiding voor afbeelding 39">
            <a:extLst>
              <a:ext uri="{FF2B5EF4-FFF2-40B4-BE49-F238E27FC236}">
                <a16:creationId xmlns:a16="http://schemas.microsoft.com/office/drawing/2014/main" id="{E9A1C51B-70DA-143B-CD47-50BECB7B4CC7}"/>
              </a:ext>
            </a:extLst>
          </p:cNvPr>
          <p:cNvPicPr>
            <a:picLocks noGrp="1" noChangeAspect="1"/>
          </p:cNvPicPr>
          <p:nvPr>
            <p:ph type="pic" idx="25"/>
          </p:nvPr>
        </p:nvPicPr>
        <p:blipFill>
          <a:blip r:embed="rId8"/>
          <a:srcRect t="85" b="85"/>
          <a:stretch>
            <a:fillRect/>
          </a:stretch>
        </p:blipFill>
        <p:spPr/>
      </p:pic>
      <p:sp>
        <p:nvSpPr>
          <p:cNvPr id="18" name="Tijdelijke aanduiding voor tekst 17">
            <a:extLst>
              <a:ext uri="{FF2B5EF4-FFF2-40B4-BE49-F238E27FC236}">
                <a16:creationId xmlns:a16="http://schemas.microsoft.com/office/drawing/2014/main" id="{2BBF4F30-AFC7-12A0-4359-31C74C4BB406}"/>
              </a:ext>
            </a:extLst>
          </p:cNvPr>
          <p:cNvSpPr>
            <a:spLocks noGrp="1"/>
          </p:cNvSpPr>
          <p:nvPr>
            <p:ph type="body" sz="half" idx="26"/>
          </p:nvPr>
        </p:nvSpPr>
        <p:spPr/>
        <p:txBody>
          <a:bodyPr/>
          <a:lstStyle/>
          <a:p>
            <a:r>
              <a:rPr lang="nl-NL" dirty="0"/>
              <a:t>Mes &amp; vork </a:t>
            </a:r>
          </a:p>
          <a:p>
            <a:r>
              <a:rPr lang="nl-NL" dirty="0"/>
              <a:t>1</a:t>
            </a:r>
          </a:p>
        </p:txBody>
      </p:sp>
      <p:pic>
        <p:nvPicPr>
          <p:cNvPr id="42" name="Tijdelijke aanduiding voor afbeelding 41">
            <a:extLst>
              <a:ext uri="{FF2B5EF4-FFF2-40B4-BE49-F238E27FC236}">
                <a16:creationId xmlns:a16="http://schemas.microsoft.com/office/drawing/2014/main" id="{B232C763-3A9C-E7C4-82D0-CBFBC167664C}"/>
              </a:ext>
            </a:extLst>
          </p:cNvPr>
          <p:cNvPicPr>
            <a:picLocks noGrp="1" noChangeAspect="1"/>
          </p:cNvPicPr>
          <p:nvPr>
            <p:ph type="pic" idx="27"/>
          </p:nvPr>
        </p:nvPicPr>
        <p:blipFill>
          <a:blip r:embed="rId9"/>
          <a:srcRect t="145" b="145"/>
          <a:stretch>
            <a:fillRect/>
          </a:stretch>
        </p:blipFill>
        <p:spPr/>
      </p:pic>
      <p:sp>
        <p:nvSpPr>
          <p:cNvPr id="20" name="Tijdelijke aanduiding voor tekst 19">
            <a:extLst>
              <a:ext uri="{FF2B5EF4-FFF2-40B4-BE49-F238E27FC236}">
                <a16:creationId xmlns:a16="http://schemas.microsoft.com/office/drawing/2014/main" id="{687E5212-A06E-8F29-2854-8016CD39EAA8}"/>
              </a:ext>
            </a:extLst>
          </p:cNvPr>
          <p:cNvSpPr>
            <a:spLocks noGrp="1"/>
          </p:cNvSpPr>
          <p:nvPr>
            <p:ph type="body" sz="half" idx="28"/>
          </p:nvPr>
        </p:nvSpPr>
        <p:spPr/>
        <p:txBody>
          <a:bodyPr/>
          <a:lstStyle/>
          <a:p>
            <a:r>
              <a:rPr lang="nl-NL" dirty="0"/>
              <a:t>Etalage</a:t>
            </a:r>
            <a:br>
              <a:rPr lang="nl-NL" dirty="0"/>
            </a:br>
            <a:r>
              <a:rPr lang="nl-NL" dirty="0"/>
              <a:t>1</a:t>
            </a:r>
          </a:p>
        </p:txBody>
      </p:sp>
      <p:pic>
        <p:nvPicPr>
          <p:cNvPr id="44" name="Tijdelijke aanduiding voor afbeelding 43">
            <a:extLst>
              <a:ext uri="{FF2B5EF4-FFF2-40B4-BE49-F238E27FC236}">
                <a16:creationId xmlns:a16="http://schemas.microsoft.com/office/drawing/2014/main" id="{3255637C-E261-DF77-676F-40B72303FAAE}"/>
              </a:ext>
            </a:extLst>
          </p:cNvPr>
          <p:cNvPicPr>
            <a:picLocks noGrp="1" noChangeAspect="1"/>
          </p:cNvPicPr>
          <p:nvPr>
            <p:ph type="pic" idx="29"/>
          </p:nvPr>
        </p:nvPicPr>
        <p:blipFill>
          <a:blip r:embed="rId10"/>
          <a:srcRect/>
          <a:stretch>
            <a:fillRect/>
          </a:stretch>
        </p:blipFill>
        <p:spPr/>
      </p:pic>
      <p:sp>
        <p:nvSpPr>
          <p:cNvPr id="22" name="Tijdelijke aanduiding voor tekst 21">
            <a:extLst>
              <a:ext uri="{FF2B5EF4-FFF2-40B4-BE49-F238E27FC236}">
                <a16:creationId xmlns:a16="http://schemas.microsoft.com/office/drawing/2014/main" id="{AFFD550F-9C90-9579-B460-971D4AE6CACC}"/>
              </a:ext>
            </a:extLst>
          </p:cNvPr>
          <p:cNvSpPr>
            <a:spLocks noGrp="1"/>
          </p:cNvSpPr>
          <p:nvPr>
            <p:ph type="body" sz="half" idx="30"/>
          </p:nvPr>
        </p:nvSpPr>
        <p:spPr/>
        <p:txBody>
          <a:bodyPr/>
          <a:lstStyle/>
          <a:p>
            <a:r>
              <a:rPr lang="nl-NL" dirty="0"/>
              <a:t>Automaten</a:t>
            </a:r>
            <a:br>
              <a:rPr lang="nl-NL" dirty="0"/>
            </a:br>
            <a:r>
              <a:rPr lang="nl-NL" dirty="0"/>
              <a:t>1</a:t>
            </a:r>
          </a:p>
        </p:txBody>
      </p:sp>
      <p:pic>
        <p:nvPicPr>
          <p:cNvPr id="36" name="Tijdelijke aanduiding voor afbeelding 35">
            <a:extLst>
              <a:ext uri="{FF2B5EF4-FFF2-40B4-BE49-F238E27FC236}">
                <a16:creationId xmlns:a16="http://schemas.microsoft.com/office/drawing/2014/main" id="{486384EC-F9F1-9360-F4F1-4DD4C51E557C}"/>
              </a:ext>
            </a:extLst>
          </p:cNvPr>
          <p:cNvPicPr>
            <a:picLocks noGrp="1" noChangeAspect="1"/>
          </p:cNvPicPr>
          <p:nvPr>
            <p:ph type="pic" idx="31"/>
          </p:nvPr>
        </p:nvPicPr>
        <p:blipFill>
          <a:blip r:embed="rId11"/>
          <a:srcRect t="145" b="145"/>
          <a:stretch>
            <a:fillRect/>
          </a:stretch>
        </p:blipFill>
        <p:spPr/>
      </p:pic>
      <p:sp>
        <p:nvSpPr>
          <p:cNvPr id="2" name="Tijdelijke aanduiding voor datum 1">
            <a:extLst>
              <a:ext uri="{FF2B5EF4-FFF2-40B4-BE49-F238E27FC236}">
                <a16:creationId xmlns:a16="http://schemas.microsoft.com/office/drawing/2014/main" id="{7839A64C-70B1-4BA9-2555-0D77DB402895}"/>
              </a:ext>
            </a:extLst>
          </p:cNvPr>
          <p:cNvSpPr>
            <a:spLocks noGrp="1"/>
          </p:cNvSpPr>
          <p:nvPr>
            <p:ph type="dt" sz="half" idx="10"/>
          </p:nvPr>
        </p:nvSpPr>
        <p:spPr/>
        <p:txBody>
          <a:bodyPr/>
          <a:lstStyle/>
          <a:p>
            <a:r>
              <a:rPr lang="nl-NL" noProof="1"/>
              <a:t>JOGG-Teamfit</a:t>
            </a:r>
            <a:r>
              <a:rPr lang="nl-NL"/>
              <a:t> Buurt werkwijze</a:t>
            </a:r>
            <a:endParaRPr lang="nl-NL" dirty="0"/>
          </a:p>
        </p:txBody>
      </p:sp>
      <p:sp>
        <p:nvSpPr>
          <p:cNvPr id="3" name="Tijdelijke aanduiding voor dianummer 2">
            <a:extLst>
              <a:ext uri="{FF2B5EF4-FFF2-40B4-BE49-F238E27FC236}">
                <a16:creationId xmlns:a16="http://schemas.microsoft.com/office/drawing/2014/main" id="{443B3751-45D2-4672-7A70-06D2C3D96390}"/>
              </a:ext>
            </a:extLst>
          </p:cNvPr>
          <p:cNvSpPr>
            <a:spLocks noGrp="1"/>
          </p:cNvSpPr>
          <p:nvPr>
            <p:ph type="sldNum" sz="quarter" idx="12"/>
          </p:nvPr>
        </p:nvSpPr>
        <p:spPr/>
        <p:txBody>
          <a:bodyPr/>
          <a:lstStyle/>
          <a:p>
            <a:fld id="{14F1411D-0280-154F-AEAC-4C20B7AA46B2}" type="slidenum">
              <a:rPr lang="nl-NL" smtClean="0"/>
              <a:pPr/>
              <a:t>28</a:t>
            </a:fld>
            <a:endParaRPr lang="nl-NL"/>
          </a:p>
        </p:txBody>
      </p:sp>
      <p:pic>
        <p:nvPicPr>
          <p:cNvPr id="28" name="Tijdelijke aanduiding voor afbeelding 27">
            <a:extLst>
              <a:ext uri="{FF2B5EF4-FFF2-40B4-BE49-F238E27FC236}">
                <a16:creationId xmlns:a16="http://schemas.microsoft.com/office/drawing/2014/main" id="{31EFFFFE-196B-D0BA-6B59-96D5C93F9A82}"/>
              </a:ext>
            </a:extLst>
          </p:cNvPr>
          <p:cNvPicPr>
            <a:picLocks noGrp="1" noChangeAspect="1"/>
          </p:cNvPicPr>
          <p:nvPr>
            <p:ph type="pic" idx="13"/>
          </p:nvPr>
        </p:nvPicPr>
        <p:blipFill>
          <a:blip r:embed="rId12"/>
          <a:srcRect t="24" b="24"/>
          <a:stretch>
            <a:fillRect/>
          </a:stretch>
        </p:blipFill>
        <p:spPr/>
      </p:pic>
    </p:spTree>
    <p:extLst>
      <p:ext uri="{BB962C8B-B14F-4D97-AF65-F5344CB8AC3E}">
        <p14:creationId xmlns:p14="http://schemas.microsoft.com/office/powerpoint/2010/main" val="3351021098"/>
      </p:ext>
    </p:extLst>
  </p:cSld>
  <p:clrMapOvr>
    <a:masterClrMapping/>
  </p:clrMapOvr>
  <p:extLst>
    <p:ext uri="{6950BFC3-D8DA-4A85-94F7-54DA5524770B}">
      <p188:commentRel xmlns:p188="http://schemas.microsoft.com/office/powerpoint/2018/8/main" r:id="rId3"/>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106F5-C155-4CF0-ADC8-A494CD52D08D}"/>
            </a:ext>
          </a:extLst>
        </p:cNvPr>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25A22494-81CE-59CE-0721-B2FADB995E3A}"/>
              </a:ext>
            </a:extLst>
          </p:cNvPr>
          <p:cNvSpPr>
            <a:spLocks noGrp="1"/>
          </p:cNvSpPr>
          <p:nvPr>
            <p:ph type="dt" sz="half" idx="10"/>
          </p:nvPr>
        </p:nvSpPr>
        <p:spPr/>
        <p:txBody>
          <a:bodyPr/>
          <a:lstStyle/>
          <a:p>
            <a:r>
              <a:rPr lang="nl-NL"/>
              <a:t>JOGG-Teamfit Buurt werkwijze</a:t>
            </a:r>
          </a:p>
        </p:txBody>
      </p:sp>
      <p:sp>
        <p:nvSpPr>
          <p:cNvPr id="3" name="Tijdelijke aanduiding voor dianummer 2">
            <a:extLst>
              <a:ext uri="{FF2B5EF4-FFF2-40B4-BE49-F238E27FC236}">
                <a16:creationId xmlns:a16="http://schemas.microsoft.com/office/drawing/2014/main" id="{4ED5AA45-D84B-1366-EE6B-74F39D42FE56}"/>
              </a:ext>
            </a:extLst>
          </p:cNvPr>
          <p:cNvSpPr>
            <a:spLocks noGrp="1"/>
          </p:cNvSpPr>
          <p:nvPr>
            <p:ph type="sldNum" sz="quarter" idx="12"/>
          </p:nvPr>
        </p:nvSpPr>
        <p:spPr/>
        <p:txBody>
          <a:bodyPr/>
          <a:lstStyle/>
          <a:p>
            <a:fld id="{14F1411D-0280-154F-AEAC-4C20B7AA46B2}" type="slidenum">
              <a:rPr lang="nl-NL" smtClean="0"/>
              <a:t>29</a:t>
            </a:fld>
            <a:endParaRPr lang="nl-NL"/>
          </a:p>
        </p:txBody>
      </p:sp>
      <p:pic>
        <p:nvPicPr>
          <p:cNvPr id="8" name="Afbeelding 7">
            <a:extLst>
              <a:ext uri="{FF2B5EF4-FFF2-40B4-BE49-F238E27FC236}">
                <a16:creationId xmlns:a16="http://schemas.microsoft.com/office/drawing/2014/main" id="{25D5E183-3C9A-13C3-AE39-587C80E0E6AB}"/>
              </a:ext>
            </a:extLst>
          </p:cNvPr>
          <p:cNvPicPr>
            <a:picLocks noChangeAspect="1"/>
          </p:cNvPicPr>
          <p:nvPr/>
        </p:nvPicPr>
        <p:blipFill>
          <a:blip r:embed="rId3"/>
          <a:srcRect/>
          <a:stretch/>
        </p:blipFill>
        <p:spPr>
          <a:xfrm>
            <a:off x="2127250" y="828000"/>
            <a:ext cx="4889500" cy="3340100"/>
          </a:xfrm>
          <a:prstGeom prst="rect">
            <a:avLst/>
          </a:prstGeom>
        </p:spPr>
      </p:pic>
    </p:spTree>
    <p:extLst>
      <p:ext uri="{BB962C8B-B14F-4D97-AF65-F5344CB8AC3E}">
        <p14:creationId xmlns:p14="http://schemas.microsoft.com/office/powerpoint/2010/main" val="1707457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0A3F2-AD8A-901C-827F-B72E014566E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4191C84-4169-1B0D-61B6-8316C0902A97}"/>
              </a:ext>
            </a:extLst>
          </p:cNvPr>
          <p:cNvSpPr>
            <a:spLocks noGrp="1"/>
          </p:cNvSpPr>
          <p:nvPr>
            <p:ph type="title"/>
          </p:nvPr>
        </p:nvSpPr>
        <p:spPr/>
        <p:txBody>
          <a:bodyPr/>
          <a:lstStyle/>
          <a:p>
            <a:r>
              <a:rPr lang="nl-NL" dirty="0"/>
              <a:t>[Tips &amp; praktische voorbeelden]</a:t>
            </a:r>
          </a:p>
        </p:txBody>
      </p:sp>
    </p:spTree>
    <p:extLst>
      <p:ext uri="{BB962C8B-B14F-4D97-AF65-F5344CB8AC3E}">
        <p14:creationId xmlns:p14="http://schemas.microsoft.com/office/powerpoint/2010/main" val="26346421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ijdelijke aanduiding voor afbeelding 7">
            <a:extLst>
              <a:ext uri="{FF2B5EF4-FFF2-40B4-BE49-F238E27FC236}">
                <a16:creationId xmlns:a16="http://schemas.microsoft.com/office/drawing/2014/main" id="{A49BF23B-F696-F377-BDBB-901346F98E2A}"/>
              </a:ext>
            </a:extLst>
          </p:cNvPr>
          <p:cNvPicPr>
            <a:picLocks noGrp="1" noChangeAspect="1"/>
          </p:cNvPicPr>
          <p:nvPr>
            <p:ph type="pic" idx="13"/>
          </p:nvPr>
        </p:nvPicPr>
        <p:blipFill>
          <a:blip r:embed="rId3"/>
          <a:srcRect l="140" r="140"/>
          <a:stretch/>
        </p:blipFill>
        <p:spPr>
          <a:xfrm>
            <a:off x="4644003" y="125550"/>
            <a:ext cx="4374000" cy="4892400"/>
          </a:xfrm>
          <a:solidFill>
            <a:schemeClr val="bg1"/>
          </a:solidFill>
        </p:spPr>
      </p:pic>
      <p:sp>
        <p:nvSpPr>
          <p:cNvPr id="6" name="Titel 5">
            <a:extLst>
              <a:ext uri="{FF2B5EF4-FFF2-40B4-BE49-F238E27FC236}">
                <a16:creationId xmlns:a16="http://schemas.microsoft.com/office/drawing/2014/main" id="{D3300686-13ED-38F7-AFF3-2746F79EA7A7}"/>
              </a:ext>
            </a:extLst>
          </p:cNvPr>
          <p:cNvSpPr>
            <a:spLocks noGrp="1"/>
          </p:cNvSpPr>
          <p:nvPr>
            <p:ph type="title"/>
          </p:nvPr>
        </p:nvSpPr>
        <p:spPr/>
        <p:txBody>
          <a:bodyPr/>
          <a:lstStyle/>
          <a:p>
            <a:r>
              <a:rPr lang="nl-NL" dirty="0"/>
              <a:t>De horeca zonder JOGG-</a:t>
            </a:r>
            <a:r>
              <a:rPr lang="nl-NL" noProof="1"/>
              <a:t>Teamfit</a:t>
            </a:r>
          </a:p>
        </p:txBody>
      </p:sp>
      <p:sp>
        <p:nvSpPr>
          <p:cNvPr id="2" name="Tijdelijke aanduiding voor datum 1">
            <a:extLst>
              <a:ext uri="{FF2B5EF4-FFF2-40B4-BE49-F238E27FC236}">
                <a16:creationId xmlns:a16="http://schemas.microsoft.com/office/drawing/2014/main" id="{915507E9-AC96-707A-B3F6-9AED36F06B10}"/>
              </a:ext>
            </a:extLst>
          </p:cNvPr>
          <p:cNvSpPr>
            <a:spLocks noGrp="1"/>
          </p:cNvSpPr>
          <p:nvPr>
            <p:ph type="dt" sz="half" idx="10"/>
          </p:nvPr>
        </p:nvSpPr>
        <p:spPr/>
        <p:txBody>
          <a:bodyPr/>
          <a:lstStyle/>
          <a:p>
            <a:r>
              <a:rPr lang="nl-NL" noProof="1">
                <a:solidFill>
                  <a:schemeClr val="tx2"/>
                </a:solidFill>
              </a:rPr>
              <a:t>JOGG-Teamfit Buurt werkwijze</a:t>
            </a:r>
          </a:p>
        </p:txBody>
      </p:sp>
      <p:sp>
        <p:nvSpPr>
          <p:cNvPr id="3" name="Tijdelijke aanduiding voor dianummer 2">
            <a:extLst>
              <a:ext uri="{FF2B5EF4-FFF2-40B4-BE49-F238E27FC236}">
                <a16:creationId xmlns:a16="http://schemas.microsoft.com/office/drawing/2014/main" id="{006419DE-FA08-19F9-BEBE-8D2392B6C801}"/>
              </a:ext>
            </a:extLst>
          </p:cNvPr>
          <p:cNvSpPr>
            <a:spLocks noGrp="1"/>
          </p:cNvSpPr>
          <p:nvPr>
            <p:ph type="sldNum" sz="quarter" idx="12"/>
          </p:nvPr>
        </p:nvSpPr>
        <p:spPr/>
        <p:txBody>
          <a:bodyPr/>
          <a:lstStyle/>
          <a:p>
            <a:fld id="{14F1411D-0280-154F-AEAC-4C20B7AA46B2}" type="slidenum">
              <a:rPr lang="nl-NL" noProof="1" smtClean="0">
                <a:solidFill>
                  <a:schemeClr val="tx2"/>
                </a:solidFill>
              </a:rPr>
              <a:pPr/>
              <a:t>31</a:t>
            </a:fld>
            <a:endParaRPr lang="nl-NL" noProof="1">
              <a:solidFill>
                <a:schemeClr val="tx2"/>
              </a:solidFill>
            </a:endParaRPr>
          </a:p>
        </p:txBody>
      </p:sp>
    </p:spTree>
    <p:extLst>
      <p:ext uri="{BB962C8B-B14F-4D97-AF65-F5344CB8AC3E}">
        <p14:creationId xmlns:p14="http://schemas.microsoft.com/office/powerpoint/2010/main" val="21815107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ijdelijke aanduiding voor afbeelding 7">
            <a:extLst>
              <a:ext uri="{FF2B5EF4-FFF2-40B4-BE49-F238E27FC236}">
                <a16:creationId xmlns:a16="http://schemas.microsoft.com/office/drawing/2014/main" id="{1DE8399C-5A99-F255-94A0-35D8644B7CFF}"/>
              </a:ext>
            </a:extLst>
          </p:cNvPr>
          <p:cNvPicPr>
            <a:picLocks noGrp="1" noChangeAspect="1"/>
          </p:cNvPicPr>
          <p:nvPr>
            <p:ph type="pic" idx="13"/>
          </p:nvPr>
        </p:nvPicPr>
        <p:blipFill rotWithShape="1">
          <a:blip r:embed="rId3"/>
          <a:srcRect l="-157" t="-23885" r="-10609" b="-20376"/>
          <a:stretch/>
        </p:blipFill>
        <p:spPr>
          <a:xfrm>
            <a:off x="4644003" y="125550"/>
            <a:ext cx="4374000" cy="4892400"/>
          </a:xfrm>
          <a:solidFill>
            <a:schemeClr val="bg1"/>
          </a:solidFill>
        </p:spPr>
      </p:pic>
      <p:sp>
        <p:nvSpPr>
          <p:cNvPr id="6" name="Titel 5">
            <a:extLst>
              <a:ext uri="{FF2B5EF4-FFF2-40B4-BE49-F238E27FC236}">
                <a16:creationId xmlns:a16="http://schemas.microsoft.com/office/drawing/2014/main" id="{D3300686-13ED-38F7-AFF3-2746F79EA7A7}"/>
              </a:ext>
            </a:extLst>
          </p:cNvPr>
          <p:cNvSpPr>
            <a:spLocks noGrp="1"/>
          </p:cNvSpPr>
          <p:nvPr>
            <p:ph type="title"/>
          </p:nvPr>
        </p:nvSpPr>
        <p:spPr/>
        <p:txBody>
          <a:bodyPr/>
          <a:lstStyle/>
          <a:p>
            <a:r>
              <a:rPr lang="nl-NL" dirty="0"/>
              <a:t>De horeca met JOGG-</a:t>
            </a:r>
            <a:r>
              <a:rPr lang="nl-NL" noProof="1"/>
              <a:t>Teamfit</a:t>
            </a:r>
          </a:p>
        </p:txBody>
      </p:sp>
      <p:sp>
        <p:nvSpPr>
          <p:cNvPr id="2" name="Tijdelijke aanduiding voor datum 1">
            <a:extLst>
              <a:ext uri="{FF2B5EF4-FFF2-40B4-BE49-F238E27FC236}">
                <a16:creationId xmlns:a16="http://schemas.microsoft.com/office/drawing/2014/main" id="{AF580068-9C67-0713-D5A5-7894DB75BD6C}"/>
              </a:ext>
            </a:extLst>
          </p:cNvPr>
          <p:cNvSpPr>
            <a:spLocks noGrp="1"/>
          </p:cNvSpPr>
          <p:nvPr>
            <p:ph type="dt" sz="half" idx="10"/>
          </p:nvPr>
        </p:nvSpPr>
        <p:spPr/>
        <p:txBody>
          <a:bodyPr/>
          <a:lstStyle/>
          <a:p>
            <a:r>
              <a:rPr lang="nl-NL" noProof="1">
                <a:solidFill>
                  <a:schemeClr val="tx2"/>
                </a:solidFill>
              </a:rPr>
              <a:t>JOGG-Teamfit Buurt werkwijze</a:t>
            </a:r>
          </a:p>
        </p:txBody>
      </p:sp>
      <p:sp>
        <p:nvSpPr>
          <p:cNvPr id="3" name="Tijdelijke aanduiding voor dianummer 2">
            <a:extLst>
              <a:ext uri="{FF2B5EF4-FFF2-40B4-BE49-F238E27FC236}">
                <a16:creationId xmlns:a16="http://schemas.microsoft.com/office/drawing/2014/main" id="{9D94AC96-C86F-E981-499C-EE5CC43BD87D}"/>
              </a:ext>
            </a:extLst>
          </p:cNvPr>
          <p:cNvSpPr>
            <a:spLocks noGrp="1"/>
          </p:cNvSpPr>
          <p:nvPr>
            <p:ph type="sldNum" sz="quarter" idx="12"/>
          </p:nvPr>
        </p:nvSpPr>
        <p:spPr/>
        <p:txBody>
          <a:bodyPr/>
          <a:lstStyle/>
          <a:p>
            <a:fld id="{14F1411D-0280-154F-AEAC-4C20B7AA46B2}" type="slidenum">
              <a:rPr lang="nl-NL" noProof="1" smtClean="0">
                <a:solidFill>
                  <a:schemeClr val="tx2"/>
                </a:solidFill>
              </a:rPr>
              <a:pPr/>
              <a:t>32</a:t>
            </a:fld>
            <a:endParaRPr lang="nl-NL" noProof="1">
              <a:solidFill>
                <a:schemeClr val="tx2"/>
              </a:solidFill>
            </a:endParaRPr>
          </a:p>
        </p:txBody>
      </p:sp>
    </p:spTree>
    <p:extLst>
      <p:ext uri="{BB962C8B-B14F-4D97-AF65-F5344CB8AC3E}">
        <p14:creationId xmlns:p14="http://schemas.microsoft.com/office/powerpoint/2010/main" val="4746744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ijdelijke aanduiding voor afbeelding 8">
            <a:extLst>
              <a:ext uri="{FF2B5EF4-FFF2-40B4-BE49-F238E27FC236}">
                <a16:creationId xmlns:a16="http://schemas.microsoft.com/office/drawing/2014/main" id="{E3C1859F-9C12-EBC9-90A6-1FFA13446B5F}"/>
              </a:ext>
            </a:extLst>
          </p:cNvPr>
          <p:cNvPicPr>
            <a:picLocks noGrp="1" noChangeAspect="1"/>
          </p:cNvPicPr>
          <p:nvPr>
            <p:ph type="pic" idx="13"/>
          </p:nvPr>
        </p:nvPicPr>
        <p:blipFill>
          <a:blip r:embed="rId3"/>
          <a:srcRect t="5" b="5"/>
          <a:stretch/>
        </p:blipFill>
        <p:spPr/>
      </p:pic>
      <p:sp>
        <p:nvSpPr>
          <p:cNvPr id="2" name="Tijdelijke aanduiding voor datum 1">
            <a:extLst>
              <a:ext uri="{FF2B5EF4-FFF2-40B4-BE49-F238E27FC236}">
                <a16:creationId xmlns:a16="http://schemas.microsoft.com/office/drawing/2014/main" id="{5A691853-3B58-5A5A-4200-4CFC0766E901}"/>
              </a:ext>
            </a:extLst>
          </p:cNvPr>
          <p:cNvSpPr>
            <a:spLocks noGrp="1"/>
          </p:cNvSpPr>
          <p:nvPr>
            <p:ph type="dt" sz="half" idx="10"/>
          </p:nvPr>
        </p:nvSpPr>
        <p:spPr/>
        <p:txBody>
          <a:bodyPr/>
          <a:lstStyle/>
          <a:p>
            <a:r>
              <a:rPr lang="nl-NL"/>
              <a:t>JOGG-Teamfit Buurt werkwijze</a:t>
            </a:r>
          </a:p>
        </p:txBody>
      </p:sp>
      <p:sp>
        <p:nvSpPr>
          <p:cNvPr id="3" name="Tijdelijke aanduiding voor dianummer 2">
            <a:extLst>
              <a:ext uri="{FF2B5EF4-FFF2-40B4-BE49-F238E27FC236}">
                <a16:creationId xmlns:a16="http://schemas.microsoft.com/office/drawing/2014/main" id="{79B1C3A8-9F10-FE1B-94E5-A35734F20095}"/>
              </a:ext>
            </a:extLst>
          </p:cNvPr>
          <p:cNvSpPr>
            <a:spLocks noGrp="1"/>
          </p:cNvSpPr>
          <p:nvPr>
            <p:ph type="sldNum" sz="quarter" idx="12"/>
          </p:nvPr>
        </p:nvSpPr>
        <p:spPr/>
        <p:txBody>
          <a:bodyPr/>
          <a:lstStyle/>
          <a:p>
            <a:fld id="{14F1411D-0280-154F-AEAC-4C20B7AA46B2}" type="slidenum">
              <a:rPr lang="nl-NL" smtClean="0"/>
              <a:pPr/>
              <a:t>33</a:t>
            </a:fld>
            <a:endParaRPr lang="nl-NL"/>
          </a:p>
        </p:txBody>
      </p:sp>
      <p:sp>
        <p:nvSpPr>
          <p:cNvPr id="6" name="Tijdelijke aanduiding voor tekst 5">
            <a:extLst>
              <a:ext uri="{FF2B5EF4-FFF2-40B4-BE49-F238E27FC236}">
                <a16:creationId xmlns:a16="http://schemas.microsoft.com/office/drawing/2014/main" id="{749249C8-C6C1-B7BA-53EA-3FD89AF3145C}"/>
              </a:ext>
            </a:extLst>
          </p:cNvPr>
          <p:cNvSpPr>
            <a:spLocks noGrp="1"/>
          </p:cNvSpPr>
          <p:nvPr>
            <p:ph type="body" sz="half" idx="15"/>
          </p:nvPr>
        </p:nvSpPr>
        <p:spPr/>
        <p:txBody>
          <a:bodyPr/>
          <a:lstStyle/>
          <a:p>
            <a:r>
              <a:rPr lang="nl-NL" dirty="0"/>
              <a:t>De combi-deals doen</a:t>
            </a:r>
          </a:p>
          <a:p>
            <a:r>
              <a:rPr lang="nl-NL" dirty="0"/>
              <a:t>het goed - een broodje</a:t>
            </a:r>
          </a:p>
          <a:p>
            <a:r>
              <a:rPr lang="nl-NL" dirty="0"/>
              <a:t>met flesje water voor</a:t>
            </a:r>
          </a:p>
          <a:p>
            <a:r>
              <a:rPr lang="nl-NL" dirty="0"/>
              <a:t>een leuke prijs.</a:t>
            </a:r>
          </a:p>
        </p:txBody>
      </p:sp>
      <p:sp>
        <p:nvSpPr>
          <p:cNvPr id="7" name="Tijdelijke aanduiding voor tekst 6">
            <a:extLst>
              <a:ext uri="{FF2B5EF4-FFF2-40B4-BE49-F238E27FC236}">
                <a16:creationId xmlns:a16="http://schemas.microsoft.com/office/drawing/2014/main" id="{C61002B6-FC84-A762-99EF-DACB0FEDAAFD}"/>
              </a:ext>
            </a:extLst>
          </p:cNvPr>
          <p:cNvSpPr>
            <a:spLocks noGrp="1"/>
          </p:cNvSpPr>
          <p:nvPr>
            <p:ph type="body" sz="half" idx="24"/>
          </p:nvPr>
        </p:nvSpPr>
        <p:spPr/>
        <p:txBody>
          <a:bodyPr/>
          <a:lstStyle/>
          <a:p>
            <a:r>
              <a:rPr lang="nl-NL" dirty="0"/>
              <a:t>Combi deal</a:t>
            </a:r>
          </a:p>
        </p:txBody>
      </p:sp>
    </p:spTree>
    <p:extLst>
      <p:ext uri="{BB962C8B-B14F-4D97-AF65-F5344CB8AC3E}">
        <p14:creationId xmlns:p14="http://schemas.microsoft.com/office/powerpoint/2010/main" val="13389602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Tijdelijke aanduiding voor afbeelding 11">
            <a:extLst>
              <a:ext uri="{FF2B5EF4-FFF2-40B4-BE49-F238E27FC236}">
                <a16:creationId xmlns:a16="http://schemas.microsoft.com/office/drawing/2014/main" id="{24893282-6214-D75F-DD87-554B66CB0AB9}"/>
              </a:ext>
            </a:extLst>
          </p:cNvPr>
          <p:cNvPicPr>
            <a:picLocks noGrp="1" noChangeAspect="1"/>
          </p:cNvPicPr>
          <p:nvPr>
            <p:ph type="pic" idx="13"/>
          </p:nvPr>
        </p:nvPicPr>
        <p:blipFill>
          <a:blip r:embed="rId3"/>
          <a:srcRect t="40" b="40"/>
          <a:stretch>
            <a:fillRect/>
          </a:stretch>
        </p:blipFill>
        <p:spPr/>
      </p:pic>
      <p:sp>
        <p:nvSpPr>
          <p:cNvPr id="9" name="Tijdelijke aanduiding voor tekst 8">
            <a:extLst>
              <a:ext uri="{FF2B5EF4-FFF2-40B4-BE49-F238E27FC236}">
                <a16:creationId xmlns:a16="http://schemas.microsoft.com/office/drawing/2014/main" id="{47D25EF9-628B-507F-A8DF-259CF4E64A47}"/>
              </a:ext>
            </a:extLst>
          </p:cNvPr>
          <p:cNvSpPr>
            <a:spLocks noGrp="1"/>
          </p:cNvSpPr>
          <p:nvPr>
            <p:ph type="body" sz="half" idx="15"/>
          </p:nvPr>
        </p:nvSpPr>
        <p:spPr/>
        <p:txBody>
          <a:bodyPr/>
          <a:lstStyle/>
          <a:p>
            <a:r>
              <a:rPr lang="nl-NL" dirty="0"/>
              <a:t>Snij wat fruit in stukjes en doe</a:t>
            </a:r>
          </a:p>
          <a:p>
            <a:r>
              <a:rPr lang="nl-NL" dirty="0"/>
              <a:t>het samen met takjes munt in</a:t>
            </a:r>
          </a:p>
          <a:p>
            <a:r>
              <a:rPr lang="nl-NL" dirty="0"/>
              <a:t>een waterkan.</a:t>
            </a:r>
          </a:p>
        </p:txBody>
      </p:sp>
      <p:sp>
        <p:nvSpPr>
          <p:cNvPr id="10" name="Tijdelijke aanduiding voor tekst 9">
            <a:extLst>
              <a:ext uri="{FF2B5EF4-FFF2-40B4-BE49-F238E27FC236}">
                <a16:creationId xmlns:a16="http://schemas.microsoft.com/office/drawing/2014/main" id="{7E10B6D7-DF0D-5D75-7E35-6ED6DE7A9F87}"/>
              </a:ext>
            </a:extLst>
          </p:cNvPr>
          <p:cNvSpPr>
            <a:spLocks noGrp="1"/>
          </p:cNvSpPr>
          <p:nvPr>
            <p:ph type="body" sz="half" idx="24"/>
          </p:nvPr>
        </p:nvSpPr>
        <p:spPr/>
        <p:txBody>
          <a:bodyPr/>
          <a:lstStyle/>
          <a:p>
            <a:r>
              <a:rPr lang="nl-NL" dirty="0"/>
              <a:t>Water met</a:t>
            </a:r>
          </a:p>
          <a:p>
            <a:r>
              <a:rPr lang="nl-NL" dirty="0"/>
              <a:t>een smaakje</a:t>
            </a:r>
          </a:p>
        </p:txBody>
      </p:sp>
      <p:sp>
        <p:nvSpPr>
          <p:cNvPr id="2" name="Tijdelijke aanduiding voor datum 1">
            <a:extLst>
              <a:ext uri="{FF2B5EF4-FFF2-40B4-BE49-F238E27FC236}">
                <a16:creationId xmlns:a16="http://schemas.microsoft.com/office/drawing/2014/main" id="{F418D8AE-AC90-D64E-A55A-8AD8C03FB068}"/>
              </a:ext>
            </a:extLst>
          </p:cNvPr>
          <p:cNvSpPr>
            <a:spLocks noGrp="1"/>
          </p:cNvSpPr>
          <p:nvPr>
            <p:ph type="dt" sz="half" idx="10"/>
          </p:nvPr>
        </p:nvSpPr>
        <p:spPr/>
        <p:txBody>
          <a:bodyPr/>
          <a:lstStyle/>
          <a:p>
            <a:r>
              <a:rPr lang="nl-NL"/>
              <a:t>JOGG-Teamfit Buurt werkwijze</a:t>
            </a:r>
          </a:p>
        </p:txBody>
      </p:sp>
      <p:sp>
        <p:nvSpPr>
          <p:cNvPr id="3" name="Tijdelijke aanduiding voor dianummer 2">
            <a:extLst>
              <a:ext uri="{FF2B5EF4-FFF2-40B4-BE49-F238E27FC236}">
                <a16:creationId xmlns:a16="http://schemas.microsoft.com/office/drawing/2014/main" id="{81B3CC49-FA57-CBAB-1524-6017C77C235A}"/>
              </a:ext>
            </a:extLst>
          </p:cNvPr>
          <p:cNvSpPr>
            <a:spLocks noGrp="1"/>
          </p:cNvSpPr>
          <p:nvPr>
            <p:ph type="sldNum" sz="quarter" idx="12"/>
          </p:nvPr>
        </p:nvSpPr>
        <p:spPr/>
        <p:txBody>
          <a:bodyPr/>
          <a:lstStyle/>
          <a:p>
            <a:fld id="{14F1411D-0280-154F-AEAC-4C20B7AA46B2}" type="slidenum">
              <a:rPr lang="nl-NL" smtClean="0"/>
              <a:pPr/>
              <a:t>34</a:t>
            </a:fld>
            <a:endParaRPr lang="nl-NL"/>
          </a:p>
        </p:txBody>
      </p:sp>
    </p:spTree>
    <p:extLst>
      <p:ext uri="{BB962C8B-B14F-4D97-AF65-F5344CB8AC3E}">
        <p14:creationId xmlns:p14="http://schemas.microsoft.com/office/powerpoint/2010/main" val="40509353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Tijdelijke aanduiding voor afbeelding 12">
            <a:extLst>
              <a:ext uri="{FF2B5EF4-FFF2-40B4-BE49-F238E27FC236}">
                <a16:creationId xmlns:a16="http://schemas.microsoft.com/office/drawing/2014/main" id="{486A6C9F-8470-88F5-255E-609BF8355214}"/>
              </a:ext>
            </a:extLst>
          </p:cNvPr>
          <p:cNvPicPr>
            <a:picLocks noGrp="1" noChangeAspect="1"/>
          </p:cNvPicPr>
          <p:nvPr>
            <p:ph type="pic" idx="14"/>
          </p:nvPr>
        </p:nvPicPr>
        <p:blipFill rotWithShape="1">
          <a:blip r:embed="rId3"/>
          <a:srcRect l="94" r="94"/>
          <a:stretch/>
        </p:blipFill>
        <p:spPr/>
      </p:pic>
      <p:pic>
        <p:nvPicPr>
          <p:cNvPr id="15" name="Tijdelijke aanduiding voor afbeelding 14">
            <a:extLst>
              <a:ext uri="{FF2B5EF4-FFF2-40B4-BE49-F238E27FC236}">
                <a16:creationId xmlns:a16="http://schemas.microsoft.com/office/drawing/2014/main" id="{BEFC453E-9EF9-0711-8B7F-5251C2CFCC94}"/>
              </a:ext>
            </a:extLst>
          </p:cNvPr>
          <p:cNvPicPr>
            <a:picLocks noGrp="1" noChangeAspect="1"/>
          </p:cNvPicPr>
          <p:nvPr>
            <p:ph type="pic" idx="23"/>
          </p:nvPr>
        </p:nvPicPr>
        <p:blipFill rotWithShape="1">
          <a:blip r:embed="rId4"/>
          <a:srcRect l="94" r="94"/>
          <a:stretch/>
        </p:blipFill>
        <p:spPr/>
      </p:pic>
      <p:sp>
        <p:nvSpPr>
          <p:cNvPr id="9" name="Tijdelijke aanduiding voor tekst 8">
            <a:extLst>
              <a:ext uri="{FF2B5EF4-FFF2-40B4-BE49-F238E27FC236}">
                <a16:creationId xmlns:a16="http://schemas.microsoft.com/office/drawing/2014/main" id="{158B3A6F-D22D-5559-9BCD-F48A951249FE}"/>
              </a:ext>
            </a:extLst>
          </p:cNvPr>
          <p:cNvSpPr>
            <a:spLocks noGrp="1"/>
          </p:cNvSpPr>
          <p:nvPr>
            <p:ph type="body" sz="half" idx="15"/>
          </p:nvPr>
        </p:nvSpPr>
        <p:spPr/>
        <p:txBody>
          <a:bodyPr/>
          <a:lstStyle/>
          <a:p>
            <a:r>
              <a:rPr lang="nl-NL" dirty="0"/>
              <a:t>Plaats en bied de gezonde keuze op een opvallende manier aan.</a:t>
            </a:r>
          </a:p>
        </p:txBody>
      </p:sp>
      <p:sp>
        <p:nvSpPr>
          <p:cNvPr id="11" name="Tijdelijke aanduiding voor tekst 10">
            <a:extLst>
              <a:ext uri="{FF2B5EF4-FFF2-40B4-BE49-F238E27FC236}">
                <a16:creationId xmlns:a16="http://schemas.microsoft.com/office/drawing/2014/main" id="{4D8E9EDD-3AD2-9ED0-8E1C-386CEF00FD96}"/>
              </a:ext>
            </a:extLst>
          </p:cNvPr>
          <p:cNvSpPr>
            <a:spLocks noGrp="1"/>
          </p:cNvSpPr>
          <p:nvPr>
            <p:ph type="body" sz="half" idx="24"/>
          </p:nvPr>
        </p:nvSpPr>
        <p:spPr/>
        <p:txBody>
          <a:bodyPr/>
          <a:lstStyle/>
          <a:p>
            <a:r>
              <a:rPr lang="nl-NL" dirty="0"/>
              <a:t>Gezond vooraan</a:t>
            </a:r>
          </a:p>
        </p:txBody>
      </p:sp>
      <p:sp>
        <p:nvSpPr>
          <p:cNvPr id="2" name="Tijdelijke aanduiding voor datum 1">
            <a:extLst>
              <a:ext uri="{FF2B5EF4-FFF2-40B4-BE49-F238E27FC236}">
                <a16:creationId xmlns:a16="http://schemas.microsoft.com/office/drawing/2014/main" id="{3CF16EFA-BAB6-8775-BA42-6EFF1FD8C964}"/>
              </a:ext>
            </a:extLst>
          </p:cNvPr>
          <p:cNvSpPr>
            <a:spLocks noGrp="1"/>
          </p:cNvSpPr>
          <p:nvPr>
            <p:ph type="dt" sz="half" idx="10"/>
          </p:nvPr>
        </p:nvSpPr>
        <p:spPr/>
        <p:txBody>
          <a:bodyPr/>
          <a:lstStyle/>
          <a:p>
            <a:r>
              <a:rPr lang="nl-NL"/>
              <a:t>JOGG-Teamfit Buurt werkwijze</a:t>
            </a:r>
          </a:p>
        </p:txBody>
      </p:sp>
      <p:sp>
        <p:nvSpPr>
          <p:cNvPr id="3" name="Tijdelijke aanduiding voor dianummer 2">
            <a:extLst>
              <a:ext uri="{FF2B5EF4-FFF2-40B4-BE49-F238E27FC236}">
                <a16:creationId xmlns:a16="http://schemas.microsoft.com/office/drawing/2014/main" id="{B28B2ED5-08F0-C060-6AD3-270A51015FB0}"/>
              </a:ext>
            </a:extLst>
          </p:cNvPr>
          <p:cNvSpPr>
            <a:spLocks noGrp="1"/>
          </p:cNvSpPr>
          <p:nvPr>
            <p:ph type="sldNum" sz="quarter" idx="12"/>
          </p:nvPr>
        </p:nvSpPr>
        <p:spPr/>
        <p:txBody>
          <a:bodyPr/>
          <a:lstStyle/>
          <a:p>
            <a:fld id="{14F1411D-0280-154F-AEAC-4C20B7AA46B2}" type="slidenum">
              <a:rPr lang="nl-NL" smtClean="0"/>
              <a:pPr/>
              <a:t>35</a:t>
            </a:fld>
            <a:endParaRPr lang="nl-NL"/>
          </a:p>
        </p:txBody>
      </p:sp>
    </p:spTree>
    <p:extLst>
      <p:ext uri="{BB962C8B-B14F-4D97-AF65-F5344CB8AC3E}">
        <p14:creationId xmlns:p14="http://schemas.microsoft.com/office/powerpoint/2010/main" val="29477921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tekst 8">
            <a:extLst>
              <a:ext uri="{FF2B5EF4-FFF2-40B4-BE49-F238E27FC236}">
                <a16:creationId xmlns:a16="http://schemas.microsoft.com/office/drawing/2014/main" id="{47D25EF9-628B-507F-A8DF-259CF4E64A47}"/>
              </a:ext>
            </a:extLst>
          </p:cNvPr>
          <p:cNvSpPr>
            <a:spLocks noGrp="1"/>
          </p:cNvSpPr>
          <p:nvPr>
            <p:ph type="body" sz="half" idx="15"/>
          </p:nvPr>
        </p:nvSpPr>
        <p:spPr/>
        <p:txBody>
          <a:bodyPr/>
          <a:lstStyle/>
          <a:p>
            <a:r>
              <a:rPr lang="nl-NL" dirty="0"/>
              <a:t>Het gaat er niet om dat de keuze </a:t>
            </a:r>
            <a:br>
              <a:rPr lang="nl-NL" dirty="0"/>
            </a:br>
            <a:r>
              <a:rPr lang="nl-NL" dirty="0"/>
              <a:t>zo groot mogelijk is, maar zo gevarieerd mogelijk.</a:t>
            </a:r>
          </a:p>
        </p:txBody>
      </p:sp>
      <p:sp>
        <p:nvSpPr>
          <p:cNvPr id="10" name="Tijdelijke aanduiding voor tekst 9">
            <a:extLst>
              <a:ext uri="{FF2B5EF4-FFF2-40B4-BE49-F238E27FC236}">
                <a16:creationId xmlns:a16="http://schemas.microsoft.com/office/drawing/2014/main" id="{7E10B6D7-DF0D-5D75-7E35-6ED6DE7A9F87}"/>
              </a:ext>
            </a:extLst>
          </p:cNvPr>
          <p:cNvSpPr>
            <a:spLocks noGrp="1"/>
          </p:cNvSpPr>
          <p:nvPr>
            <p:ph type="body" sz="half" idx="24"/>
          </p:nvPr>
        </p:nvSpPr>
        <p:spPr/>
        <p:txBody>
          <a:bodyPr/>
          <a:lstStyle/>
          <a:p>
            <a:r>
              <a:rPr lang="nl-NL" dirty="0"/>
              <a:t>Zorg dat er keuze is</a:t>
            </a:r>
          </a:p>
        </p:txBody>
      </p:sp>
      <p:pic>
        <p:nvPicPr>
          <p:cNvPr id="16" name="Tijdelijke aanduiding voor afbeelding 15">
            <a:extLst>
              <a:ext uri="{FF2B5EF4-FFF2-40B4-BE49-F238E27FC236}">
                <a16:creationId xmlns:a16="http://schemas.microsoft.com/office/drawing/2014/main" id="{2E9F0324-F4F1-9487-56DA-B403C9FD9D57}"/>
              </a:ext>
            </a:extLst>
          </p:cNvPr>
          <p:cNvPicPr>
            <a:picLocks noGrp="1" noChangeAspect="1"/>
          </p:cNvPicPr>
          <p:nvPr>
            <p:ph type="pic" idx="13"/>
          </p:nvPr>
        </p:nvPicPr>
        <p:blipFill>
          <a:blip r:embed="rId3"/>
          <a:srcRect t="40" b="40"/>
          <a:stretch>
            <a:fillRect/>
          </a:stretch>
        </p:blipFill>
        <p:spPr/>
      </p:pic>
      <p:sp>
        <p:nvSpPr>
          <p:cNvPr id="2" name="Tijdelijke aanduiding voor datum 1">
            <a:extLst>
              <a:ext uri="{FF2B5EF4-FFF2-40B4-BE49-F238E27FC236}">
                <a16:creationId xmlns:a16="http://schemas.microsoft.com/office/drawing/2014/main" id="{32D3ADD0-6A4F-9F9C-1B26-BCDC4803C62E}"/>
              </a:ext>
            </a:extLst>
          </p:cNvPr>
          <p:cNvSpPr>
            <a:spLocks noGrp="1"/>
          </p:cNvSpPr>
          <p:nvPr>
            <p:ph type="dt" sz="half" idx="10"/>
          </p:nvPr>
        </p:nvSpPr>
        <p:spPr/>
        <p:txBody>
          <a:bodyPr/>
          <a:lstStyle/>
          <a:p>
            <a:r>
              <a:rPr lang="nl-NL"/>
              <a:t>JOGG-Teamfit Buurt werkwijze</a:t>
            </a:r>
          </a:p>
        </p:txBody>
      </p:sp>
      <p:sp>
        <p:nvSpPr>
          <p:cNvPr id="3" name="Tijdelijke aanduiding voor dianummer 2">
            <a:extLst>
              <a:ext uri="{FF2B5EF4-FFF2-40B4-BE49-F238E27FC236}">
                <a16:creationId xmlns:a16="http://schemas.microsoft.com/office/drawing/2014/main" id="{E1EA000A-96A8-BA50-AFEE-09E9DA72456E}"/>
              </a:ext>
            </a:extLst>
          </p:cNvPr>
          <p:cNvSpPr>
            <a:spLocks noGrp="1"/>
          </p:cNvSpPr>
          <p:nvPr>
            <p:ph type="sldNum" sz="quarter" idx="12"/>
          </p:nvPr>
        </p:nvSpPr>
        <p:spPr/>
        <p:txBody>
          <a:bodyPr/>
          <a:lstStyle/>
          <a:p>
            <a:fld id="{14F1411D-0280-154F-AEAC-4C20B7AA46B2}" type="slidenum">
              <a:rPr lang="nl-NL" smtClean="0"/>
              <a:pPr/>
              <a:t>36</a:t>
            </a:fld>
            <a:endParaRPr lang="nl-NL"/>
          </a:p>
        </p:txBody>
      </p:sp>
    </p:spTree>
    <p:extLst>
      <p:ext uri="{BB962C8B-B14F-4D97-AF65-F5344CB8AC3E}">
        <p14:creationId xmlns:p14="http://schemas.microsoft.com/office/powerpoint/2010/main" val="36407890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ijdelijke aanduiding voor afbeelding 8">
            <a:extLst>
              <a:ext uri="{FF2B5EF4-FFF2-40B4-BE49-F238E27FC236}">
                <a16:creationId xmlns:a16="http://schemas.microsoft.com/office/drawing/2014/main" id="{D09E2FA9-6186-A0E0-AD06-3FB60AB93F6E}"/>
              </a:ext>
            </a:extLst>
          </p:cNvPr>
          <p:cNvPicPr>
            <a:picLocks noGrp="1" noChangeAspect="1"/>
          </p:cNvPicPr>
          <p:nvPr>
            <p:ph type="pic" idx="13"/>
          </p:nvPr>
        </p:nvPicPr>
        <p:blipFill>
          <a:blip r:embed="rId3"/>
          <a:srcRect t="40" b="40"/>
          <a:stretch>
            <a:fillRect/>
          </a:stretch>
        </p:blipFill>
        <p:spPr/>
      </p:pic>
      <p:sp>
        <p:nvSpPr>
          <p:cNvPr id="6" name="Tijdelijke aanduiding voor tekst 5">
            <a:extLst>
              <a:ext uri="{FF2B5EF4-FFF2-40B4-BE49-F238E27FC236}">
                <a16:creationId xmlns:a16="http://schemas.microsoft.com/office/drawing/2014/main" id="{8DCC7AE2-4F1C-0986-5471-A62ED61786CF}"/>
              </a:ext>
            </a:extLst>
          </p:cNvPr>
          <p:cNvSpPr>
            <a:spLocks noGrp="1"/>
          </p:cNvSpPr>
          <p:nvPr>
            <p:ph type="body" sz="half" idx="15"/>
          </p:nvPr>
        </p:nvSpPr>
        <p:spPr/>
        <p:txBody>
          <a:bodyPr/>
          <a:lstStyle/>
          <a:p>
            <a:r>
              <a:rPr lang="nl-NL" dirty="0"/>
              <a:t>Vergelijk verschillende leveranciers met elkaar en kijk welke jou daarbij het beste van dienst kunnen zijn.</a:t>
            </a:r>
          </a:p>
        </p:txBody>
      </p:sp>
      <p:sp>
        <p:nvSpPr>
          <p:cNvPr id="7" name="Tijdelijke aanduiding voor tekst 6">
            <a:extLst>
              <a:ext uri="{FF2B5EF4-FFF2-40B4-BE49-F238E27FC236}">
                <a16:creationId xmlns:a16="http://schemas.microsoft.com/office/drawing/2014/main" id="{D38F6857-C229-1135-DE2A-0A2A85349739}"/>
              </a:ext>
            </a:extLst>
          </p:cNvPr>
          <p:cNvSpPr>
            <a:spLocks noGrp="1"/>
          </p:cNvSpPr>
          <p:nvPr>
            <p:ph type="body" sz="half" idx="24"/>
          </p:nvPr>
        </p:nvSpPr>
        <p:spPr/>
        <p:txBody>
          <a:bodyPr/>
          <a:lstStyle/>
          <a:p>
            <a:r>
              <a:rPr lang="nl-NL" dirty="0"/>
              <a:t>Hoe koop je in?</a:t>
            </a:r>
          </a:p>
        </p:txBody>
      </p:sp>
      <p:sp>
        <p:nvSpPr>
          <p:cNvPr id="2" name="Tijdelijke aanduiding voor datum 1">
            <a:extLst>
              <a:ext uri="{FF2B5EF4-FFF2-40B4-BE49-F238E27FC236}">
                <a16:creationId xmlns:a16="http://schemas.microsoft.com/office/drawing/2014/main" id="{69E65CF2-26FF-6D27-9FE4-9A58F2BE5706}"/>
              </a:ext>
            </a:extLst>
          </p:cNvPr>
          <p:cNvSpPr>
            <a:spLocks noGrp="1"/>
          </p:cNvSpPr>
          <p:nvPr>
            <p:ph type="dt" sz="half" idx="10"/>
          </p:nvPr>
        </p:nvSpPr>
        <p:spPr/>
        <p:txBody>
          <a:bodyPr/>
          <a:lstStyle/>
          <a:p>
            <a:r>
              <a:rPr lang="nl-NL"/>
              <a:t>JOGG-Teamfit Buurt werkwijze</a:t>
            </a:r>
          </a:p>
        </p:txBody>
      </p:sp>
      <p:sp>
        <p:nvSpPr>
          <p:cNvPr id="3" name="Tijdelijke aanduiding voor dianummer 2">
            <a:extLst>
              <a:ext uri="{FF2B5EF4-FFF2-40B4-BE49-F238E27FC236}">
                <a16:creationId xmlns:a16="http://schemas.microsoft.com/office/drawing/2014/main" id="{A15047A3-E633-4EB3-EEC3-ADFB772887ED}"/>
              </a:ext>
            </a:extLst>
          </p:cNvPr>
          <p:cNvSpPr>
            <a:spLocks noGrp="1"/>
          </p:cNvSpPr>
          <p:nvPr>
            <p:ph type="sldNum" sz="quarter" idx="12"/>
          </p:nvPr>
        </p:nvSpPr>
        <p:spPr/>
        <p:txBody>
          <a:bodyPr/>
          <a:lstStyle/>
          <a:p>
            <a:fld id="{14F1411D-0280-154F-AEAC-4C20B7AA46B2}" type="slidenum">
              <a:rPr lang="nl-NL" smtClean="0"/>
              <a:pPr/>
              <a:t>37</a:t>
            </a:fld>
            <a:endParaRPr lang="nl-NL" dirty="0"/>
          </a:p>
        </p:txBody>
      </p:sp>
    </p:spTree>
    <p:extLst>
      <p:ext uri="{BB962C8B-B14F-4D97-AF65-F5344CB8AC3E}">
        <p14:creationId xmlns:p14="http://schemas.microsoft.com/office/powerpoint/2010/main" val="11284923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1A30CD-4D9F-2520-4092-BA20A751D3D4}"/>
              </a:ext>
            </a:extLst>
          </p:cNvPr>
          <p:cNvSpPr>
            <a:spLocks noGrp="1"/>
          </p:cNvSpPr>
          <p:nvPr>
            <p:ph type="title"/>
          </p:nvPr>
        </p:nvSpPr>
        <p:spPr/>
        <p:txBody>
          <a:bodyPr/>
          <a:lstStyle/>
          <a:p>
            <a:r>
              <a:rPr lang="nl-NL" dirty="0"/>
              <a:t>[Quotes]</a:t>
            </a:r>
          </a:p>
        </p:txBody>
      </p:sp>
    </p:spTree>
    <p:extLst>
      <p:ext uri="{BB962C8B-B14F-4D97-AF65-F5344CB8AC3E}">
        <p14:creationId xmlns:p14="http://schemas.microsoft.com/office/powerpoint/2010/main" val="11382886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Tijdelijke aanduiding voor afbeelding 9">
            <a:extLst>
              <a:ext uri="{FF2B5EF4-FFF2-40B4-BE49-F238E27FC236}">
                <a16:creationId xmlns:a16="http://schemas.microsoft.com/office/drawing/2014/main" id="{2A13C09C-A46E-621A-8CC9-D72D55AAA56F}"/>
              </a:ext>
            </a:extLst>
          </p:cNvPr>
          <p:cNvPicPr>
            <a:picLocks noGrp="1" noChangeAspect="1"/>
          </p:cNvPicPr>
          <p:nvPr>
            <p:ph type="pic" idx="14"/>
          </p:nvPr>
        </p:nvPicPr>
        <p:blipFill>
          <a:blip r:embed="rId3"/>
          <a:srcRect l="94" r="94"/>
          <a:stretch>
            <a:fillRect/>
          </a:stretch>
        </p:blipFill>
        <p:spPr/>
      </p:pic>
      <p:sp>
        <p:nvSpPr>
          <p:cNvPr id="6" name="Tijdelijke aanduiding voor tekst 5">
            <a:extLst>
              <a:ext uri="{FF2B5EF4-FFF2-40B4-BE49-F238E27FC236}">
                <a16:creationId xmlns:a16="http://schemas.microsoft.com/office/drawing/2014/main" id="{C824CD92-6561-FE35-4FBD-795D1C761E5B}"/>
              </a:ext>
            </a:extLst>
          </p:cNvPr>
          <p:cNvSpPr>
            <a:spLocks noGrp="1"/>
          </p:cNvSpPr>
          <p:nvPr>
            <p:ph type="body" sz="half" idx="2"/>
          </p:nvPr>
        </p:nvSpPr>
        <p:spPr/>
        <p:txBody>
          <a:bodyPr/>
          <a:lstStyle/>
          <a:p>
            <a:r>
              <a:rPr lang="nl-NL" dirty="0"/>
              <a:t>Je moet mensen de kans </a:t>
            </a:r>
            <a:br>
              <a:rPr lang="nl-NL" dirty="0"/>
            </a:br>
            <a:r>
              <a:rPr lang="nl-NL" dirty="0"/>
              <a:t>geven om te ervaren dat </a:t>
            </a:r>
            <a:br>
              <a:rPr lang="nl-NL" dirty="0"/>
            </a:br>
            <a:r>
              <a:rPr lang="nl-NL" dirty="0"/>
              <a:t>die bruine tosti óók lekker </a:t>
            </a:r>
            <a:br>
              <a:rPr lang="nl-NL" dirty="0"/>
            </a:br>
            <a:r>
              <a:rPr lang="nl-NL" dirty="0"/>
              <a:t>is en dat het beter vult.</a:t>
            </a:r>
          </a:p>
          <a:p>
            <a:r>
              <a:rPr lang="nl-NL" dirty="0"/>
              <a:t>Inmiddels is de witte tosti </a:t>
            </a:r>
            <a:br>
              <a:rPr lang="nl-NL" dirty="0"/>
            </a:br>
            <a:r>
              <a:rPr lang="nl-NL" dirty="0"/>
              <a:t>zelfs uit ons assortiment verdwenen, want iedereen </a:t>
            </a:r>
            <a:br>
              <a:rPr lang="nl-NL" dirty="0"/>
            </a:br>
            <a:r>
              <a:rPr lang="nl-NL" dirty="0"/>
              <a:t>kiest voor bruin.</a:t>
            </a:r>
          </a:p>
        </p:txBody>
      </p:sp>
      <p:sp>
        <p:nvSpPr>
          <p:cNvPr id="7" name="Tijdelijke aanduiding voor tekst 6">
            <a:extLst>
              <a:ext uri="{FF2B5EF4-FFF2-40B4-BE49-F238E27FC236}">
                <a16:creationId xmlns:a16="http://schemas.microsoft.com/office/drawing/2014/main" id="{6E090F2E-AA43-B75D-CC35-D5C63004340E}"/>
              </a:ext>
            </a:extLst>
          </p:cNvPr>
          <p:cNvSpPr>
            <a:spLocks noGrp="1"/>
          </p:cNvSpPr>
          <p:nvPr>
            <p:ph type="body" sz="half" idx="15"/>
          </p:nvPr>
        </p:nvSpPr>
        <p:spPr/>
        <p:txBody>
          <a:bodyPr/>
          <a:lstStyle/>
          <a:p>
            <a:r>
              <a:rPr lang="nl-NL" dirty="0"/>
              <a:t>Rob </a:t>
            </a:r>
            <a:r>
              <a:rPr lang="nl-NL" noProof="1"/>
              <a:t>Haen</a:t>
            </a:r>
            <a:r>
              <a:rPr lang="nl-NL" dirty="0"/>
              <a:t>,</a:t>
            </a:r>
          </a:p>
          <a:p>
            <a:r>
              <a:rPr lang="nl-NL" dirty="0"/>
              <a:t>Centrumcoördinator bij</a:t>
            </a:r>
          </a:p>
          <a:p>
            <a:r>
              <a:rPr lang="nl-NL" dirty="0"/>
              <a:t>Wijkcentrum Zuiderkwartier</a:t>
            </a:r>
          </a:p>
        </p:txBody>
      </p:sp>
      <p:pic>
        <p:nvPicPr>
          <p:cNvPr id="12" name="Tijdelijke aanduiding voor afbeelding 11">
            <a:extLst>
              <a:ext uri="{FF2B5EF4-FFF2-40B4-BE49-F238E27FC236}">
                <a16:creationId xmlns:a16="http://schemas.microsoft.com/office/drawing/2014/main" id="{BA213EBE-69EC-BB02-AD1D-AC8C057F7D2D}"/>
              </a:ext>
            </a:extLst>
          </p:cNvPr>
          <p:cNvPicPr>
            <a:picLocks noGrp="1" noChangeAspect="1"/>
          </p:cNvPicPr>
          <p:nvPr>
            <p:ph type="pic" idx="23"/>
          </p:nvPr>
        </p:nvPicPr>
        <p:blipFill>
          <a:blip r:embed="rId4"/>
          <a:srcRect l="94" r="94"/>
          <a:stretch>
            <a:fillRect/>
          </a:stretch>
        </p:blipFill>
        <p:spPr/>
      </p:pic>
      <p:sp>
        <p:nvSpPr>
          <p:cNvPr id="2" name="Tijdelijke aanduiding voor datum 1">
            <a:extLst>
              <a:ext uri="{FF2B5EF4-FFF2-40B4-BE49-F238E27FC236}">
                <a16:creationId xmlns:a16="http://schemas.microsoft.com/office/drawing/2014/main" id="{4C58C758-36B1-FB70-7559-FD548B0B6436}"/>
              </a:ext>
            </a:extLst>
          </p:cNvPr>
          <p:cNvSpPr>
            <a:spLocks noGrp="1"/>
          </p:cNvSpPr>
          <p:nvPr>
            <p:ph type="dt" sz="half" idx="10"/>
          </p:nvPr>
        </p:nvSpPr>
        <p:spPr/>
        <p:txBody>
          <a:bodyPr/>
          <a:lstStyle/>
          <a:p>
            <a:r>
              <a:rPr lang="nl-NL" noProof="1">
                <a:solidFill>
                  <a:schemeClr val="tx2"/>
                </a:solidFill>
              </a:rPr>
              <a:t>JOGG-Teamfit</a:t>
            </a:r>
            <a:r>
              <a:rPr lang="nl-NL" dirty="0">
                <a:solidFill>
                  <a:schemeClr val="tx2"/>
                </a:solidFill>
              </a:rPr>
              <a:t> Buurt werkwijze</a:t>
            </a:r>
          </a:p>
        </p:txBody>
      </p:sp>
      <p:sp>
        <p:nvSpPr>
          <p:cNvPr id="3" name="Tijdelijke aanduiding voor dianummer 2">
            <a:extLst>
              <a:ext uri="{FF2B5EF4-FFF2-40B4-BE49-F238E27FC236}">
                <a16:creationId xmlns:a16="http://schemas.microsoft.com/office/drawing/2014/main" id="{E4673717-C9EA-F12C-E3FD-FCBB7E8192C8}"/>
              </a:ext>
            </a:extLst>
          </p:cNvPr>
          <p:cNvSpPr>
            <a:spLocks noGrp="1"/>
          </p:cNvSpPr>
          <p:nvPr>
            <p:ph type="sldNum" sz="quarter" idx="12"/>
          </p:nvPr>
        </p:nvSpPr>
        <p:spPr/>
        <p:txBody>
          <a:bodyPr/>
          <a:lstStyle/>
          <a:p>
            <a:fld id="{14F1411D-0280-154F-AEAC-4C20B7AA46B2}" type="slidenum">
              <a:rPr lang="nl-NL" smtClean="0">
                <a:solidFill>
                  <a:schemeClr val="tx2"/>
                </a:solidFill>
              </a:rPr>
              <a:pPr/>
              <a:t>39</a:t>
            </a:fld>
            <a:endParaRPr lang="nl-NL">
              <a:solidFill>
                <a:schemeClr val="tx2"/>
              </a:solidFill>
            </a:endParaRPr>
          </a:p>
        </p:txBody>
      </p:sp>
    </p:spTree>
    <p:extLst>
      <p:ext uri="{BB962C8B-B14F-4D97-AF65-F5344CB8AC3E}">
        <p14:creationId xmlns:p14="http://schemas.microsoft.com/office/powerpoint/2010/main" val="15209764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ijdelijke aanduiding voor afbeelding 8">
            <a:extLst>
              <a:ext uri="{FF2B5EF4-FFF2-40B4-BE49-F238E27FC236}">
                <a16:creationId xmlns:a16="http://schemas.microsoft.com/office/drawing/2014/main" id="{D8EFAA46-DF56-8C43-1EE5-7FE26864EA55}"/>
              </a:ext>
            </a:extLst>
          </p:cNvPr>
          <p:cNvPicPr>
            <a:picLocks noGrp="1" noChangeAspect="1"/>
          </p:cNvPicPr>
          <p:nvPr>
            <p:ph type="pic" idx="14"/>
          </p:nvPr>
        </p:nvPicPr>
        <p:blipFill>
          <a:blip r:embed="rId3"/>
          <a:srcRect t="40" b="40"/>
          <a:stretch>
            <a:fillRect/>
          </a:stretch>
        </p:blipFill>
        <p:spPr/>
      </p:pic>
      <p:sp>
        <p:nvSpPr>
          <p:cNvPr id="6" name="Tijdelijke aanduiding voor tekst 5">
            <a:extLst>
              <a:ext uri="{FF2B5EF4-FFF2-40B4-BE49-F238E27FC236}">
                <a16:creationId xmlns:a16="http://schemas.microsoft.com/office/drawing/2014/main" id="{5A9126DE-1961-ADC6-EC7C-A21ADF2ECD3F}"/>
              </a:ext>
            </a:extLst>
          </p:cNvPr>
          <p:cNvSpPr>
            <a:spLocks noGrp="1"/>
          </p:cNvSpPr>
          <p:nvPr>
            <p:ph type="body" sz="half" idx="2"/>
          </p:nvPr>
        </p:nvSpPr>
        <p:spPr/>
        <p:txBody>
          <a:bodyPr/>
          <a:lstStyle/>
          <a:p>
            <a:r>
              <a:rPr lang="nl-NL" dirty="0"/>
              <a:t>Je kunt niet alleen roepen </a:t>
            </a:r>
            <a:br>
              <a:rPr lang="nl-NL" dirty="0"/>
            </a:br>
            <a:r>
              <a:rPr lang="nl-NL" dirty="0"/>
              <a:t>dat je een bruine tosti verkoopt zonder deze te promoten, </a:t>
            </a:r>
            <a:br>
              <a:rPr lang="nl-NL" dirty="0"/>
            </a:br>
            <a:r>
              <a:rPr lang="nl-NL" dirty="0"/>
              <a:t>want dan blijft iedereen voor </a:t>
            </a:r>
            <a:br>
              <a:rPr lang="nl-NL" dirty="0"/>
            </a:br>
            <a:r>
              <a:rPr lang="nl-NL" dirty="0"/>
              <a:t>de witte tosti kiezen. Je moet telkens speldenprikjes uitdelen. </a:t>
            </a:r>
          </a:p>
        </p:txBody>
      </p:sp>
      <p:sp>
        <p:nvSpPr>
          <p:cNvPr id="7" name="Tijdelijke aanduiding voor tekst 6">
            <a:extLst>
              <a:ext uri="{FF2B5EF4-FFF2-40B4-BE49-F238E27FC236}">
                <a16:creationId xmlns:a16="http://schemas.microsoft.com/office/drawing/2014/main" id="{5AF9E515-2E42-5558-EDF0-742CA275A363}"/>
              </a:ext>
            </a:extLst>
          </p:cNvPr>
          <p:cNvSpPr>
            <a:spLocks noGrp="1"/>
          </p:cNvSpPr>
          <p:nvPr>
            <p:ph type="body" sz="half" idx="15"/>
          </p:nvPr>
        </p:nvSpPr>
        <p:spPr/>
        <p:txBody>
          <a:bodyPr/>
          <a:lstStyle/>
          <a:p>
            <a:r>
              <a:rPr lang="nl-NL" dirty="0"/>
              <a:t>Rob </a:t>
            </a:r>
            <a:r>
              <a:rPr lang="nl-NL" dirty="0" err="1"/>
              <a:t>Haen</a:t>
            </a:r>
            <a:r>
              <a:rPr lang="nl-NL" dirty="0"/>
              <a:t>,</a:t>
            </a:r>
          </a:p>
          <a:p>
            <a:r>
              <a:rPr lang="nl-NL" dirty="0"/>
              <a:t>Centrumcoördinator bij</a:t>
            </a:r>
          </a:p>
          <a:p>
            <a:r>
              <a:rPr lang="nl-NL" dirty="0"/>
              <a:t>Wijkcentrum Zuiderkwartier</a:t>
            </a:r>
          </a:p>
        </p:txBody>
      </p:sp>
      <p:sp>
        <p:nvSpPr>
          <p:cNvPr id="2" name="Tijdelijke aanduiding voor datum 1">
            <a:extLst>
              <a:ext uri="{FF2B5EF4-FFF2-40B4-BE49-F238E27FC236}">
                <a16:creationId xmlns:a16="http://schemas.microsoft.com/office/drawing/2014/main" id="{3E0BB941-B481-EFEE-0AB5-262ADE787AB0}"/>
              </a:ext>
            </a:extLst>
          </p:cNvPr>
          <p:cNvSpPr>
            <a:spLocks noGrp="1"/>
          </p:cNvSpPr>
          <p:nvPr>
            <p:ph type="dt" sz="half" idx="10"/>
          </p:nvPr>
        </p:nvSpPr>
        <p:spPr/>
        <p:txBody>
          <a:bodyPr/>
          <a:lstStyle/>
          <a:p>
            <a:r>
              <a:rPr lang="nl-NL"/>
              <a:t>JOGG-Teamfit Buurt werkwijze</a:t>
            </a:r>
          </a:p>
        </p:txBody>
      </p:sp>
      <p:sp>
        <p:nvSpPr>
          <p:cNvPr id="3" name="Tijdelijke aanduiding voor dianummer 2">
            <a:extLst>
              <a:ext uri="{FF2B5EF4-FFF2-40B4-BE49-F238E27FC236}">
                <a16:creationId xmlns:a16="http://schemas.microsoft.com/office/drawing/2014/main" id="{EC3E47E9-0BEB-4079-5556-7BED5FD4E377}"/>
              </a:ext>
            </a:extLst>
          </p:cNvPr>
          <p:cNvSpPr>
            <a:spLocks noGrp="1"/>
          </p:cNvSpPr>
          <p:nvPr>
            <p:ph type="sldNum" sz="quarter" idx="12"/>
          </p:nvPr>
        </p:nvSpPr>
        <p:spPr/>
        <p:txBody>
          <a:bodyPr/>
          <a:lstStyle/>
          <a:p>
            <a:fld id="{14F1411D-0280-154F-AEAC-4C20B7AA46B2}" type="slidenum">
              <a:rPr lang="nl-NL" smtClean="0"/>
              <a:pPr/>
              <a:t>40</a:t>
            </a:fld>
            <a:endParaRPr lang="nl-NL"/>
          </a:p>
        </p:txBody>
      </p:sp>
    </p:spTree>
    <p:extLst>
      <p:ext uri="{BB962C8B-B14F-4D97-AF65-F5344CB8AC3E}">
        <p14:creationId xmlns:p14="http://schemas.microsoft.com/office/powerpoint/2010/main" val="16771511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ijdelijke aanduiding voor afbeelding 8">
            <a:extLst>
              <a:ext uri="{FF2B5EF4-FFF2-40B4-BE49-F238E27FC236}">
                <a16:creationId xmlns:a16="http://schemas.microsoft.com/office/drawing/2014/main" id="{3B67FF8F-D631-1D2B-25AA-3C7BA583C15E}"/>
              </a:ext>
            </a:extLst>
          </p:cNvPr>
          <p:cNvPicPr>
            <a:picLocks noGrp="1" noChangeAspect="1"/>
          </p:cNvPicPr>
          <p:nvPr>
            <p:ph type="pic" idx="14"/>
          </p:nvPr>
        </p:nvPicPr>
        <p:blipFill>
          <a:blip r:embed="rId3"/>
          <a:srcRect t="40" b="40"/>
          <a:stretch>
            <a:fillRect/>
          </a:stretch>
        </p:blipFill>
        <p:spPr/>
      </p:pic>
      <p:sp>
        <p:nvSpPr>
          <p:cNvPr id="6" name="Tijdelijke aanduiding voor tekst 5">
            <a:extLst>
              <a:ext uri="{FF2B5EF4-FFF2-40B4-BE49-F238E27FC236}">
                <a16:creationId xmlns:a16="http://schemas.microsoft.com/office/drawing/2014/main" id="{22297715-3474-21CF-0233-C4184436BB04}"/>
              </a:ext>
            </a:extLst>
          </p:cNvPr>
          <p:cNvSpPr>
            <a:spLocks noGrp="1"/>
          </p:cNvSpPr>
          <p:nvPr>
            <p:ph type="body" sz="half" idx="2"/>
          </p:nvPr>
        </p:nvSpPr>
        <p:spPr/>
        <p:txBody>
          <a:bodyPr/>
          <a:lstStyle/>
          <a:p>
            <a:r>
              <a:rPr lang="nl-NL" dirty="0"/>
              <a:t>Het gaat er niet om dat je mensen alleen maar wortel </a:t>
            </a:r>
            <a:br>
              <a:rPr lang="nl-NL" dirty="0"/>
            </a:br>
            <a:r>
              <a:rPr lang="nl-NL" dirty="0"/>
              <a:t>en tomaat voorschotelt, maar </a:t>
            </a:r>
            <a:br>
              <a:rPr lang="nl-NL" dirty="0"/>
            </a:br>
            <a:r>
              <a:rPr lang="nl-NL" dirty="0"/>
              <a:t>dat je een gezondere keuze </a:t>
            </a:r>
            <a:br>
              <a:rPr lang="nl-NL" dirty="0"/>
            </a:br>
            <a:r>
              <a:rPr lang="nl-NL" dirty="0"/>
              <a:t>als optie biedt. We hebben nu popcorn in plaats van chips.</a:t>
            </a:r>
          </a:p>
        </p:txBody>
      </p:sp>
      <p:sp>
        <p:nvSpPr>
          <p:cNvPr id="7" name="Tijdelijke aanduiding voor tekst 6">
            <a:extLst>
              <a:ext uri="{FF2B5EF4-FFF2-40B4-BE49-F238E27FC236}">
                <a16:creationId xmlns:a16="http://schemas.microsoft.com/office/drawing/2014/main" id="{EB828D5C-65BA-F157-D360-375D9EA6B698}"/>
              </a:ext>
            </a:extLst>
          </p:cNvPr>
          <p:cNvSpPr>
            <a:spLocks noGrp="1"/>
          </p:cNvSpPr>
          <p:nvPr>
            <p:ph type="body" sz="half" idx="15"/>
          </p:nvPr>
        </p:nvSpPr>
        <p:spPr/>
        <p:txBody>
          <a:bodyPr/>
          <a:lstStyle/>
          <a:p>
            <a:r>
              <a:rPr lang="nl-NL" dirty="0" err="1"/>
              <a:t>Talitha</a:t>
            </a:r>
            <a:r>
              <a:rPr lang="nl-NL" dirty="0"/>
              <a:t> Visser,</a:t>
            </a:r>
          </a:p>
          <a:p>
            <a:r>
              <a:rPr lang="nl-NL" dirty="0"/>
              <a:t>Bestuurslid van de </a:t>
            </a:r>
            <a:r>
              <a:rPr lang="nl-NL" dirty="0" err="1"/>
              <a:t>vSKBN</a:t>
            </a:r>
            <a:r>
              <a:rPr lang="nl-NL" dirty="0"/>
              <a:t> en </a:t>
            </a:r>
            <a:br>
              <a:rPr lang="nl-NL" dirty="0"/>
            </a:br>
            <a:r>
              <a:rPr lang="nl-NL" dirty="0"/>
              <a:t>bedrijfsleider van De Elzenhoek</a:t>
            </a:r>
          </a:p>
        </p:txBody>
      </p:sp>
      <p:sp>
        <p:nvSpPr>
          <p:cNvPr id="2" name="Tijdelijke aanduiding voor datum 1">
            <a:extLst>
              <a:ext uri="{FF2B5EF4-FFF2-40B4-BE49-F238E27FC236}">
                <a16:creationId xmlns:a16="http://schemas.microsoft.com/office/drawing/2014/main" id="{72E6C991-642F-C003-5DEE-105CDECA3D14}"/>
              </a:ext>
            </a:extLst>
          </p:cNvPr>
          <p:cNvSpPr>
            <a:spLocks noGrp="1"/>
          </p:cNvSpPr>
          <p:nvPr>
            <p:ph type="dt" sz="half" idx="10"/>
          </p:nvPr>
        </p:nvSpPr>
        <p:spPr/>
        <p:txBody>
          <a:bodyPr/>
          <a:lstStyle/>
          <a:p>
            <a:r>
              <a:rPr lang="nl-NL" dirty="0"/>
              <a:t>JOGG-Teamfit Buurt werkwijze</a:t>
            </a:r>
          </a:p>
        </p:txBody>
      </p:sp>
      <p:sp>
        <p:nvSpPr>
          <p:cNvPr id="3" name="Tijdelijke aanduiding voor dianummer 2">
            <a:extLst>
              <a:ext uri="{FF2B5EF4-FFF2-40B4-BE49-F238E27FC236}">
                <a16:creationId xmlns:a16="http://schemas.microsoft.com/office/drawing/2014/main" id="{B81337AB-41DD-5DAC-0308-F4DC483C1F3E}"/>
              </a:ext>
            </a:extLst>
          </p:cNvPr>
          <p:cNvSpPr>
            <a:spLocks noGrp="1"/>
          </p:cNvSpPr>
          <p:nvPr>
            <p:ph type="sldNum" sz="quarter" idx="12"/>
          </p:nvPr>
        </p:nvSpPr>
        <p:spPr/>
        <p:txBody>
          <a:bodyPr/>
          <a:lstStyle/>
          <a:p>
            <a:fld id="{14F1411D-0280-154F-AEAC-4C20B7AA46B2}" type="slidenum">
              <a:rPr lang="nl-NL" smtClean="0"/>
              <a:pPr/>
              <a:t>41</a:t>
            </a:fld>
            <a:endParaRPr lang="nl-NL"/>
          </a:p>
        </p:txBody>
      </p:sp>
    </p:spTree>
    <p:extLst>
      <p:ext uri="{BB962C8B-B14F-4D97-AF65-F5344CB8AC3E}">
        <p14:creationId xmlns:p14="http://schemas.microsoft.com/office/powerpoint/2010/main" val="30621434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95FE5-C6AF-6A75-B339-A76DA6E68C1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B417FBF-E1F0-9CE5-8CE1-E160924D4FFA}"/>
              </a:ext>
            </a:extLst>
          </p:cNvPr>
          <p:cNvSpPr>
            <a:spLocks noGrp="1"/>
          </p:cNvSpPr>
          <p:nvPr>
            <p:ph type="title"/>
          </p:nvPr>
        </p:nvSpPr>
        <p:spPr/>
        <p:txBody>
          <a:bodyPr/>
          <a:lstStyle/>
          <a:p>
            <a:r>
              <a:rPr lang="nl-NL" dirty="0"/>
              <a:t>[</a:t>
            </a:r>
            <a:r>
              <a:rPr lang="nl-NL" dirty="0" err="1"/>
              <a:t>Factsheets</a:t>
            </a:r>
            <a:r>
              <a:rPr lang="nl-NL" dirty="0"/>
              <a:t>]</a:t>
            </a:r>
          </a:p>
        </p:txBody>
      </p:sp>
    </p:spTree>
    <p:extLst>
      <p:ext uri="{BB962C8B-B14F-4D97-AF65-F5344CB8AC3E}">
        <p14:creationId xmlns:p14="http://schemas.microsoft.com/office/powerpoint/2010/main" val="23026231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B3DBA-35C2-CCC1-2571-3AE38C774908}"/>
            </a:ext>
          </a:extLst>
        </p:cNvPr>
        <p:cNvGrpSpPr/>
        <p:nvPr/>
      </p:nvGrpSpPr>
      <p:grpSpPr>
        <a:xfrm>
          <a:off x="0" y="0"/>
          <a:ext cx="0" cy="0"/>
          <a:chOff x="0" y="0"/>
          <a:chExt cx="0" cy="0"/>
        </a:xfrm>
      </p:grpSpPr>
      <p:pic>
        <p:nvPicPr>
          <p:cNvPr id="11" name="Picture Placeholder 10" descr="A green and pink informational chart&#10;&#10;Description automatically generated">
            <a:extLst>
              <a:ext uri="{FF2B5EF4-FFF2-40B4-BE49-F238E27FC236}">
                <a16:creationId xmlns:a16="http://schemas.microsoft.com/office/drawing/2014/main" id="{75134DB2-94EB-F2A2-1421-1B6BDEA3EFE8}"/>
              </a:ext>
            </a:extLst>
          </p:cNvPr>
          <p:cNvPicPr>
            <a:picLocks noGrp="1" noChangeAspect="1"/>
          </p:cNvPicPr>
          <p:nvPr>
            <p:ph idx="1"/>
          </p:nvPr>
        </p:nvPicPr>
        <p:blipFill rotWithShape="1">
          <a:blip r:embed="rId3"/>
          <a:srcRect/>
          <a:stretch/>
        </p:blipFill>
        <p:spPr>
          <a:xfrm>
            <a:off x="20" y="10"/>
            <a:ext cx="9143980" cy="5143490"/>
          </a:xfrm>
          <a:noFill/>
        </p:spPr>
      </p:pic>
      <p:sp>
        <p:nvSpPr>
          <p:cNvPr id="3" name="Tijdelijke aanduiding voor datum 2" hidden="1">
            <a:extLst>
              <a:ext uri="{FF2B5EF4-FFF2-40B4-BE49-F238E27FC236}">
                <a16:creationId xmlns:a16="http://schemas.microsoft.com/office/drawing/2014/main" id="{00A425CD-80C8-0653-229E-9FABC5B44B2E}"/>
              </a:ext>
            </a:extLst>
          </p:cNvPr>
          <p:cNvSpPr>
            <a:spLocks noGrp="1"/>
          </p:cNvSpPr>
          <p:nvPr>
            <p:ph type="dt" sz="half" idx="10"/>
          </p:nvPr>
        </p:nvSpPr>
        <p:spPr/>
        <p:txBody>
          <a:bodyPr/>
          <a:lstStyle/>
          <a:p>
            <a:pPr>
              <a:spcAft>
                <a:spcPts val="600"/>
              </a:spcAft>
            </a:pPr>
            <a:r>
              <a:rPr lang="nl-NL"/>
              <a:t>Teamfit is een werkwijze van JOGG</a:t>
            </a:r>
          </a:p>
        </p:txBody>
      </p:sp>
      <p:sp>
        <p:nvSpPr>
          <p:cNvPr id="4" name="Tijdelijke aanduiding voor dianummer 4" hidden="1">
            <a:extLst>
              <a:ext uri="{FF2B5EF4-FFF2-40B4-BE49-F238E27FC236}">
                <a16:creationId xmlns:a16="http://schemas.microsoft.com/office/drawing/2014/main" id="{32BF0D25-8EDC-9FB4-FD33-C35E06870A01}"/>
              </a:ext>
            </a:extLst>
          </p:cNvPr>
          <p:cNvSpPr>
            <a:spLocks noGrp="1"/>
          </p:cNvSpPr>
          <p:nvPr>
            <p:ph type="sldNum" sz="quarter" idx="12"/>
          </p:nvPr>
        </p:nvSpPr>
        <p:spPr/>
        <p:txBody>
          <a:bodyPr/>
          <a:lstStyle/>
          <a:p>
            <a:pPr>
              <a:spcAft>
                <a:spcPts val="600"/>
              </a:spcAft>
            </a:pPr>
            <a:fld id="{14F1411D-0280-154F-AEAC-4C20B7AA46B2}" type="slidenum">
              <a:rPr lang="nl-NL" smtClean="0"/>
              <a:pPr>
                <a:spcAft>
                  <a:spcPts val="600"/>
                </a:spcAft>
              </a:pPr>
              <a:t>43</a:t>
            </a:fld>
            <a:endParaRPr lang="nl-NL"/>
          </a:p>
        </p:txBody>
      </p:sp>
      <p:sp>
        <p:nvSpPr>
          <p:cNvPr id="14" name="Date Placeholder 2">
            <a:extLst>
              <a:ext uri="{FF2B5EF4-FFF2-40B4-BE49-F238E27FC236}">
                <a16:creationId xmlns:a16="http://schemas.microsoft.com/office/drawing/2014/main" id="{A8353CFB-401A-44A7-591D-947512218682}"/>
              </a:ext>
            </a:extLst>
          </p:cNvPr>
          <p:cNvSpPr txBox="1">
            <a:spLocks/>
          </p:cNvSpPr>
          <p:nvPr/>
        </p:nvSpPr>
        <p:spPr>
          <a:xfrm rot="16200000">
            <a:off x="7270978" y="2463338"/>
            <a:ext cx="2984399" cy="180000"/>
          </a:xfrm>
          <a:prstGeom prst="rect">
            <a:avLst/>
          </a:prstGeom>
        </p:spPr>
        <p:txBody>
          <a:bodyPr vert="horz" lIns="0" tIns="0" rIns="0" bIns="0" rtlCol="0" anchor="t" anchorCtr="0">
            <a:noAutofit/>
          </a:bodyPr>
          <a:lstStyle>
            <a:defPPr>
              <a:defRPr lang="nl-NL"/>
            </a:defPPr>
            <a:lvl1pPr marL="0" algn="ctr" defTabSz="685800" rtl="0" eaLnBrk="1" latinLnBrk="0" hangingPunct="1">
              <a:defRPr sz="1150" kern="1200">
                <a:solidFill>
                  <a:schemeClr val="bg1"/>
                </a:solidFill>
                <a:latin typeface="+mj-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nl-NL" dirty="0" err="1"/>
              <a:t>Teamfit</a:t>
            </a:r>
            <a:r>
              <a:rPr lang="nl-NL" dirty="0"/>
              <a:t> is een werkwijze van JOGG</a:t>
            </a:r>
          </a:p>
        </p:txBody>
      </p:sp>
      <p:sp>
        <p:nvSpPr>
          <p:cNvPr id="15" name="Slide Number Placeholder 4">
            <a:extLst>
              <a:ext uri="{FF2B5EF4-FFF2-40B4-BE49-F238E27FC236}">
                <a16:creationId xmlns:a16="http://schemas.microsoft.com/office/drawing/2014/main" id="{3427E4AC-2F10-11FD-6C96-A79842F006F7}"/>
              </a:ext>
            </a:extLst>
          </p:cNvPr>
          <p:cNvSpPr txBox="1">
            <a:spLocks/>
          </p:cNvSpPr>
          <p:nvPr/>
        </p:nvSpPr>
        <p:spPr>
          <a:xfrm>
            <a:off x="8105115" y="4603475"/>
            <a:ext cx="720000" cy="288000"/>
          </a:xfrm>
          <a:prstGeom prst="rect">
            <a:avLst/>
          </a:prstGeom>
        </p:spPr>
        <p:txBody>
          <a:bodyPr vert="horz" lIns="0" tIns="0" rIns="0" bIns="0" rtlCol="0" anchor="t" anchorCtr="0">
            <a:noAutofit/>
          </a:bodyPr>
          <a:lstStyle>
            <a:defPPr>
              <a:defRPr lang="nl-NL"/>
            </a:defPPr>
            <a:lvl1pPr marL="0" algn="r" defTabSz="685800" rtl="0" eaLnBrk="1" latinLnBrk="0" hangingPunct="1">
              <a:defRPr sz="1800" kern="1200">
                <a:solidFill>
                  <a:schemeClr val="bg1"/>
                </a:solidFill>
                <a:latin typeface="+mj-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14F1411D-0280-154F-AEAC-4C20B7AA46B2}" type="slidenum">
              <a:rPr lang="nl-NL" smtClean="0"/>
              <a:pPr/>
              <a:t>43</a:t>
            </a:fld>
            <a:endParaRPr lang="nl-NL"/>
          </a:p>
        </p:txBody>
      </p:sp>
    </p:spTree>
    <p:extLst>
      <p:ext uri="{BB962C8B-B14F-4D97-AF65-F5344CB8AC3E}">
        <p14:creationId xmlns:p14="http://schemas.microsoft.com/office/powerpoint/2010/main" val="6294211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98C57-7B78-14C9-E2D0-4D4BF96290FC}"/>
            </a:ext>
          </a:extLst>
        </p:cNvPr>
        <p:cNvGrpSpPr/>
        <p:nvPr/>
      </p:nvGrpSpPr>
      <p:grpSpPr>
        <a:xfrm>
          <a:off x="0" y="0"/>
          <a:ext cx="0" cy="0"/>
          <a:chOff x="0" y="0"/>
          <a:chExt cx="0" cy="0"/>
        </a:xfrm>
      </p:grpSpPr>
      <p:pic>
        <p:nvPicPr>
          <p:cNvPr id="6" name="Picture Placeholder 5" descr="A green and pink informational chart&#10;&#10;Description automatically generated">
            <a:extLst>
              <a:ext uri="{FF2B5EF4-FFF2-40B4-BE49-F238E27FC236}">
                <a16:creationId xmlns:a16="http://schemas.microsoft.com/office/drawing/2014/main" id="{E7E2488D-4564-A06F-3833-525F53A92153}"/>
              </a:ext>
            </a:extLst>
          </p:cNvPr>
          <p:cNvPicPr>
            <a:picLocks noGrp="1" noChangeAspect="1"/>
          </p:cNvPicPr>
          <p:nvPr>
            <p:ph idx="1"/>
          </p:nvPr>
        </p:nvPicPr>
        <p:blipFill rotWithShape="1">
          <a:blip r:embed="rId3"/>
          <a:srcRect/>
          <a:stretch/>
        </p:blipFill>
        <p:spPr>
          <a:xfrm>
            <a:off x="20" y="10"/>
            <a:ext cx="9143980" cy="5143490"/>
          </a:xfrm>
          <a:noFill/>
        </p:spPr>
      </p:pic>
      <p:sp>
        <p:nvSpPr>
          <p:cNvPr id="2" name="Date Placeholder 2">
            <a:extLst>
              <a:ext uri="{FF2B5EF4-FFF2-40B4-BE49-F238E27FC236}">
                <a16:creationId xmlns:a16="http://schemas.microsoft.com/office/drawing/2014/main" id="{FB8B5511-60B3-1EB1-B82A-BF1FC4043C0F}"/>
              </a:ext>
            </a:extLst>
          </p:cNvPr>
          <p:cNvSpPr>
            <a:spLocks noGrp="1"/>
          </p:cNvSpPr>
          <p:nvPr>
            <p:ph type="dt" sz="half" idx="10"/>
          </p:nvPr>
        </p:nvSpPr>
        <p:spPr>
          <a:xfrm rot="16200000">
            <a:off x="7272000" y="2465550"/>
            <a:ext cx="2984399" cy="180000"/>
          </a:xfrm>
        </p:spPr>
        <p:txBody>
          <a:bodyPr/>
          <a:lstStyle>
            <a:lvl1pPr>
              <a:defRPr>
                <a:solidFill>
                  <a:schemeClr val="bg1"/>
                </a:solidFill>
              </a:defRPr>
            </a:lvl1pPr>
          </a:lstStyle>
          <a:p>
            <a:r>
              <a:rPr lang="nl-NL" dirty="0"/>
              <a:t>Teamfit is een werkwijze van JOGG</a:t>
            </a:r>
          </a:p>
        </p:txBody>
      </p:sp>
      <p:sp>
        <p:nvSpPr>
          <p:cNvPr id="3" name="Slide Number Placeholder 4">
            <a:extLst>
              <a:ext uri="{FF2B5EF4-FFF2-40B4-BE49-F238E27FC236}">
                <a16:creationId xmlns:a16="http://schemas.microsoft.com/office/drawing/2014/main" id="{E2DC0436-6FFA-DDDE-579E-6CC576E5BED8}"/>
              </a:ext>
            </a:extLst>
          </p:cNvPr>
          <p:cNvSpPr>
            <a:spLocks noGrp="1"/>
          </p:cNvSpPr>
          <p:nvPr>
            <p:ph type="sldNum" sz="quarter" idx="12"/>
          </p:nvPr>
        </p:nvSpPr>
        <p:spPr>
          <a:xfrm>
            <a:off x="8100000" y="4605687"/>
            <a:ext cx="720000" cy="288000"/>
          </a:xfrm>
        </p:spPr>
        <p:txBody>
          <a:bodyPr/>
          <a:lstStyle>
            <a:lvl1pPr>
              <a:defRPr>
                <a:solidFill>
                  <a:schemeClr val="bg1"/>
                </a:solidFill>
              </a:defRPr>
            </a:lvl1pPr>
          </a:lstStyle>
          <a:p>
            <a:fld id="{14F1411D-0280-154F-AEAC-4C20B7AA46B2}" type="slidenum">
              <a:rPr lang="nl-NL" smtClean="0"/>
              <a:pPr/>
              <a:t>44</a:t>
            </a:fld>
            <a:endParaRPr lang="nl-NL"/>
          </a:p>
        </p:txBody>
      </p:sp>
    </p:spTree>
    <p:extLst>
      <p:ext uri="{BB962C8B-B14F-4D97-AF65-F5344CB8AC3E}">
        <p14:creationId xmlns:p14="http://schemas.microsoft.com/office/powerpoint/2010/main" val="40651514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F9952-9CC0-1158-CC38-F607DCEB2AE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7E75BAB-93CA-E452-37F2-D2C9283A19A2}"/>
              </a:ext>
            </a:extLst>
          </p:cNvPr>
          <p:cNvSpPr>
            <a:spLocks noGrp="1"/>
          </p:cNvSpPr>
          <p:nvPr>
            <p:ph type="title"/>
          </p:nvPr>
        </p:nvSpPr>
        <p:spPr/>
        <p:txBody>
          <a:bodyPr/>
          <a:lstStyle/>
          <a:p>
            <a:r>
              <a:rPr lang="nl-NL" dirty="0"/>
              <a:t>[Call </a:t>
            </a:r>
            <a:r>
              <a:rPr lang="nl-NL" dirty="0" err="1"/>
              <a:t>to</a:t>
            </a:r>
            <a:r>
              <a:rPr lang="nl-NL" dirty="0"/>
              <a:t> action / afsluiting]</a:t>
            </a:r>
          </a:p>
        </p:txBody>
      </p:sp>
    </p:spTree>
    <p:extLst>
      <p:ext uri="{BB962C8B-B14F-4D97-AF65-F5344CB8AC3E}">
        <p14:creationId xmlns:p14="http://schemas.microsoft.com/office/powerpoint/2010/main" val="40697885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CB5F8B20-D6DE-3015-72F1-D1CE0F6845C7}"/>
              </a:ext>
            </a:extLst>
          </p:cNvPr>
          <p:cNvSpPr>
            <a:spLocks noGrp="1"/>
          </p:cNvSpPr>
          <p:nvPr>
            <p:ph type="body" sz="half" idx="28"/>
          </p:nvPr>
        </p:nvSpPr>
        <p:spPr/>
        <p:txBody>
          <a:bodyPr/>
          <a:lstStyle/>
          <a:p>
            <a:r>
              <a:rPr lang="nl-NL" dirty="0"/>
              <a:t>Gezondere buurtlocaties</a:t>
            </a:r>
          </a:p>
        </p:txBody>
      </p:sp>
      <p:sp>
        <p:nvSpPr>
          <p:cNvPr id="8" name="Tijdelijke aanduiding voor tekst 7">
            <a:extLst>
              <a:ext uri="{FF2B5EF4-FFF2-40B4-BE49-F238E27FC236}">
                <a16:creationId xmlns:a16="http://schemas.microsoft.com/office/drawing/2014/main" id="{8C2BD9DC-9C58-DFB0-A4F3-648235B79447}"/>
              </a:ext>
            </a:extLst>
          </p:cNvPr>
          <p:cNvSpPr>
            <a:spLocks noGrp="1"/>
          </p:cNvSpPr>
          <p:nvPr>
            <p:ph type="body" sz="half" idx="31"/>
          </p:nvPr>
        </p:nvSpPr>
        <p:spPr/>
        <p:txBody>
          <a:bodyPr/>
          <a:lstStyle/>
          <a:p>
            <a:endParaRPr lang="nl-NL" dirty="0"/>
          </a:p>
        </p:txBody>
      </p:sp>
      <p:sp>
        <p:nvSpPr>
          <p:cNvPr id="3" name="Tijdelijke aanduiding voor datum 2">
            <a:extLst>
              <a:ext uri="{FF2B5EF4-FFF2-40B4-BE49-F238E27FC236}">
                <a16:creationId xmlns:a16="http://schemas.microsoft.com/office/drawing/2014/main" id="{D9D9E8F2-2DD1-3068-596B-16653B997309}"/>
              </a:ext>
            </a:extLst>
          </p:cNvPr>
          <p:cNvSpPr>
            <a:spLocks noGrp="1"/>
          </p:cNvSpPr>
          <p:nvPr>
            <p:ph type="dt" sz="half" idx="10"/>
          </p:nvPr>
        </p:nvSpPr>
        <p:spPr/>
        <p:txBody>
          <a:bodyPr/>
          <a:lstStyle/>
          <a:p>
            <a:r>
              <a:rPr lang="nl-NL" dirty="0"/>
              <a:t>Teamfit is een werkwijze van JOGG</a:t>
            </a:r>
          </a:p>
        </p:txBody>
      </p:sp>
      <p:sp>
        <p:nvSpPr>
          <p:cNvPr id="10" name="Tijdelijke aanduiding voor dianummer 9">
            <a:extLst>
              <a:ext uri="{FF2B5EF4-FFF2-40B4-BE49-F238E27FC236}">
                <a16:creationId xmlns:a16="http://schemas.microsoft.com/office/drawing/2014/main" id="{8E0E1E6D-326A-A730-F33A-C43AEF544908}"/>
              </a:ext>
            </a:extLst>
          </p:cNvPr>
          <p:cNvSpPr>
            <a:spLocks noGrp="1"/>
          </p:cNvSpPr>
          <p:nvPr>
            <p:ph type="sldNum" sz="quarter" idx="12"/>
          </p:nvPr>
        </p:nvSpPr>
        <p:spPr/>
        <p:txBody>
          <a:bodyPr/>
          <a:lstStyle/>
          <a:p>
            <a:fld id="{14F1411D-0280-154F-AEAC-4C20B7AA46B2}" type="slidenum">
              <a:rPr lang="nl-NL" smtClean="0"/>
              <a:pPr/>
              <a:t>46</a:t>
            </a:fld>
            <a:endParaRPr lang="nl-NL" dirty="0"/>
          </a:p>
        </p:txBody>
      </p:sp>
      <p:sp>
        <p:nvSpPr>
          <p:cNvPr id="12" name="Tijdelijke aanduiding voor tekst 11">
            <a:extLst>
              <a:ext uri="{FF2B5EF4-FFF2-40B4-BE49-F238E27FC236}">
                <a16:creationId xmlns:a16="http://schemas.microsoft.com/office/drawing/2014/main" id="{1C7BC447-6B89-1B3F-3F4A-EF4D9CF5DD8B}"/>
              </a:ext>
            </a:extLst>
          </p:cNvPr>
          <p:cNvSpPr>
            <a:spLocks noGrp="1"/>
          </p:cNvSpPr>
          <p:nvPr>
            <p:ph type="body" sz="half" idx="30"/>
          </p:nvPr>
        </p:nvSpPr>
        <p:spPr/>
        <p:txBody>
          <a:bodyPr/>
          <a:lstStyle/>
          <a:p>
            <a:endParaRPr lang="nl-NL"/>
          </a:p>
        </p:txBody>
      </p:sp>
    </p:spTree>
    <p:extLst>
      <p:ext uri="{BB962C8B-B14F-4D97-AF65-F5344CB8AC3E}">
        <p14:creationId xmlns:p14="http://schemas.microsoft.com/office/powerpoint/2010/main" val="9610986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B1361963-BDFF-A69F-1127-A6E4DF94684E}"/>
              </a:ext>
            </a:extLst>
          </p:cNvPr>
          <p:cNvSpPr>
            <a:spLocks noGrp="1"/>
          </p:cNvSpPr>
          <p:nvPr>
            <p:ph type="body" sz="half" idx="15"/>
          </p:nvPr>
        </p:nvSpPr>
        <p:spPr/>
        <p:txBody>
          <a:bodyPr/>
          <a:lstStyle/>
          <a:p>
            <a:endParaRPr lang="nl-NL" dirty="0"/>
          </a:p>
        </p:txBody>
      </p:sp>
    </p:spTree>
    <p:extLst>
      <p:ext uri="{BB962C8B-B14F-4D97-AF65-F5344CB8AC3E}">
        <p14:creationId xmlns:p14="http://schemas.microsoft.com/office/powerpoint/2010/main" val="3228143498"/>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JOGG - Groen">
  <a:themeElements>
    <a:clrScheme name="JOGG - Groen">
      <a:dk1>
        <a:sysClr val="windowText" lastClr="000000"/>
      </a:dk1>
      <a:lt1>
        <a:sysClr val="window" lastClr="FFFFFF"/>
      </a:lt1>
      <a:dk2>
        <a:srgbClr val="A1D078"/>
      </a:dk2>
      <a:lt2>
        <a:srgbClr val="E8564F"/>
      </a:lt2>
      <a:accent1>
        <a:srgbClr val="F58349"/>
      </a:accent1>
      <a:accent2>
        <a:srgbClr val="FFC943"/>
      </a:accent2>
      <a:accent3>
        <a:srgbClr val="A1D078"/>
      </a:accent3>
      <a:accent4>
        <a:srgbClr val="7AC3E7"/>
      </a:accent4>
      <a:accent5>
        <a:srgbClr val="917FEE"/>
      </a:accent5>
      <a:accent6>
        <a:srgbClr val="FBBEE6"/>
      </a:accent6>
      <a:hlink>
        <a:srgbClr val="000000"/>
      </a:hlink>
      <a:folHlink>
        <a:srgbClr val="000000"/>
      </a:folHlink>
    </a:clrScheme>
    <a:fontScheme name="HouschkaAlt">
      <a:majorFont>
        <a:latin typeface="HouschkaAltBold"/>
        <a:ea typeface=""/>
        <a:cs typeface=""/>
      </a:majorFont>
      <a:minorFont>
        <a:latin typeface="HouschkaAltMedium"/>
        <a:ea typeface=""/>
        <a:cs typeface=""/>
      </a:minorFont>
    </a:fontScheme>
    <a:fmtScheme name="Office-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500" dirty="0" smtClean="0"/>
        </a:defPPr>
      </a:lstStyle>
    </a:txDef>
  </a:objectDefaults>
  <a:extraClrSchemeLst/>
  <a:extLst>
    <a:ext uri="{05A4C25C-085E-4340-85A3-A5531E510DB2}">
      <thm15:themeFamily xmlns:thm15="http://schemas.microsoft.com/office/thememl/2012/main" name="JOGG-Teamfit_Basispresentatie (JULI 2023)" id="{3298E3A1-D402-1844-8517-E326CD8C49BD}" vid="{E4E7939B-F4E8-AB47-94C8-8FA518BC869E}"/>
    </a:ext>
  </a:extLst>
</a:theme>
</file>

<file path=ppt/theme/theme2.xml><?xml version="1.0" encoding="utf-8"?>
<a:theme xmlns:a="http://schemas.openxmlformats.org/drawingml/2006/main" name="JOGG - Blauw">
  <a:themeElements>
    <a:clrScheme name="JOGG - Groen">
      <a:dk1>
        <a:sysClr val="windowText" lastClr="000000"/>
      </a:dk1>
      <a:lt1>
        <a:sysClr val="window" lastClr="FFFFFF"/>
      </a:lt1>
      <a:dk2>
        <a:srgbClr val="7AC3E7"/>
      </a:dk2>
      <a:lt2>
        <a:srgbClr val="E8564F"/>
      </a:lt2>
      <a:accent1>
        <a:srgbClr val="FBBEE6"/>
      </a:accent1>
      <a:accent2>
        <a:srgbClr val="FFC943"/>
      </a:accent2>
      <a:accent3>
        <a:srgbClr val="7AC3E7"/>
      </a:accent3>
      <a:accent4>
        <a:srgbClr val="A1D078"/>
      </a:accent4>
      <a:accent5>
        <a:srgbClr val="917FEE"/>
      </a:accent5>
      <a:accent6>
        <a:srgbClr val="F58349"/>
      </a:accent6>
      <a:hlink>
        <a:srgbClr val="000000"/>
      </a:hlink>
      <a:folHlink>
        <a:srgbClr val="000000"/>
      </a:folHlink>
    </a:clrScheme>
    <a:fontScheme name="HouschkaAlt">
      <a:majorFont>
        <a:latin typeface="HouschkaAltBold"/>
        <a:ea typeface=""/>
        <a:cs typeface=""/>
      </a:majorFont>
      <a:minorFont>
        <a:latin typeface="HouschkaAltMedium"/>
        <a:ea typeface=""/>
        <a:cs typeface=""/>
      </a:minorFont>
    </a:fontScheme>
    <a:fmtScheme name="Office-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500" dirty="0" smtClean="0"/>
        </a:defPPr>
      </a:lstStyle>
    </a:txDef>
  </a:objectDefaults>
  <a:extraClrSchemeLst/>
  <a:extLst>
    <a:ext uri="{05A4C25C-085E-4340-85A3-A5531E510DB2}">
      <thm15:themeFamily xmlns:thm15="http://schemas.microsoft.com/office/thememl/2012/main" name="JOGG-Teamfit_Basispresentatie (JULI 2023)" id="{3298E3A1-D402-1844-8517-E326CD8C49BD}" vid="{9E6D8D54-DEB4-F64F-8505-5C10A333F511}"/>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68ecd96-23b7-4457-b639-29a0a1c2606b" xsi:nil="true"/>
    <lcf76f155ced4ddcb4097134ff3c332f xmlns="271cf908-f0e7-4d5a-8e84-9a0a0089878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F6FB52135D1C8468885FCCBFAA5BA21" ma:contentTypeVersion="17" ma:contentTypeDescription="Een nieuw document maken." ma:contentTypeScope="" ma:versionID="33c518bec26279a2d2501d84316b6eda">
  <xsd:schema xmlns:xsd="http://www.w3.org/2001/XMLSchema" xmlns:xs="http://www.w3.org/2001/XMLSchema" xmlns:p="http://schemas.microsoft.com/office/2006/metadata/properties" xmlns:ns2="271cf908-f0e7-4d5a-8e84-9a0a0089878e" xmlns:ns3="368ecd96-23b7-4457-b639-29a0a1c2606b" targetNamespace="http://schemas.microsoft.com/office/2006/metadata/properties" ma:root="true" ma:fieldsID="25bf47beded5bd67f5a2d0695f16f43c" ns2:_="" ns3:_="">
    <xsd:import namespace="271cf908-f0e7-4d5a-8e84-9a0a0089878e"/>
    <xsd:import namespace="368ecd96-23b7-4457-b639-29a0a1c2606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1cf908-f0e7-4d5a-8e84-9a0a008987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Afbeeldingtags" ma:readOnly="false" ma:fieldId="{5cf76f15-5ced-4ddc-b409-7134ff3c332f}" ma:taxonomyMulti="true" ma:sspId="d5e7bb2a-567a-4127-a16e-7d25c9651b0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68ecd96-23b7-4457-b639-29a0a1c2606b"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TaxCatchAll" ma:index="22" nillable="true" ma:displayName="Taxonomy Catch All Column" ma:hidden="true" ma:list="{8bb48be9-ee55-420d-86fc-290ffdbf1a3d}" ma:internalName="TaxCatchAll" ma:showField="CatchAllData" ma:web="368ecd96-23b7-4457-b639-29a0a1c260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618FE56-370C-44CA-B943-2A862F8C3541}">
  <ds:schemaRefs>
    <ds:schemaRef ds:uri="http://schemas.microsoft.com/sharepoint/v3/contenttype/forms"/>
  </ds:schemaRefs>
</ds:datastoreItem>
</file>

<file path=customXml/itemProps2.xml><?xml version="1.0" encoding="utf-8"?>
<ds:datastoreItem xmlns:ds="http://schemas.openxmlformats.org/officeDocument/2006/customXml" ds:itemID="{BA630C54-E2B7-49DA-A3D6-5AB6BD688959}">
  <ds:schemaRefs>
    <ds:schemaRef ds:uri="http://schemas.openxmlformats.org/package/2006/metadata/core-properties"/>
    <ds:schemaRef ds:uri="http://purl.org/dc/elements/1.1/"/>
    <ds:schemaRef ds:uri="http://schemas.microsoft.com/office/infopath/2007/PartnerControls"/>
    <ds:schemaRef ds:uri="http://schemas.microsoft.com/office/2006/metadata/properties"/>
    <ds:schemaRef ds:uri="http://purl.org/dc/terms/"/>
    <ds:schemaRef ds:uri="http://purl.org/dc/dcmitype/"/>
    <ds:schemaRef ds:uri="http://schemas.microsoft.com/office/2006/documentManagement/types"/>
    <ds:schemaRef ds:uri="b553e9e2-fef5-4b5c-8b0b-8c7ea3d53b2a"/>
    <ds:schemaRef ds:uri="d373bbcd-6a15-4626-ac08-afd631e84c95"/>
    <ds:schemaRef ds:uri="http://www.w3.org/XML/1998/namespace"/>
    <ds:schemaRef ds:uri="368ecd96-23b7-4457-b639-29a0a1c2606b"/>
    <ds:schemaRef ds:uri="271cf908-f0e7-4d5a-8e84-9a0a0089878e"/>
  </ds:schemaRefs>
</ds:datastoreItem>
</file>

<file path=customXml/itemProps3.xml><?xml version="1.0" encoding="utf-8"?>
<ds:datastoreItem xmlns:ds="http://schemas.openxmlformats.org/officeDocument/2006/customXml" ds:itemID="{7D661354-A254-4D90-AFC9-A471D03DCB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1cf908-f0e7-4d5a-8e84-9a0a0089878e"/>
    <ds:schemaRef ds:uri="368ecd96-23b7-4457-b639-29a0a1c260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JOGG-Teamfit_Basispresentatie (JULI 2023)</Template>
  <TotalTime>12049</TotalTime>
  <Words>2603</Words>
  <Application>Microsoft Office PowerPoint</Application>
  <PresentationFormat>Diavoorstelling (16:9)</PresentationFormat>
  <Paragraphs>345</Paragraphs>
  <Slides>47</Slides>
  <Notes>38</Notes>
  <HiddenSlides>3</HiddenSlides>
  <MMClips>1</MMClips>
  <ScaleCrop>false</ScaleCrop>
  <HeadingPairs>
    <vt:vector size="6" baseType="variant">
      <vt:variant>
        <vt:lpstr>Gebruikte lettertypen</vt:lpstr>
      </vt:variant>
      <vt:variant>
        <vt:i4>5</vt:i4>
      </vt:variant>
      <vt:variant>
        <vt:lpstr>Thema</vt:lpstr>
      </vt:variant>
      <vt:variant>
        <vt:i4>2</vt:i4>
      </vt:variant>
      <vt:variant>
        <vt:lpstr>Diatitels</vt:lpstr>
      </vt:variant>
      <vt:variant>
        <vt:i4>47</vt:i4>
      </vt:variant>
    </vt:vector>
  </HeadingPairs>
  <TitlesOfParts>
    <vt:vector size="54" baseType="lpstr">
      <vt:lpstr>Apple SD Gothic Neo Regular</vt:lpstr>
      <vt:lpstr>Arial</vt:lpstr>
      <vt:lpstr>Calibri</vt:lpstr>
      <vt:lpstr>HouschkaAltBold</vt:lpstr>
      <vt:lpstr>HouschkaAltMedium</vt:lpstr>
      <vt:lpstr>JOGG - Groen</vt:lpstr>
      <vt:lpstr>JOGG - Blauw</vt:lpstr>
      <vt:lpstr> Basispresentatie buurtlocaties</vt:lpstr>
      <vt:lpstr>Welkom bij de basispresentatie. De volgende twee slides vertellen je hoe je de presentatie op de juist manier kunt inzetten en gebruiken. </vt:lpstr>
      <vt:lpstr>Hallo JOGG-coach gezonde locaties – jij gaat een presentatie maken voor buurt- of sportlocaties!</vt:lpstr>
      <vt:lpstr>PowerPoint-presentatie</vt:lpstr>
      <vt:lpstr>Inhoud presentatie</vt:lpstr>
      <vt:lpstr>Hier komt de titel van je presentatie</vt:lpstr>
      <vt:lpstr>PowerPoint-presentatie</vt:lpstr>
      <vt:lpstr>Over JOGG</vt:lpstr>
      <vt:lpstr>Gezond opgroeien gaat niet vanzelf</vt:lpstr>
      <vt:lpstr>JOGG brengt iedereen in beweging voor een gezonde jeugd</vt:lpstr>
      <vt:lpstr>Van</vt:lpstr>
      <vt:lpstr> Kinderen en jongeren leren van hun omgeving en maken keuzes op basis van wat sociaal wenselijk is. Denk aan:  wat er te eten en drinken is  wat anderen doen en normaal vinden  hoeveel ruimte er is om te bewegen   Juist daarom kunnen locaties verschil maken. Met kleine veranderingen kun je samen met ons de omgeving waar de jeugd komt gezonder maken </vt:lpstr>
      <vt:lpstr>PowerPoint-presentatie</vt:lpstr>
      <vt:lpstr>Maak jullie locatie stap voor stap gezonder</vt:lpstr>
      <vt:lpstr>1 op 7 kinderen in Nederland heeft overgewicht  1 op de 25 heeft obesitas</vt:lpstr>
      <vt:lpstr>PowerPoint-presentatie</vt:lpstr>
      <vt:lpstr>Teamfit</vt:lpstr>
      <vt:lpstr>PowerPoint-presentatie</vt:lpstr>
      <vt:lpstr>PowerPoint-presentatie</vt:lpstr>
      <vt:lpstr>PowerPoint-presentatie</vt:lpstr>
      <vt:lpstr>PowerPoint-presentatie</vt:lpstr>
      <vt:lpstr>Inventarisatie</vt:lpstr>
      <vt:lpstr>Mijn Teamfit</vt:lpstr>
      <vt:lpstr>Mijn Teamfit</vt:lpstr>
      <vt:lpstr>PowerPoint-presentatie</vt:lpstr>
      <vt:lpstr>PowerPoint-presentatie</vt:lpstr>
      <vt:lpstr>PowerPoint-presentatie</vt:lpstr>
      <vt:lpstr>Voeding  </vt:lpstr>
      <vt:lpstr>PowerPoint-presentatie</vt:lpstr>
      <vt:lpstr>[Tips &amp; praktische voorbeelden]</vt:lpstr>
      <vt:lpstr>De horeca zonder JOGG-Teamfit</vt:lpstr>
      <vt:lpstr>De horeca met JOGG-Teamfit</vt:lpstr>
      <vt:lpstr>PowerPoint-presentatie</vt:lpstr>
      <vt:lpstr>PowerPoint-presentatie</vt:lpstr>
      <vt:lpstr>PowerPoint-presentatie</vt:lpstr>
      <vt:lpstr>PowerPoint-presentatie</vt:lpstr>
      <vt:lpstr>PowerPoint-presentatie</vt:lpstr>
      <vt:lpstr>[Quotes]</vt:lpstr>
      <vt:lpstr>PowerPoint-presentatie</vt:lpstr>
      <vt:lpstr>PowerPoint-presentatie</vt:lpstr>
      <vt:lpstr>PowerPoint-presentatie</vt:lpstr>
      <vt:lpstr>[Factsheets]</vt:lpstr>
      <vt:lpstr>PowerPoint-presentatie</vt:lpstr>
      <vt:lpstr>PowerPoint-presentatie</vt:lpstr>
      <vt:lpstr>[Call to action / afsluiting]</vt:lpstr>
      <vt:lpstr>PowerPoint-presentatie</vt:lpstr>
      <vt:lpstr>PowerPoint-presentatie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Debby Stam - JOGG</dc:creator>
  <cp:keywords/>
  <dc:description>JOGG presentatie - versie 1 - augustus 2022
Ontwerp: Just
Template: Ton Persoon</dc:description>
  <cp:lastModifiedBy>Krista van de Steeg</cp:lastModifiedBy>
  <cp:revision>30</cp:revision>
  <dcterms:created xsi:type="dcterms:W3CDTF">2026-05-11T14:03:41Z</dcterms:created>
  <dcterms:modified xsi:type="dcterms:W3CDTF">2026-07-06T11:13:13Z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0x010100DF6FB52135D1C8468885FCCBFAA5BA21</vt:lpwstr>
  </property>
  <property fmtid="{D5CDD505-2E9C-101B-9397-08002B2CF9AE}" pid="3" name="MediaServiceImageTags">
    <vt:lpwstr/>
  </property>
</Properties>
</file>