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slideLayouts/slideLayout6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modernComment_329_EDC18C1F.xml" ContentType="application/vnd.ms-powerpoint.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0" r:id="rId4"/>
    <p:sldMasterId id="2147483726" r:id="rId5"/>
    <p:sldMasterId id="2147483779" r:id="rId6"/>
    <p:sldMasterId id="2147483839" r:id="rId7"/>
  </p:sldMasterIdLst>
  <p:notesMasterIdLst>
    <p:notesMasterId r:id="rId48"/>
  </p:notesMasterIdLst>
  <p:sldIdLst>
    <p:sldId id="302" r:id="rId8"/>
    <p:sldId id="798" r:id="rId9"/>
    <p:sldId id="445" r:id="rId10"/>
    <p:sldId id="801" r:id="rId11"/>
    <p:sldId id="447" r:id="rId12"/>
    <p:sldId id="799" r:id="rId13"/>
    <p:sldId id="365" r:id="rId14"/>
    <p:sldId id="816" r:id="rId15"/>
    <p:sldId id="817" r:id="rId16"/>
    <p:sldId id="725" r:id="rId17"/>
    <p:sldId id="331" r:id="rId18"/>
    <p:sldId id="343" r:id="rId19"/>
    <p:sldId id="330" r:id="rId20"/>
    <p:sldId id="367" r:id="rId21"/>
    <p:sldId id="734" r:id="rId22"/>
    <p:sldId id="802" r:id="rId23"/>
    <p:sldId id="805" r:id="rId24"/>
    <p:sldId id="814" r:id="rId25"/>
    <p:sldId id="818" r:id="rId26"/>
    <p:sldId id="807" r:id="rId27"/>
    <p:sldId id="409" r:id="rId28"/>
    <p:sldId id="407" r:id="rId29"/>
    <p:sldId id="408" r:id="rId30"/>
    <p:sldId id="783" r:id="rId31"/>
    <p:sldId id="784" r:id="rId32"/>
    <p:sldId id="786" r:id="rId33"/>
    <p:sldId id="787" r:id="rId34"/>
    <p:sldId id="788" r:id="rId35"/>
    <p:sldId id="789" r:id="rId36"/>
    <p:sldId id="790" r:id="rId37"/>
    <p:sldId id="791" r:id="rId38"/>
    <p:sldId id="796" r:id="rId39"/>
    <p:sldId id="819" r:id="rId40"/>
    <p:sldId id="820" r:id="rId41"/>
    <p:sldId id="797" r:id="rId42"/>
    <p:sldId id="780" r:id="rId43"/>
    <p:sldId id="809" r:id="rId44"/>
    <p:sldId id="811" r:id="rId45"/>
    <p:sldId id="310" r:id="rId46"/>
    <p:sldId id="821" r:id="rId47"/>
  </p:sldIdLst>
  <p:sldSz cx="9144000" cy="5143500" type="screen16x9"/>
  <p:notesSz cx="6858000" cy="9144000"/>
  <p:defaultText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7AA2672D-BDBE-4FBF-AE61-9B15EA83E64A}">
          <p14:sldIdLst>
            <p14:sldId id="302"/>
            <p14:sldId id="798"/>
            <p14:sldId id="445"/>
            <p14:sldId id="801"/>
            <p14:sldId id="447"/>
            <p14:sldId id="799"/>
          </p14:sldIdLst>
        </p14:section>
        <p14:section name="1. Over JOGG &amp; de urgentie" id="{AC9B3B8C-799A-475A-BB78-341A0FD8CF3E}">
          <p14:sldIdLst>
            <p14:sldId id="365"/>
            <p14:sldId id="816"/>
            <p14:sldId id="817"/>
            <p14:sldId id="725"/>
            <p14:sldId id="331"/>
            <p14:sldId id="343"/>
            <p14:sldId id="330"/>
            <p14:sldId id="367"/>
            <p14:sldId id="734"/>
          </p14:sldIdLst>
        </p14:section>
        <p14:section name="2. Werknet" id="{4611AA70-DE38-4F55-87D9-2CC0E6F4CACA}">
          <p14:sldIdLst>
            <p14:sldId id="802"/>
            <p14:sldId id="805"/>
            <p14:sldId id="814"/>
          </p14:sldIdLst>
        </p14:section>
        <p14:section name="3. De werkpraktijk" id="{E7C5719E-4BA2-41A9-9C9B-B9948D3A3B18}">
          <p14:sldIdLst>
            <p14:sldId id="818"/>
            <p14:sldId id="807"/>
          </p14:sldIdLst>
        </p14:section>
        <p14:section name="4. JOGG-coach gezonde locaties en Teamfit" id="{B462C272-0937-442C-BF37-AFF402CDE915}">
          <p14:sldIdLst>
            <p14:sldId id="409"/>
            <p14:sldId id="407"/>
            <p14:sldId id="408"/>
          </p14:sldIdLst>
        </p14:section>
        <p14:section name="5. Quotes &amp; praktische voorbeelden" id="{C15E7FD9-071A-4B83-B0A0-CBF92FA38297}">
          <p14:sldIdLst>
            <p14:sldId id="783"/>
            <p14:sldId id="784"/>
            <p14:sldId id="786"/>
            <p14:sldId id="787"/>
            <p14:sldId id="788"/>
            <p14:sldId id="789"/>
            <p14:sldId id="790"/>
            <p14:sldId id="791"/>
          </p14:sldIdLst>
        </p14:section>
        <p14:section name="6. Succesvolle samenwerkingen" id="{A1E84503-1996-4676-BBCA-818FA8C58022}">
          <p14:sldIdLst>
            <p14:sldId id="796"/>
            <p14:sldId id="819"/>
            <p14:sldId id="820"/>
            <p14:sldId id="797"/>
          </p14:sldIdLst>
        </p14:section>
        <p14:section name="7. Werkvorm &amp; call to action" id="{F810D462-0B9C-4FC6-B014-7A854617C6B9}">
          <p14:sldIdLst>
            <p14:sldId id="780"/>
            <p14:sldId id="809"/>
            <p14:sldId id="811"/>
            <p14:sldId id="310"/>
            <p14:sldId id="821"/>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099210-241B-9488-62C0-7252E383D58D}" name="Melissa Kolhorn" initials="MK" userId="S::melissa.kolhorn@jogg.nl::a1572104-5246-4857-b7fd-4334f6b30f62" providerId="AD"/>
  <p188:author id="{CA7AFB15-8E43-AEC9-A7EF-BE3E8AD49023}" name="Marla Hahnraths" initials="MH" userId="S::marla.hahnraths@jogg.nl::8bd5b1c3-8c31-4436-b620-1b2c284f4d38" providerId="AD"/>
  <p188:author id="{EAF7641D-E2D4-9BC9-1E61-A672AB5D023D}" name="Elsa van der Meer" initials="Ev" userId="S::Elsa.vanderMeer@jogg.nl::f3a388af-383a-4c27-8a41-83cd99c32851" providerId="AD"/>
  <p188:author id="{66533826-B040-44FB-A7FB-0E459EAD18AF}" name="Mirte Kamphuis" initials="MK" userId="S::mirte.kamphuis@jogg.nl::a3892a67-68b8-4370-89f2-3a75c1039ce9" providerId="AD"/>
  <p188:author id="{FD091A5F-6A8E-EC52-1C79-94B777AA39E4}" name="Anne-Jeth de Groot" initials="AG" userId="S::annejeth.degroot@jogg.nl::0a9e38dd-a380-431f-9207-2a3992a559a2" providerId="AD"/>
  <p188:author id="{373BA965-2D12-B04E-5244-D4D420B5CF72}" name="Rianne de Ridder" initials="RR" userId="S::rianne.deridder@jogg.nl::1ecec074-6370-41e3-b341-085d56b86197" providerId="AD"/>
  <p188:author id="{2D54E167-3FF6-DF6B-F7EC-ED09EA7C9DD1}" name="Krista van de Steeg" initials="" userId="S::krista.vandesteeg@jogg.nl::2f20722e-4f16-4474-86ea-7a3b546fbd4c" providerId="AD"/>
  <p188:author id="{8BC6416A-F384-1C8F-0457-CAF12067AC22}" name="Anouk van Duivenvoorde" initials="Av" userId="S::anouk.vanduivenvoorde@jogg.nl::96dea984-e4ef-4dd2-aad5-186755ecce27" providerId="AD"/>
  <p188:author id="{BBFB5D88-6AF5-40B8-88C9-DC065446FD3E}" name="Debby Stam - JOGG" initials="DS" userId="S::debby.stam@jogg.nl::683fc4ff-8df4-4028-9d16-0c6ef1d0221f" providerId="AD"/>
  <p188:author id="{67E41695-0213-E5B3-7C15-48F3226892B8}" name="Birgit Vulkers" initials="" userId="S::birgit.vulkers@jogg.nl::8840ffef-f925-4853-a355-ef9d657d75c8" providerId="AD"/>
  <p188:author id="{93D9B6D4-411B-0CCD-2A52-537E3A3B9069}" name="Hemmo Boven" initials="HB" userId="S::hemmo.boven@jogg.nl::918daff5-a061-4536-9d18-badf26ac0ec0" providerId="AD"/>
  <p188:author id="{5D0C99D8-A834-B4C4-23E0-40C80C85B1BB}" name="Jordi van Opzeeland" initials="JO" userId="S::jordi.vanopzeeland@jogg.nl::ad248aa3-9b40-45f7-a403-02992bd50d1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9FC"/>
    <a:srgbClr val="DEF0F8"/>
    <a:srgbClr val="E8F3DD"/>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8145B7-723A-447B-B9D6-0D4B6FDDFFE5}" v="1128" dt="2026-10-30T12:58:52.5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29" autoAdjust="0"/>
  </p:normalViewPr>
  <p:slideViewPr>
    <p:cSldViewPr snapToGrid="0">
      <p:cViewPr varScale="1">
        <p:scale>
          <a:sx n="76" d="100"/>
          <a:sy n="76" d="100"/>
        </p:scale>
        <p:origin x="100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a van de Steeg" userId="S::krista.vandesteeg@jogg.nl::2f20722e-4f16-4474-86ea-7a3b546fbd4c" providerId="AD" clId="Web-{39164489-B8DE-A8E1-1830-C80333A11B54}"/>
    <pc:docChg chg="addSld modSld modSection">
      <pc:chgData name="Krista van de Steeg" userId="S::krista.vandesteeg@jogg.nl::2f20722e-4f16-4474-86ea-7a3b546fbd4c" providerId="AD" clId="Web-{39164489-B8DE-A8E1-1830-C80333A11B54}" dt="2026-10-26T19:57:47.732" v="20" actId="20577"/>
      <pc:docMkLst>
        <pc:docMk/>
      </pc:docMkLst>
      <pc:sldChg chg="addSp delSp modSp add replId">
        <pc:chgData name="Krista van de Steeg" userId="S::krista.vandesteeg@jogg.nl::2f20722e-4f16-4474-86ea-7a3b546fbd4c" providerId="AD" clId="Web-{39164489-B8DE-A8E1-1830-C80333A11B54}" dt="2026-10-26T19:57:47.732" v="20" actId="20577"/>
        <pc:sldMkLst>
          <pc:docMk/>
          <pc:sldMk cId="3452359303" sldId="817"/>
        </pc:sldMkLst>
        <pc:spChg chg="mod">
          <ac:chgData name="Krista van de Steeg" userId="S::krista.vandesteeg@jogg.nl::2f20722e-4f16-4474-86ea-7a3b546fbd4c" providerId="AD" clId="Web-{39164489-B8DE-A8E1-1830-C80333A11B54}" dt="2026-10-26T19:57:47.732" v="20" actId="20577"/>
          <ac:spMkLst>
            <pc:docMk/>
            <pc:sldMk cId="3452359303" sldId="817"/>
            <ac:spMk id="2" creationId="{030B1F4A-3266-4D2C-B58E-3F723078378E}"/>
          </ac:spMkLst>
        </pc:spChg>
        <pc:spChg chg="add mod">
          <ac:chgData name="Krista van de Steeg" userId="S::krista.vandesteeg@jogg.nl::2f20722e-4f16-4474-86ea-7a3b546fbd4c" providerId="AD" clId="Web-{39164489-B8DE-A8E1-1830-C80333A11B54}" dt="2026-10-26T19:52:01.047" v="14" actId="20577"/>
          <ac:spMkLst>
            <pc:docMk/>
            <pc:sldMk cId="3452359303" sldId="817"/>
            <ac:spMk id="13" creationId="{561F0F2A-CF04-F603-1A84-44C3C159381B}"/>
          </ac:spMkLst>
        </pc:spChg>
        <pc:picChg chg="add mod">
          <ac:chgData name="Krista van de Steeg" userId="S::krista.vandesteeg@jogg.nl::2f20722e-4f16-4474-86ea-7a3b546fbd4c" providerId="AD" clId="Web-{39164489-B8DE-A8E1-1830-C80333A11B54}" dt="2026-10-26T19:51:11.920" v="6"/>
          <ac:picMkLst>
            <pc:docMk/>
            <pc:sldMk cId="3452359303" sldId="817"/>
            <ac:picMk id="6" creationId="{2509656B-3D45-B2CA-82B1-B8B29AE05F54}"/>
          </ac:picMkLst>
        </pc:picChg>
        <pc:picChg chg="mod">
          <ac:chgData name="Krista van de Steeg" userId="S::krista.vandesteeg@jogg.nl::2f20722e-4f16-4474-86ea-7a3b546fbd4c" providerId="AD" clId="Web-{39164489-B8DE-A8E1-1830-C80333A11B54}" dt="2026-10-26T19:50:41.357" v="3"/>
          <ac:picMkLst>
            <pc:docMk/>
            <pc:sldMk cId="3452359303" sldId="817"/>
            <ac:picMk id="14" creationId="{0FE9F705-1522-265F-03C1-2CFDAEF61D44}"/>
          </ac:picMkLst>
        </pc:picChg>
        <pc:picChg chg="mod">
          <ac:chgData name="Krista van de Steeg" userId="S::krista.vandesteeg@jogg.nl::2f20722e-4f16-4474-86ea-7a3b546fbd4c" providerId="AD" clId="Web-{39164489-B8DE-A8E1-1830-C80333A11B54}" dt="2026-10-26T19:56:22.885" v="16"/>
          <ac:picMkLst>
            <pc:docMk/>
            <pc:sldMk cId="3452359303" sldId="817"/>
            <ac:picMk id="18" creationId="{D72CED31-7402-E0B2-DCF0-898F8329A710}"/>
          </ac:picMkLst>
        </pc:picChg>
      </pc:sldChg>
    </pc:docChg>
  </pc:docChgLst>
  <pc:docChgLst>
    <pc:chgData name="Hemmo Boven" userId="918daff5-a061-4536-9d18-badf26ac0ec0" providerId="ADAL" clId="{A4FCD140-C004-41C0-B219-CA2FD195265A}"/>
    <pc:docChg chg="undo custSel addSld delSld modSld sldOrd delMainMaster modSection">
      <pc:chgData name="Hemmo Boven" userId="918daff5-a061-4536-9d18-badf26ac0ec0" providerId="ADAL" clId="{A4FCD140-C004-41C0-B219-CA2FD195265A}" dt="2026-10-26T10:57:11.673" v="592" actId="5793"/>
      <pc:docMkLst>
        <pc:docMk/>
      </pc:docMkLst>
      <pc:sldChg chg="modNotesTx">
        <pc:chgData name="Hemmo Boven" userId="918daff5-a061-4536-9d18-badf26ac0ec0" providerId="ADAL" clId="{A4FCD140-C004-41C0-B219-CA2FD195265A}" dt="2026-10-22T07:09:30.995" v="550" actId="20577"/>
        <pc:sldMkLst>
          <pc:docMk/>
          <pc:sldMk cId="2434822729" sldId="302"/>
        </pc:sldMkLst>
      </pc:sldChg>
      <pc:sldChg chg="add ord">
        <pc:chgData name="Hemmo Boven" userId="918daff5-a061-4536-9d18-badf26ac0ec0" providerId="ADAL" clId="{A4FCD140-C004-41C0-B219-CA2FD195265A}" dt="2026-10-20T13:37:18.336" v="313"/>
        <pc:sldMkLst>
          <pc:docMk/>
          <pc:sldMk cId="1925239641" sldId="330"/>
        </pc:sldMkLst>
      </pc:sldChg>
      <pc:sldChg chg="modSp add mod">
        <pc:chgData name="Hemmo Boven" userId="918daff5-a061-4536-9d18-badf26ac0ec0" providerId="ADAL" clId="{A4FCD140-C004-41C0-B219-CA2FD195265A}" dt="2026-10-26T10:54:21.157" v="573" actId="2711"/>
        <pc:sldMkLst>
          <pc:docMk/>
          <pc:sldMk cId="3430983663" sldId="331"/>
        </pc:sldMkLst>
        <pc:spChg chg="mod">
          <ac:chgData name="Hemmo Boven" userId="918daff5-a061-4536-9d18-badf26ac0ec0" providerId="ADAL" clId="{A4FCD140-C004-41C0-B219-CA2FD195265A}" dt="2026-10-26T10:54:21.157" v="573" actId="2711"/>
          <ac:spMkLst>
            <pc:docMk/>
            <pc:sldMk cId="3430983663" sldId="331"/>
            <ac:spMk id="2" creationId="{8CF0C13D-4A77-EC2C-3445-DB2E092A69F8}"/>
          </ac:spMkLst>
        </pc:spChg>
        <pc:spChg chg="mod">
          <ac:chgData name="Hemmo Boven" userId="918daff5-a061-4536-9d18-badf26ac0ec0" providerId="ADAL" clId="{A4FCD140-C004-41C0-B219-CA2FD195265A}" dt="2026-10-26T10:50:48.319" v="552" actId="1076"/>
          <ac:spMkLst>
            <pc:docMk/>
            <pc:sldMk cId="3430983663" sldId="331"/>
            <ac:spMk id="6" creationId="{B43087EC-5405-3903-B9F6-B77370879BD9}"/>
          </ac:spMkLst>
        </pc:spChg>
      </pc:sldChg>
      <pc:sldChg chg="modSp add mod ord">
        <pc:chgData name="Hemmo Boven" userId="918daff5-a061-4536-9d18-badf26ac0ec0" providerId="ADAL" clId="{A4FCD140-C004-41C0-B219-CA2FD195265A}" dt="2026-10-26T10:54:28.252" v="574" actId="2711"/>
        <pc:sldMkLst>
          <pc:docMk/>
          <pc:sldMk cId="1567907768" sldId="343"/>
        </pc:sldMkLst>
        <pc:spChg chg="mod">
          <ac:chgData name="Hemmo Boven" userId="918daff5-a061-4536-9d18-badf26ac0ec0" providerId="ADAL" clId="{A4FCD140-C004-41C0-B219-CA2FD195265A}" dt="2026-10-26T10:54:28.252" v="574" actId="2711"/>
          <ac:spMkLst>
            <pc:docMk/>
            <pc:sldMk cId="1567907768" sldId="343"/>
            <ac:spMk id="5" creationId="{B9C48C23-27BD-46DA-5A2F-482116F8B2A2}"/>
          </ac:spMkLst>
        </pc:spChg>
      </pc:sldChg>
      <pc:sldChg chg="modSp add mod modNotesTx">
        <pc:chgData name="Hemmo Boven" userId="918daff5-a061-4536-9d18-badf26ac0ec0" providerId="ADAL" clId="{A4FCD140-C004-41C0-B219-CA2FD195265A}" dt="2026-10-26T10:52:48.682" v="563" actId="1076"/>
        <pc:sldMkLst>
          <pc:docMk/>
          <pc:sldMk cId="664540670" sldId="365"/>
        </pc:sldMkLst>
        <pc:spChg chg="mod">
          <ac:chgData name="Hemmo Boven" userId="918daff5-a061-4536-9d18-badf26ac0ec0" providerId="ADAL" clId="{A4FCD140-C004-41C0-B219-CA2FD195265A}" dt="2026-10-26T10:52:42.048" v="561" actId="404"/>
          <ac:spMkLst>
            <pc:docMk/>
            <pc:sldMk cId="664540670" sldId="365"/>
            <ac:spMk id="2" creationId="{06D9EA2F-8ACF-B312-8D1E-CE7060FDAC16}"/>
          </ac:spMkLst>
        </pc:spChg>
        <pc:spChg chg="mod">
          <ac:chgData name="Hemmo Boven" userId="918daff5-a061-4536-9d18-badf26ac0ec0" providerId="ADAL" clId="{A4FCD140-C004-41C0-B219-CA2FD195265A}" dt="2026-10-26T10:52:48.682" v="563" actId="1076"/>
          <ac:spMkLst>
            <pc:docMk/>
            <pc:sldMk cId="664540670" sldId="365"/>
            <ac:spMk id="6" creationId="{A3DFB928-24BA-8AF4-5526-40FCBD55158D}"/>
          </ac:spMkLst>
        </pc:spChg>
      </pc:sldChg>
      <pc:sldChg chg="modSp add mod modNotesTx">
        <pc:chgData name="Hemmo Boven" userId="918daff5-a061-4536-9d18-badf26ac0ec0" providerId="ADAL" clId="{A4FCD140-C004-41C0-B219-CA2FD195265A}" dt="2026-10-26T10:54:37.122" v="575" actId="2711"/>
        <pc:sldMkLst>
          <pc:docMk/>
          <pc:sldMk cId="1053422515" sldId="367"/>
        </pc:sldMkLst>
        <pc:spChg chg="mod">
          <ac:chgData name="Hemmo Boven" userId="918daff5-a061-4536-9d18-badf26ac0ec0" providerId="ADAL" clId="{A4FCD140-C004-41C0-B219-CA2FD195265A}" dt="2026-10-26T10:54:37.122" v="575" actId="2711"/>
          <ac:spMkLst>
            <pc:docMk/>
            <pc:sldMk cId="1053422515" sldId="367"/>
            <ac:spMk id="5" creationId="{CBD05C80-BE01-09A4-499C-78FBA012B58B}"/>
          </ac:spMkLst>
        </pc:spChg>
      </pc:sldChg>
      <pc:sldChg chg="modSp mod modClrScheme chgLayout">
        <pc:chgData name="Hemmo Boven" userId="918daff5-a061-4536-9d18-badf26ac0ec0" providerId="ADAL" clId="{A4FCD140-C004-41C0-B219-CA2FD195265A}" dt="2026-10-20T13:27:39.948" v="255" actId="14100"/>
        <pc:sldMkLst>
          <pc:docMk/>
          <pc:sldMk cId="2750967593" sldId="445"/>
        </pc:sldMkLst>
        <pc:spChg chg="mod ord">
          <ac:chgData name="Hemmo Boven" userId="918daff5-a061-4536-9d18-badf26ac0ec0" providerId="ADAL" clId="{A4FCD140-C004-41C0-B219-CA2FD195265A}" dt="2026-10-20T12:45:14.747" v="14" actId="1076"/>
          <ac:spMkLst>
            <pc:docMk/>
            <pc:sldMk cId="2750967593" sldId="445"/>
            <ac:spMk id="2" creationId="{C059B458-60C8-C71F-48E9-A9A3C443E30B}"/>
          </ac:spMkLst>
        </pc:spChg>
        <pc:spChg chg="mod ord">
          <ac:chgData name="Hemmo Boven" userId="918daff5-a061-4536-9d18-badf26ac0ec0" providerId="ADAL" clId="{A4FCD140-C004-41C0-B219-CA2FD195265A}" dt="2026-10-20T13:27:39.948" v="255" actId="14100"/>
          <ac:spMkLst>
            <pc:docMk/>
            <pc:sldMk cId="2750967593" sldId="445"/>
            <ac:spMk id="3" creationId="{2830C7FB-2590-0F5A-E55E-FDA37C7588A9}"/>
          </ac:spMkLst>
        </pc:spChg>
      </pc:sldChg>
      <pc:sldChg chg="modSp mod modClrScheme chgLayout">
        <pc:chgData name="Hemmo Boven" userId="918daff5-a061-4536-9d18-badf26ac0ec0" providerId="ADAL" clId="{A4FCD140-C004-41C0-B219-CA2FD195265A}" dt="2026-10-26T10:57:11.673" v="592" actId="5793"/>
        <pc:sldMkLst>
          <pc:docMk/>
          <pc:sldMk cId="2661025614" sldId="447"/>
        </pc:sldMkLst>
        <pc:spChg chg="mod ord">
          <ac:chgData name="Hemmo Boven" userId="918daff5-a061-4536-9d18-badf26ac0ec0" providerId="ADAL" clId="{A4FCD140-C004-41C0-B219-CA2FD195265A}" dt="2026-10-20T12:48:37.705" v="48" actId="700"/>
          <ac:spMkLst>
            <pc:docMk/>
            <pc:sldMk cId="2661025614" sldId="447"/>
            <ac:spMk id="2" creationId="{4717543A-8908-9D84-2A6F-231241C3AC39}"/>
          </ac:spMkLst>
        </pc:spChg>
        <pc:spChg chg="mod ord">
          <ac:chgData name="Hemmo Boven" userId="918daff5-a061-4536-9d18-badf26ac0ec0" providerId="ADAL" clId="{A4FCD140-C004-41C0-B219-CA2FD195265A}" dt="2026-10-26T10:57:11.673" v="592" actId="5793"/>
          <ac:spMkLst>
            <pc:docMk/>
            <pc:sldMk cId="2661025614" sldId="447"/>
            <ac:spMk id="7" creationId="{746AB828-EABB-AEF6-8145-44FE9D5BB678}"/>
          </ac:spMkLst>
        </pc:spChg>
      </pc:sldChg>
      <pc:sldChg chg="modSp mod">
        <pc:chgData name="Hemmo Boven" userId="918daff5-a061-4536-9d18-badf26ac0ec0" providerId="ADAL" clId="{A4FCD140-C004-41C0-B219-CA2FD195265A}" dt="2026-10-26T10:53:37.108" v="569" actId="2711"/>
        <pc:sldMkLst>
          <pc:docMk/>
          <pc:sldMk cId="2767084790" sldId="725"/>
        </pc:sldMkLst>
        <pc:spChg chg="mod">
          <ac:chgData name="Hemmo Boven" userId="918daff5-a061-4536-9d18-badf26ac0ec0" providerId="ADAL" clId="{A4FCD140-C004-41C0-B219-CA2FD195265A}" dt="2026-10-26T10:53:32.468" v="568" actId="2711"/>
          <ac:spMkLst>
            <pc:docMk/>
            <pc:sldMk cId="2767084790" sldId="725"/>
            <ac:spMk id="5" creationId="{5695585D-85AA-0045-1613-63E05FD3D012}"/>
          </ac:spMkLst>
        </pc:spChg>
        <pc:spChg chg="mod">
          <ac:chgData name="Hemmo Boven" userId="918daff5-a061-4536-9d18-badf26ac0ec0" providerId="ADAL" clId="{A4FCD140-C004-41C0-B219-CA2FD195265A}" dt="2026-10-26T10:53:37.108" v="569" actId="2711"/>
          <ac:spMkLst>
            <pc:docMk/>
            <pc:sldMk cId="2767084790" sldId="725"/>
            <ac:spMk id="6" creationId="{6AD075F8-642B-1AFE-372D-2B4D797CA449}"/>
          </ac:spMkLst>
        </pc:spChg>
        <pc:spChg chg="mod">
          <ac:chgData name="Hemmo Boven" userId="918daff5-a061-4536-9d18-badf26ac0ec0" providerId="ADAL" clId="{A4FCD140-C004-41C0-B219-CA2FD195265A}" dt="2026-10-26T10:53:25.300" v="567" actId="2711"/>
          <ac:spMkLst>
            <pc:docMk/>
            <pc:sldMk cId="2767084790" sldId="725"/>
            <ac:spMk id="7" creationId="{8E119100-C4E3-578D-BAB3-1FDC76541ED1}"/>
          </ac:spMkLst>
        </pc:spChg>
      </pc:sldChg>
      <pc:sldChg chg="modSp add mod ord">
        <pc:chgData name="Hemmo Boven" userId="918daff5-a061-4536-9d18-badf26ac0ec0" providerId="ADAL" clId="{A4FCD140-C004-41C0-B219-CA2FD195265A}" dt="2026-10-26T10:54:52.664" v="577" actId="2711"/>
        <pc:sldMkLst>
          <pc:docMk/>
          <pc:sldMk cId="1814424719" sldId="734"/>
        </pc:sldMkLst>
        <pc:spChg chg="mod">
          <ac:chgData name="Hemmo Boven" userId="918daff5-a061-4536-9d18-badf26ac0ec0" providerId="ADAL" clId="{A4FCD140-C004-41C0-B219-CA2FD195265A}" dt="2026-10-26T10:54:52.664" v="577" actId="2711"/>
          <ac:spMkLst>
            <pc:docMk/>
            <pc:sldMk cId="1814424719" sldId="734"/>
            <ac:spMk id="2" creationId="{95CBD610-5CDE-067C-2DA4-D15699E5277D}"/>
          </ac:spMkLst>
        </pc:spChg>
        <pc:spChg chg="mod">
          <ac:chgData name="Hemmo Boven" userId="918daff5-a061-4536-9d18-badf26ac0ec0" providerId="ADAL" clId="{A4FCD140-C004-41C0-B219-CA2FD195265A}" dt="2026-10-26T10:54:46.701" v="576" actId="2711"/>
          <ac:spMkLst>
            <pc:docMk/>
            <pc:sldMk cId="1814424719" sldId="734"/>
            <ac:spMk id="5" creationId="{8E0E9981-0B98-E4E0-4627-0CA66571F107}"/>
          </ac:spMkLst>
        </pc:spChg>
      </pc:sldChg>
      <pc:sldChg chg="delSp modSp mod">
        <pc:chgData name="Hemmo Boven" userId="918daff5-a061-4536-9d18-badf26ac0ec0" providerId="ADAL" clId="{A4FCD140-C004-41C0-B219-CA2FD195265A}" dt="2026-10-26T10:56:19.115" v="588" actId="1076"/>
        <pc:sldMkLst>
          <pc:docMk/>
          <pc:sldMk cId="3657721160" sldId="783"/>
        </pc:sldMkLst>
        <pc:spChg chg="mod">
          <ac:chgData name="Hemmo Boven" userId="918daff5-a061-4536-9d18-badf26ac0ec0" providerId="ADAL" clId="{A4FCD140-C004-41C0-B219-CA2FD195265A}" dt="2026-10-26T10:56:19.115" v="588" actId="1076"/>
          <ac:spMkLst>
            <pc:docMk/>
            <pc:sldMk cId="3657721160" sldId="783"/>
            <ac:spMk id="5" creationId="{5048A598-B90A-A321-942E-C9C85B4D947F}"/>
          </ac:spMkLst>
        </pc:spChg>
      </pc:sldChg>
      <pc:sldChg chg="delSp modSp mod">
        <pc:chgData name="Hemmo Boven" userId="918daff5-a061-4536-9d18-badf26ac0ec0" providerId="ADAL" clId="{A4FCD140-C004-41C0-B219-CA2FD195265A}" dt="2026-10-26T10:56:11.825" v="586" actId="207"/>
        <pc:sldMkLst>
          <pc:docMk/>
          <pc:sldMk cId="1225237345" sldId="784"/>
        </pc:sldMkLst>
        <pc:spChg chg="mod">
          <ac:chgData name="Hemmo Boven" userId="918daff5-a061-4536-9d18-badf26ac0ec0" providerId="ADAL" clId="{A4FCD140-C004-41C0-B219-CA2FD195265A}" dt="2026-10-26T10:56:11.825" v="586" actId="207"/>
          <ac:spMkLst>
            <pc:docMk/>
            <pc:sldMk cId="1225237345" sldId="784"/>
            <ac:spMk id="6" creationId="{42ECDDF0-F80D-E66F-9EB3-0D728ADC6F4D}"/>
          </ac:spMkLst>
        </pc:spChg>
      </pc:sldChg>
      <pc:sldChg chg="addSp delSp modSp mod modClrScheme chgLayout">
        <pc:chgData name="Hemmo Boven" userId="918daff5-a061-4536-9d18-badf26ac0ec0" providerId="ADAL" clId="{A4FCD140-C004-41C0-B219-CA2FD195265A}" dt="2026-10-20T12:56:19.377" v="115" actId="313"/>
        <pc:sldMkLst>
          <pc:docMk/>
          <pc:sldMk cId="220518606" sldId="786"/>
        </pc:sldMkLst>
        <pc:spChg chg="mod ord">
          <ac:chgData name="Hemmo Boven" userId="918daff5-a061-4536-9d18-badf26ac0ec0" providerId="ADAL" clId="{A4FCD140-C004-41C0-B219-CA2FD195265A}" dt="2026-10-20T12:56:19.377" v="115" actId="313"/>
          <ac:spMkLst>
            <pc:docMk/>
            <pc:sldMk cId="220518606" sldId="786"/>
            <ac:spMk id="6" creationId="{B47F5C45-12A2-30CD-662E-52E4777C4C69}"/>
          </ac:spMkLst>
        </pc:spChg>
        <pc:spChg chg="mod ord">
          <ac:chgData name="Hemmo Boven" userId="918daff5-a061-4536-9d18-badf26ac0ec0" providerId="ADAL" clId="{A4FCD140-C004-41C0-B219-CA2FD195265A}" dt="2026-10-20T12:56:12.007" v="111" actId="2711"/>
          <ac:spMkLst>
            <pc:docMk/>
            <pc:sldMk cId="220518606" sldId="786"/>
            <ac:spMk id="7" creationId="{A915067F-14CD-326D-0C96-03044030FB5E}"/>
          </ac:spMkLst>
        </pc:spChg>
        <pc:picChg chg="mod ord">
          <ac:chgData name="Hemmo Boven" userId="918daff5-a061-4536-9d18-badf26ac0ec0" providerId="ADAL" clId="{A4FCD140-C004-41C0-B219-CA2FD195265A}" dt="2026-10-20T12:55:09.461" v="94" actId="26606"/>
          <ac:picMkLst>
            <pc:docMk/>
            <pc:sldMk cId="220518606" sldId="786"/>
            <ac:picMk id="12" creationId="{11EB259E-26F4-4A66-1AC2-162F712A0A56}"/>
          </ac:picMkLst>
        </pc:picChg>
      </pc:sldChg>
      <pc:sldChg chg="addSp delSp modSp mod modClrScheme chgLayout">
        <pc:chgData name="Hemmo Boven" userId="918daff5-a061-4536-9d18-badf26ac0ec0" providerId="ADAL" clId="{A4FCD140-C004-41C0-B219-CA2FD195265A}" dt="2026-10-20T12:54:00.354" v="89" actId="313"/>
        <pc:sldMkLst>
          <pc:docMk/>
          <pc:sldMk cId="2827502067" sldId="787"/>
        </pc:sldMkLst>
        <pc:spChg chg="mod ord">
          <ac:chgData name="Hemmo Boven" userId="918daff5-a061-4536-9d18-badf26ac0ec0" providerId="ADAL" clId="{A4FCD140-C004-41C0-B219-CA2FD195265A}" dt="2026-10-20T12:54:00.354" v="89" actId="313"/>
          <ac:spMkLst>
            <pc:docMk/>
            <pc:sldMk cId="2827502067" sldId="787"/>
            <ac:spMk id="3" creationId="{3492CB1B-F125-4C39-7995-605BF90F9C7C}"/>
          </ac:spMkLst>
        </pc:spChg>
        <pc:spChg chg="mod ord">
          <ac:chgData name="Hemmo Boven" userId="918daff5-a061-4536-9d18-badf26ac0ec0" providerId="ADAL" clId="{A4FCD140-C004-41C0-B219-CA2FD195265A}" dt="2026-10-20T12:53:48.514" v="84" actId="1076"/>
          <ac:spMkLst>
            <pc:docMk/>
            <pc:sldMk cId="2827502067" sldId="787"/>
            <ac:spMk id="4" creationId="{BB105175-3F3E-A8BE-3BCE-D8E01ABEC8C3}"/>
          </ac:spMkLst>
        </pc:spChg>
        <pc:spChg chg="mod ord">
          <ac:chgData name="Hemmo Boven" userId="918daff5-a061-4536-9d18-badf26ac0ec0" providerId="ADAL" clId="{A4FCD140-C004-41C0-B219-CA2FD195265A}" dt="2026-10-20T12:53:19.475" v="71" actId="26606"/>
          <ac:spMkLst>
            <pc:docMk/>
            <pc:sldMk cId="2827502067" sldId="787"/>
            <ac:spMk id="5" creationId="{4F17DA73-1083-73EA-C87E-69B1EB884800}"/>
          </ac:spMkLst>
        </pc:spChg>
        <pc:spChg chg="mod ord">
          <ac:chgData name="Hemmo Boven" userId="918daff5-a061-4536-9d18-badf26ac0ec0" providerId="ADAL" clId="{A4FCD140-C004-41C0-B219-CA2FD195265A}" dt="2026-10-20T12:53:19.475" v="71" actId="26606"/>
          <ac:spMkLst>
            <pc:docMk/>
            <pc:sldMk cId="2827502067" sldId="787"/>
            <ac:spMk id="6" creationId="{CBD5D480-DF40-2122-B7DA-D92FCB97F1BB}"/>
          </ac:spMkLst>
        </pc:spChg>
        <pc:picChg chg="mod ord">
          <ac:chgData name="Hemmo Boven" userId="918daff5-a061-4536-9d18-badf26ac0ec0" providerId="ADAL" clId="{A4FCD140-C004-41C0-B219-CA2FD195265A}" dt="2026-10-20T12:53:19.475" v="71" actId="26606"/>
          <ac:picMkLst>
            <pc:docMk/>
            <pc:sldMk cId="2827502067" sldId="787"/>
            <ac:picMk id="7" creationId="{445C0923-FB8C-7832-ED47-A59196DABADE}"/>
          </ac:picMkLst>
        </pc:picChg>
      </pc:sldChg>
      <pc:sldChg chg="addSp delSp modSp mod modClrScheme chgLayout">
        <pc:chgData name="Hemmo Boven" userId="918daff5-a061-4536-9d18-badf26ac0ec0" providerId="ADAL" clId="{A4FCD140-C004-41C0-B219-CA2FD195265A}" dt="2026-10-20T12:58:36.463" v="137" actId="5793"/>
        <pc:sldMkLst>
          <pc:docMk/>
          <pc:sldMk cId="2266919936" sldId="788"/>
        </pc:sldMkLst>
        <pc:spChg chg="mod ord">
          <ac:chgData name="Hemmo Boven" userId="918daff5-a061-4536-9d18-badf26ac0ec0" providerId="ADAL" clId="{A4FCD140-C004-41C0-B219-CA2FD195265A}" dt="2026-10-20T12:58:33.894" v="136" actId="313"/>
          <ac:spMkLst>
            <pc:docMk/>
            <pc:sldMk cId="2266919936" sldId="788"/>
            <ac:spMk id="3" creationId="{16EE8957-1385-3B62-981E-9503E75E9501}"/>
          </ac:spMkLst>
        </pc:spChg>
        <pc:spChg chg="mod ord">
          <ac:chgData name="Hemmo Boven" userId="918daff5-a061-4536-9d18-badf26ac0ec0" providerId="ADAL" clId="{A4FCD140-C004-41C0-B219-CA2FD195265A}" dt="2026-10-20T12:58:36.463" v="137" actId="5793"/>
          <ac:spMkLst>
            <pc:docMk/>
            <pc:sldMk cId="2266919936" sldId="788"/>
            <ac:spMk id="4" creationId="{B7B6F633-6A5F-C469-8286-F4FAF18B2291}"/>
          </ac:spMkLst>
        </pc:spChg>
        <pc:spChg chg="mod ord">
          <ac:chgData name="Hemmo Boven" userId="918daff5-a061-4536-9d18-badf26ac0ec0" providerId="ADAL" clId="{A4FCD140-C004-41C0-B219-CA2FD195265A}" dt="2026-10-20T12:57:53.484" v="116" actId="700"/>
          <ac:spMkLst>
            <pc:docMk/>
            <pc:sldMk cId="2266919936" sldId="788"/>
            <ac:spMk id="5" creationId="{CDE5D25D-63BC-6349-3713-6C9BAC18C768}"/>
          </ac:spMkLst>
        </pc:spChg>
        <pc:spChg chg="mod ord">
          <ac:chgData name="Hemmo Boven" userId="918daff5-a061-4536-9d18-badf26ac0ec0" providerId="ADAL" clId="{A4FCD140-C004-41C0-B219-CA2FD195265A}" dt="2026-10-20T12:57:53.484" v="116" actId="700"/>
          <ac:spMkLst>
            <pc:docMk/>
            <pc:sldMk cId="2266919936" sldId="788"/>
            <ac:spMk id="6" creationId="{DB4BE242-7295-9A37-A04B-36AD879B2AFF}"/>
          </ac:spMkLst>
        </pc:spChg>
        <pc:picChg chg="mod ord">
          <ac:chgData name="Hemmo Boven" userId="918daff5-a061-4536-9d18-badf26ac0ec0" providerId="ADAL" clId="{A4FCD140-C004-41C0-B219-CA2FD195265A}" dt="2026-10-20T12:57:53.484" v="116" actId="700"/>
          <ac:picMkLst>
            <pc:docMk/>
            <pc:sldMk cId="2266919936" sldId="788"/>
            <ac:picMk id="7" creationId="{605C5EF2-30E6-6B97-57CF-4D4CBA7C4D3E}"/>
          </ac:picMkLst>
        </pc:picChg>
      </pc:sldChg>
      <pc:sldChg chg="addSp delSp modSp mod modClrScheme chgLayout">
        <pc:chgData name="Hemmo Boven" userId="918daff5-a061-4536-9d18-badf26ac0ec0" providerId="ADAL" clId="{A4FCD140-C004-41C0-B219-CA2FD195265A}" dt="2026-10-20T13:00:28.814" v="161" actId="1076"/>
        <pc:sldMkLst>
          <pc:docMk/>
          <pc:sldMk cId="3167471157" sldId="789"/>
        </pc:sldMkLst>
        <pc:spChg chg="mod ord">
          <ac:chgData name="Hemmo Boven" userId="918daff5-a061-4536-9d18-badf26ac0ec0" providerId="ADAL" clId="{A4FCD140-C004-41C0-B219-CA2FD195265A}" dt="2026-10-20T12:59:21.641" v="139" actId="700"/>
          <ac:spMkLst>
            <pc:docMk/>
            <pc:sldMk cId="3167471157" sldId="789"/>
            <ac:spMk id="2" creationId="{2F318FBD-F4DB-1DDC-59A1-B9B55FCEA217}"/>
          </ac:spMkLst>
        </pc:spChg>
        <pc:spChg chg="mod ord">
          <ac:chgData name="Hemmo Boven" userId="918daff5-a061-4536-9d18-badf26ac0ec0" providerId="ADAL" clId="{A4FCD140-C004-41C0-B219-CA2FD195265A}" dt="2026-10-20T12:59:21.641" v="139" actId="700"/>
          <ac:spMkLst>
            <pc:docMk/>
            <pc:sldMk cId="3167471157" sldId="789"/>
            <ac:spMk id="3" creationId="{B64E17A0-1DFA-4F8E-6D3E-5292BD771335}"/>
          </ac:spMkLst>
        </pc:spChg>
        <pc:spChg chg="mod ord">
          <ac:chgData name="Hemmo Boven" userId="918daff5-a061-4536-9d18-badf26ac0ec0" providerId="ADAL" clId="{A4FCD140-C004-41C0-B219-CA2FD195265A}" dt="2026-10-20T12:59:48.909" v="158" actId="313"/>
          <ac:spMkLst>
            <pc:docMk/>
            <pc:sldMk cId="3167471157" sldId="789"/>
            <ac:spMk id="6" creationId="{04C6932F-CC55-E89B-D7D4-31F27B7A5E30}"/>
          </ac:spMkLst>
        </pc:spChg>
        <pc:spChg chg="mod ord">
          <ac:chgData name="Hemmo Boven" userId="918daff5-a061-4536-9d18-badf26ac0ec0" providerId="ADAL" clId="{A4FCD140-C004-41C0-B219-CA2FD195265A}" dt="2026-10-20T13:00:28.814" v="161" actId="1076"/>
          <ac:spMkLst>
            <pc:docMk/>
            <pc:sldMk cId="3167471157" sldId="789"/>
            <ac:spMk id="7" creationId="{9274F6D2-EBAA-2C45-5673-EC867DEC116B}"/>
          </ac:spMkLst>
        </pc:spChg>
        <pc:picChg chg="mod ord">
          <ac:chgData name="Hemmo Boven" userId="918daff5-a061-4536-9d18-badf26ac0ec0" providerId="ADAL" clId="{A4FCD140-C004-41C0-B219-CA2FD195265A}" dt="2026-10-20T12:59:21.641" v="139" actId="700"/>
          <ac:picMkLst>
            <pc:docMk/>
            <pc:sldMk cId="3167471157" sldId="789"/>
            <ac:picMk id="9" creationId="{21896B97-A1E3-751D-6514-C6B82DF23C7B}"/>
          </ac:picMkLst>
        </pc:picChg>
      </pc:sldChg>
      <pc:sldChg chg="addSp delSp modSp mod modClrScheme chgLayout">
        <pc:chgData name="Hemmo Boven" userId="918daff5-a061-4536-9d18-badf26ac0ec0" providerId="ADAL" clId="{A4FCD140-C004-41C0-B219-CA2FD195265A}" dt="2026-10-20T13:01:17.757" v="187" actId="1076"/>
        <pc:sldMkLst>
          <pc:docMk/>
          <pc:sldMk cId="1951199297" sldId="790"/>
        </pc:sldMkLst>
        <pc:spChg chg="mod ord">
          <ac:chgData name="Hemmo Boven" userId="918daff5-a061-4536-9d18-badf26ac0ec0" providerId="ADAL" clId="{A4FCD140-C004-41C0-B219-CA2FD195265A}" dt="2026-10-20T13:00:39.819" v="162" actId="700"/>
          <ac:spMkLst>
            <pc:docMk/>
            <pc:sldMk cId="1951199297" sldId="790"/>
            <ac:spMk id="2" creationId="{6F334D87-0082-155A-4604-DAFA1F37F911}"/>
          </ac:spMkLst>
        </pc:spChg>
        <pc:spChg chg="mod ord">
          <ac:chgData name="Hemmo Boven" userId="918daff5-a061-4536-9d18-badf26ac0ec0" providerId="ADAL" clId="{A4FCD140-C004-41C0-B219-CA2FD195265A}" dt="2026-10-20T13:00:39.819" v="162" actId="700"/>
          <ac:spMkLst>
            <pc:docMk/>
            <pc:sldMk cId="1951199297" sldId="790"/>
            <ac:spMk id="3" creationId="{51F5D2A3-9187-3426-70F4-3B97FADCB131}"/>
          </ac:spMkLst>
        </pc:spChg>
        <pc:spChg chg="mod ord">
          <ac:chgData name="Hemmo Boven" userId="918daff5-a061-4536-9d18-badf26ac0ec0" providerId="ADAL" clId="{A4FCD140-C004-41C0-B219-CA2FD195265A}" dt="2026-10-20T13:01:15.311" v="186" actId="1076"/>
          <ac:spMkLst>
            <pc:docMk/>
            <pc:sldMk cId="1951199297" sldId="790"/>
            <ac:spMk id="6" creationId="{6916DEF1-912A-C673-70E0-1955C190D5CB}"/>
          </ac:spMkLst>
        </pc:spChg>
        <pc:spChg chg="mod ord">
          <ac:chgData name="Hemmo Boven" userId="918daff5-a061-4536-9d18-badf26ac0ec0" providerId="ADAL" clId="{A4FCD140-C004-41C0-B219-CA2FD195265A}" dt="2026-10-20T13:01:17.757" v="187" actId="1076"/>
          <ac:spMkLst>
            <pc:docMk/>
            <pc:sldMk cId="1951199297" sldId="790"/>
            <ac:spMk id="7" creationId="{35218813-476D-EE23-A1A0-6A8D0BD2E28C}"/>
          </ac:spMkLst>
        </pc:spChg>
        <pc:picChg chg="mod ord">
          <ac:chgData name="Hemmo Boven" userId="918daff5-a061-4536-9d18-badf26ac0ec0" providerId="ADAL" clId="{A4FCD140-C004-41C0-B219-CA2FD195265A}" dt="2026-10-20T13:00:39.819" v="162" actId="700"/>
          <ac:picMkLst>
            <pc:docMk/>
            <pc:sldMk cId="1951199297" sldId="790"/>
            <ac:picMk id="9" creationId="{481C0011-6A9E-8278-7D71-47D0CC67C0AD}"/>
          </ac:picMkLst>
        </pc:picChg>
      </pc:sldChg>
      <pc:sldChg chg="addSp delSp modSp mod modClrScheme chgLayout">
        <pc:chgData name="Hemmo Boven" userId="918daff5-a061-4536-9d18-badf26ac0ec0" providerId="ADAL" clId="{A4FCD140-C004-41C0-B219-CA2FD195265A}" dt="2026-10-20T13:01:54.613" v="202" actId="1076"/>
        <pc:sldMkLst>
          <pc:docMk/>
          <pc:sldMk cId="787090959" sldId="791"/>
        </pc:sldMkLst>
        <pc:spChg chg="mod ord">
          <ac:chgData name="Hemmo Boven" userId="918daff5-a061-4536-9d18-badf26ac0ec0" providerId="ADAL" clId="{A4FCD140-C004-41C0-B219-CA2FD195265A}" dt="2026-10-20T13:01:29.850" v="188" actId="700"/>
          <ac:spMkLst>
            <pc:docMk/>
            <pc:sldMk cId="787090959" sldId="791"/>
            <ac:spMk id="2" creationId="{16637608-B942-D913-3A0D-453CE1B65407}"/>
          </ac:spMkLst>
        </pc:spChg>
        <pc:spChg chg="mod ord">
          <ac:chgData name="Hemmo Boven" userId="918daff5-a061-4536-9d18-badf26ac0ec0" providerId="ADAL" clId="{A4FCD140-C004-41C0-B219-CA2FD195265A}" dt="2026-10-20T13:01:29.850" v="188" actId="700"/>
          <ac:spMkLst>
            <pc:docMk/>
            <pc:sldMk cId="787090959" sldId="791"/>
            <ac:spMk id="3" creationId="{360F6A6A-E1F6-6FD6-371D-7F10C4ED0B8D}"/>
          </ac:spMkLst>
        </pc:spChg>
        <pc:spChg chg="mod ord">
          <ac:chgData name="Hemmo Boven" userId="918daff5-a061-4536-9d18-badf26ac0ec0" providerId="ADAL" clId="{A4FCD140-C004-41C0-B219-CA2FD195265A}" dt="2026-10-20T13:01:52.542" v="201" actId="1076"/>
          <ac:spMkLst>
            <pc:docMk/>
            <pc:sldMk cId="787090959" sldId="791"/>
            <ac:spMk id="6" creationId="{8D0FC334-76A4-D7D1-8379-F3EAC7E81E69}"/>
          </ac:spMkLst>
        </pc:spChg>
        <pc:spChg chg="mod ord">
          <ac:chgData name="Hemmo Boven" userId="918daff5-a061-4536-9d18-badf26ac0ec0" providerId="ADAL" clId="{A4FCD140-C004-41C0-B219-CA2FD195265A}" dt="2026-10-20T13:01:54.613" v="202" actId="1076"/>
          <ac:spMkLst>
            <pc:docMk/>
            <pc:sldMk cId="787090959" sldId="791"/>
            <ac:spMk id="7" creationId="{6651F7ED-B610-EFF9-1BE6-7F9F4F2222C8}"/>
          </ac:spMkLst>
        </pc:spChg>
        <pc:picChg chg="mod ord">
          <ac:chgData name="Hemmo Boven" userId="918daff5-a061-4536-9d18-badf26ac0ec0" providerId="ADAL" clId="{A4FCD140-C004-41C0-B219-CA2FD195265A}" dt="2026-10-20T13:01:29.850" v="188" actId="700"/>
          <ac:picMkLst>
            <pc:docMk/>
            <pc:sldMk cId="787090959" sldId="791"/>
            <ac:picMk id="9" creationId="{DA0EA20A-8D42-71C1-0AE0-028127E6B704}"/>
          </ac:picMkLst>
        </pc:picChg>
      </pc:sldChg>
      <pc:sldChg chg="modSp mod">
        <pc:chgData name="Hemmo Boven" userId="918daff5-a061-4536-9d18-badf26ac0ec0" providerId="ADAL" clId="{A4FCD140-C004-41C0-B219-CA2FD195265A}" dt="2026-10-26T10:52:12.657" v="558" actId="1076"/>
        <pc:sldMkLst>
          <pc:docMk/>
          <pc:sldMk cId="2799285922" sldId="798"/>
        </pc:sldMkLst>
        <pc:spChg chg="mod">
          <ac:chgData name="Hemmo Boven" userId="918daff5-a061-4536-9d18-badf26ac0ec0" providerId="ADAL" clId="{A4FCD140-C004-41C0-B219-CA2FD195265A}" dt="2026-10-26T10:52:12.657" v="558" actId="1076"/>
          <ac:spMkLst>
            <pc:docMk/>
            <pc:sldMk cId="2799285922" sldId="798"/>
            <ac:spMk id="5" creationId="{90DB945A-1155-326D-D239-671236B143C2}"/>
          </ac:spMkLst>
        </pc:spChg>
      </pc:sldChg>
      <pc:sldChg chg="add">
        <pc:chgData name="Hemmo Boven" userId="918daff5-a061-4536-9d18-badf26ac0ec0" providerId="ADAL" clId="{A4FCD140-C004-41C0-B219-CA2FD195265A}" dt="2026-10-20T13:20:42.842" v="209"/>
        <pc:sldMkLst>
          <pc:docMk/>
          <pc:sldMk cId="4015021419" sldId="801"/>
        </pc:sldMkLst>
      </pc:sldChg>
      <pc:sldChg chg="add ord modNotesTx">
        <pc:chgData name="Hemmo Boven" userId="918daff5-a061-4536-9d18-badf26ac0ec0" providerId="ADAL" clId="{A4FCD140-C004-41C0-B219-CA2FD195265A}" dt="2026-10-20T13:39:03.497" v="417" actId="20577"/>
        <pc:sldMkLst>
          <pc:docMk/>
          <pc:sldMk cId="3304031437" sldId="802"/>
        </pc:sldMkLst>
      </pc:sldChg>
      <pc:sldChg chg="add">
        <pc:chgData name="Hemmo Boven" userId="918daff5-a061-4536-9d18-badf26ac0ec0" providerId="ADAL" clId="{A4FCD140-C004-41C0-B219-CA2FD195265A}" dt="2026-10-20T13:23:39.959" v="224"/>
        <pc:sldMkLst>
          <pc:docMk/>
          <pc:sldMk cId="511992157" sldId="805"/>
        </pc:sldMkLst>
      </pc:sldChg>
      <pc:sldChg chg="add">
        <pc:chgData name="Hemmo Boven" userId="918daff5-a061-4536-9d18-badf26ac0ec0" providerId="ADAL" clId="{A4FCD140-C004-41C0-B219-CA2FD195265A}" dt="2026-10-20T13:23:39.959" v="224"/>
        <pc:sldMkLst>
          <pc:docMk/>
          <pc:sldMk cId="2071812269" sldId="807"/>
        </pc:sldMkLst>
      </pc:sldChg>
      <pc:sldChg chg="modSp add mod modNotesTx">
        <pc:chgData name="Hemmo Boven" userId="918daff5-a061-4536-9d18-badf26ac0ec0" providerId="ADAL" clId="{A4FCD140-C004-41C0-B219-CA2FD195265A}" dt="2026-10-20T13:26:08.037" v="254" actId="1076"/>
        <pc:sldMkLst>
          <pc:docMk/>
          <pc:sldMk cId="3988884511" sldId="809"/>
        </pc:sldMkLst>
      </pc:sldChg>
      <pc:sldChg chg="add">
        <pc:chgData name="Hemmo Boven" userId="918daff5-a061-4536-9d18-badf26ac0ec0" providerId="ADAL" clId="{A4FCD140-C004-41C0-B219-CA2FD195265A}" dt="2026-10-20T13:23:39.959" v="224"/>
        <pc:sldMkLst>
          <pc:docMk/>
          <pc:sldMk cId="2036035015" sldId="811"/>
        </pc:sldMkLst>
      </pc:sldChg>
      <pc:sldChg chg="addSp delSp modSp new mod modClrScheme chgLayout">
        <pc:chgData name="Hemmo Boven" userId="918daff5-a061-4536-9d18-badf26ac0ec0" providerId="ADAL" clId="{A4FCD140-C004-41C0-B219-CA2FD195265A}" dt="2026-10-20T13:43:31.574" v="438" actId="26606"/>
        <pc:sldMkLst>
          <pc:docMk/>
          <pc:sldMk cId="2105639906" sldId="814"/>
        </pc:sldMkLst>
        <pc:spChg chg="mod">
          <ac:chgData name="Hemmo Boven" userId="918daff5-a061-4536-9d18-badf26ac0ec0" providerId="ADAL" clId="{A4FCD140-C004-41C0-B219-CA2FD195265A}" dt="2026-10-20T13:43:31.574" v="438" actId="26606"/>
          <ac:spMkLst>
            <pc:docMk/>
            <pc:sldMk cId="2105639906" sldId="814"/>
            <ac:spMk id="3" creationId="{3C8E1375-AB6E-729D-04D3-7D08C0E26FCE}"/>
          </ac:spMkLst>
        </pc:spChg>
        <pc:spChg chg="mod">
          <ac:chgData name="Hemmo Boven" userId="918daff5-a061-4536-9d18-badf26ac0ec0" providerId="ADAL" clId="{A4FCD140-C004-41C0-B219-CA2FD195265A}" dt="2026-10-20T13:43:31.574" v="438" actId="26606"/>
          <ac:spMkLst>
            <pc:docMk/>
            <pc:sldMk cId="2105639906" sldId="814"/>
            <ac:spMk id="4" creationId="{2D9951A6-8225-BA1A-B49E-B7333130114B}"/>
          </ac:spMkLst>
        </pc:spChg>
        <pc:spChg chg="mod">
          <ac:chgData name="Hemmo Boven" userId="918daff5-a061-4536-9d18-badf26ac0ec0" providerId="ADAL" clId="{A4FCD140-C004-41C0-B219-CA2FD195265A}" dt="2026-10-20T13:43:31.574" v="438" actId="26606"/>
          <ac:spMkLst>
            <pc:docMk/>
            <pc:sldMk cId="2105639906" sldId="814"/>
            <ac:spMk id="5" creationId="{2A36D4DE-94DD-EF53-6D95-914AA8A56F32}"/>
          </ac:spMkLst>
        </pc:spChg>
        <pc:picChg chg="add mod ord">
          <ac:chgData name="Hemmo Boven" userId="918daff5-a061-4536-9d18-badf26ac0ec0" providerId="ADAL" clId="{A4FCD140-C004-41C0-B219-CA2FD195265A}" dt="2026-10-20T13:43:31.574" v="438" actId="26606"/>
          <ac:picMkLst>
            <pc:docMk/>
            <pc:sldMk cId="2105639906" sldId="814"/>
            <ac:picMk id="8" creationId="{4331F693-56E3-050E-AFB1-B493D29AEB8A}"/>
          </ac:picMkLst>
        </pc:picChg>
      </pc:sldChg>
      <pc:sldChg chg="modSp mod">
        <pc:chgData name="Hemmo Boven" userId="918daff5-a061-4536-9d18-badf26ac0ec0" providerId="ADAL" clId="{A4FCD140-C004-41C0-B219-CA2FD195265A}" dt="2026-10-26T10:53:04.800" v="566" actId="1076"/>
        <pc:sldMkLst>
          <pc:docMk/>
          <pc:sldMk cId="311943123" sldId="816"/>
        </pc:sldMkLst>
        <pc:spChg chg="mod">
          <ac:chgData name="Hemmo Boven" userId="918daff5-a061-4536-9d18-badf26ac0ec0" providerId="ADAL" clId="{A4FCD140-C004-41C0-B219-CA2FD195265A}" dt="2026-10-26T10:52:55.224" v="564" actId="2711"/>
          <ac:spMkLst>
            <pc:docMk/>
            <pc:sldMk cId="311943123" sldId="816"/>
            <ac:spMk id="11" creationId="{50185EAB-2C07-1AD6-4E58-F3EF90940B53}"/>
          </ac:spMkLst>
        </pc:spChg>
      </pc:sldChg>
      <pc:sldMasterChg chg="delSldLayout">
        <pc:chgData name="Hemmo Boven" userId="918daff5-a061-4536-9d18-badf26ac0ec0" providerId="ADAL" clId="{A4FCD140-C004-41C0-B219-CA2FD195265A}" dt="2026-10-20T13:51:32.318" v="443" actId="2696"/>
        <pc:sldMasterMkLst>
          <pc:docMk/>
          <pc:sldMasterMk cId="1025435940" sldId="2147483779"/>
        </pc:sldMasterMkLst>
      </pc:sldMasterChg>
    </pc:docChg>
  </pc:docChgLst>
  <pc:docChgLst>
    <pc:chgData name="Krista van de Steeg" userId="S::krista.vandesteeg@jogg.nl::2f20722e-4f16-4474-86ea-7a3b546fbd4c" providerId="AD" clId="Web-{5F7D31BA-1D53-24F4-105E-37F0B73C24FE}"/>
    <pc:docChg chg="modSld sldOrd">
      <pc:chgData name="Krista van de Steeg" userId="S::krista.vandesteeg@jogg.nl::2f20722e-4f16-4474-86ea-7a3b546fbd4c" providerId="AD" clId="Web-{5F7D31BA-1D53-24F4-105E-37F0B73C24FE}" dt="2026-10-26T07:52:51.951" v="280" actId="20577"/>
      <pc:docMkLst>
        <pc:docMk/>
      </pc:docMkLst>
      <pc:sldChg chg="modSp modNotes">
        <pc:chgData name="Krista van de Steeg" userId="S::krista.vandesteeg@jogg.nl::2f20722e-4f16-4474-86ea-7a3b546fbd4c" providerId="AD" clId="Web-{5F7D31BA-1D53-24F4-105E-37F0B73C24FE}" dt="2026-10-26T07:48:23.243" v="214" actId="14100"/>
        <pc:sldMkLst>
          <pc:docMk/>
          <pc:sldMk cId="1925239641" sldId="330"/>
        </pc:sldMkLst>
        <pc:spChg chg="mod">
          <ac:chgData name="Krista van de Steeg" userId="S::krista.vandesteeg@jogg.nl::2f20722e-4f16-4474-86ea-7a3b546fbd4c" providerId="AD" clId="Web-{5F7D31BA-1D53-24F4-105E-37F0B73C24FE}" dt="2026-10-26T07:48:01.789" v="210" actId="20577"/>
          <ac:spMkLst>
            <pc:docMk/>
            <pc:sldMk cId="1925239641" sldId="330"/>
            <ac:spMk id="2" creationId="{93E7D0C3-5100-0A03-47A5-E1EA0812B7FF}"/>
          </ac:spMkLst>
        </pc:spChg>
        <pc:picChg chg="mod">
          <ac:chgData name="Krista van de Steeg" userId="S::krista.vandesteeg@jogg.nl::2f20722e-4f16-4474-86ea-7a3b546fbd4c" providerId="AD" clId="Web-{5F7D31BA-1D53-24F4-105E-37F0B73C24FE}" dt="2026-10-26T07:48:23.243" v="214" actId="14100"/>
          <ac:picMkLst>
            <pc:docMk/>
            <pc:sldMk cId="1925239641" sldId="330"/>
            <ac:picMk id="10" creationId="{193298D2-DC2A-F82D-1950-588D0A4901B7}"/>
          </ac:picMkLst>
        </pc:picChg>
      </pc:sldChg>
      <pc:sldChg chg="modSp ord">
        <pc:chgData name="Krista van de Steeg" userId="S::krista.vandesteeg@jogg.nl::2f20722e-4f16-4474-86ea-7a3b546fbd4c" providerId="AD" clId="Web-{5F7D31BA-1D53-24F4-105E-37F0B73C24FE}" dt="2026-10-26T07:44:32.660" v="183" actId="20577"/>
        <pc:sldMkLst>
          <pc:docMk/>
          <pc:sldMk cId="3430983663" sldId="331"/>
        </pc:sldMkLst>
        <pc:spChg chg="mod">
          <ac:chgData name="Krista van de Steeg" userId="S::krista.vandesteeg@jogg.nl::2f20722e-4f16-4474-86ea-7a3b546fbd4c" providerId="AD" clId="Web-{5F7D31BA-1D53-24F4-105E-37F0B73C24FE}" dt="2026-10-26T07:44:14.598" v="179" actId="20577"/>
          <ac:spMkLst>
            <pc:docMk/>
            <pc:sldMk cId="3430983663" sldId="331"/>
            <ac:spMk id="2" creationId="{8CF0C13D-4A77-EC2C-3445-DB2E092A69F8}"/>
          </ac:spMkLst>
        </pc:spChg>
        <pc:spChg chg="mod">
          <ac:chgData name="Krista van de Steeg" userId="S::krista.vandesteeg@jogg.nl::2f20722e-4f16-4474-86ea-7a3b546fbd4c" providerId="AD" clId="Web-{5F7D31BA-1D53-24F4-105E-37F0B73C24FE}" dt="2026-10-26T07:44:32.660" v="183" actId="20577"/>
          <ac:spMkLst>
            <pc:docMk/>
            <pc:sldMk cId="3430983663" sldId="331"/>
            <ac:spMk id="6" creationId="{B43087EC-5405-3903-B9F6-B77370879BD9}"/>
          </ac:spMkLst>
        </pc:spChg>
      </pc:sldChg>
      <pc:sldChg chg="modSp modNotes">
        <pc:chgData name="Krista van de Steeg" userId="S::krista.vandesteeg@jogg.nl::2f20722e-4f16-4474-86ea-7a3b546fbd4c" providerId="AD" clId="Web-{5F7D31BA-1D53-24F4-105E-37F0B73C24FE}" dt="2026-10-26T07:41:54.142" v="147"/>
        <pc:sldMkLst>
          <pc:docMk/>
          <pc:sldMk cId="664540670" sldId="365"/>
        </pc:sldMkLst>
        <pc:spChg chg="mod">
          <ac:chgData name="Krista van de Steeg" userId="S::krista.vandesteeg@jogg.nl::2f20722e-4f16-4474-86ea-7a3b546fbd4c" providerId="AD" clId="Web-{5F7D31BA-1D53-24F4-105E-37F0B73C24FE}" dt="2026-10-26T07:28:40.727" v="22" actId="20577"/>
          <ac:spMkLst>
            <pc:docMk/>
            <pc:sldMk cId="664540670" sldId="365"/>
            <ac:spMk id="2" creationId="{06D9EA2F-8ACF-B312-8D1E-CE7060FDAC16}"/>
          </ac:spMkLst>
        </pc:spChg>
        <pc:spChg chg="mod">
          <ac:chgData name="Krista van de Steeg" userId="S::krista.vandesteeg@jogg.nl::2f20722e-4f16-4474-86ea-7a3b546fbd4c" providerId="AD" clId="Web-{5F7D31BA-1D53-24F4-105E-37F0B73C24FE}" dt="2026-10-26T07:41:40.407" v="145" actId="1076"/>
          <ac:spMkLst>
            <pc:docMk/>
            <pc:sldMk cId="664540670" sldId="365"/>
            <ac:spMk id="6" creationId="{A3DFB928-24BA-8AF4-5526-40FCBD55158D}"/>
          </ac:spMkLst>
        </pc:spChg>
      </pc:sldChg>
      <pc:sldChg chg="modSp">
        <pc:chgData name="Krista van de Steeg" userId="S::krista.vandesteeg@jogg.nl::2f20722e-4f16-4474-86ea-7a3b546fbd4c" providerId="AD" clId="Web-{5F7D31BA-1D53-24F4-105E-37F0B73C24FE}" dt="2026-10-26T07:50:53.370" v="253" actId="14100"/>
        <pc:sldMkLst>
          <pc:docMk/>
          <pc:sldMk cId="1053422515" sldId="367"/>
        </pc:sldMkLst>
        <pc:spChg chg="mod">
          <ac:chgData name="Krista van de Steeg" userId="S::krista.vandesteeg@jogg.nl::2f20722e-4f16-4474-86ea-7a3b546fbd4c" providerId="AD" clId="Web-{5F7D31BA-1D53-24F4-105E-37F0B73C24FE}" dt="2026-10-26T07:50:41.011" v="250" actId="20577"/>
          <ac:spMkLst>
            <pc:docMk/>
            <pc:sldMk cId="1053422515" sldId="367"/>
            <ac:spMk id="5" creationId="{CBD05C80-BE01-09A4-499C-78FBA012B58B}"/>
          </ac:spMkLst>
        </pc:spChg>
        <pc:picChg chg="mod">
          <ac:chgData name="Krista van de Steeg" userId="S::krista.vandesteeg@jogg.nl::2f20722e-4f16-4474-86ea-7a3b546fbd4c" providerId="AD" clId="Web-{5F7D31BA-1D53-24F4-105E-37F0B73C24FE}" dt="2026-10-26T07:50:53.370" v="253" actId="14100"/>
          <ac:picMkLst>
            <pc:docMk/>
            <pc:sldMk cId="1053422515" sldId="367"/>
            <ac:picMk id="6" creationId="{FF7E738B-323A-20A0-C320-D0B459936759}"/>
          </ac:picMkLst>
        </pc:picChg>
      </pc:sldChg>
      <pc:sldChg chg="modSp">
        <pc:chgData name="Krista van de Steeg" userId="S::krista.vandesteeg@jogg.nl::2f20722e-4f16-4474-86ea-7a3b546fbd4c" providerId="AD" clId="Web-{5F7D31BA-1D53-24F4-105E-37F0B73C24FE}" dt="2026-10-26T07:52:51.951" v="280" actId="20577"/>
        <pc:sldMkLst>
          <pc:docMk/>
          <pc:sldMk cId="1814424719" sldId="734"/>
        </pc:sldMkLst>
        <pc:spChg chg="mod">
          <ac:chgData name="Krista van de Steeg" userId="S::krista.vandesteeg@jogg.nl::2f20722e-4f16-4474-86ea-7a3b546fbd4c" providerId="AD" clId="Web-{5F7D31BA-1D53-24F4-105E-37F0B73C24FE}" dt="2026-10-26T07:52:03.919" v="267" actId="20577"/>
          <ac:spMkLst>
            <pc:docMk/>
            <pc:sldMk cId="1814424719" sldId="734"/>
            <ac:spMk id="2" creationId="{95CBD610-5CDE-067C-2DA4-D15699E5277D}"/>
          </ac:spMkLst>
        </pc:spChg>
        <pc:spChg chg="mod">
          <ac:chgData name="Krista van de Steeg" userId="S::krista.vandesteeg@jogg.nl::2f20722e-4f16-4474-86ea-7a3b546fbd4c" providerId="AD" clId="Web-{5F7D31BA-1D53-24F4-105E-37F0B73C24FE}" dt="2026-10-26T07:52:51.951" v="280" actId="20577"/>
          <ac:spMkLst>
            <pc:docMk/>
            <pc:sldMk cId="1814424719" sldId="734"/>
            <ac:spMk id="3" creationId="{05822157-CEBD-D0F8-FA6E-71D64B3FC472}"/>
          </ac:spMkLst>
        </pc:spChg>
        <pc:spChg chg="mod">
          <ac:chgData name="Krista van de Steeg" userId="S::krista.vandesteeg@jogg.nl::2f20722e-4f16-4474-86ea-7a3b546fbd4c" providerId="AD" clId="Web-{5F7D31BA-1D53-24F4-105E-37F0B73C24FE}" dt="2026-10-26T07:51:30.793" v="257" actId="20577"/>
          <ac:spMkLst>
            <pc:docMk/>
            <pc:sldMk cId="1814424719" sldId="734"/>
            <ac:spMk id="4" creationId="{7405069F-41C3-8C78-056C-4716C388A546}"/>
          </ac:spMkLst>
        </pc:spChg>
        <pc:spChg chg="mod">
          <ac:chgData name="Krista van de Steeg" userId="S::krista.vandesteeg@jogg.nl::2f20722e-4f16-4474-86ea-7a3b546fbd4c" providerId="AD" clId="Web-{5F7D31BA-1D53-24F4-105E-37F0B73C24FE}" dt="2026-10-26T07:51:48.293" v="258" actId="20577"/>
          <ac:spMkLst>
            <pc:docMk/>
            <pc:sldMk cId="1814424719" sldId="734"/>
            <ac:spMk id="5" creationId="{8E0E9981-0B98-E4E0-4627-0CA66571F107}"/>
          </ac:spMkLst>
        </pc:spChg>
      </pc:sldChg>
      <pc:sldChg chg="modSp modNotes">
        <pc:chgData name="Krista van de Steeg" userId="S::krista.vandesteeg@jogg.nl::2f20722e-4f16-4474-86ea-7a3b546fbd4c" providerId="AD" clId="Web-{5F7D31BA-1D53-24F4-105E-37F0B73C24FE}" dt="2026-10-26T07:43:08.565" v="164" actId="20577"/>
        <pc:sldMkLst>
          <pc:docMk/>
          <pc:sldMk cId="311943123" sldId="816"/>
        </pc:sldMkLst>
        <pc:spChg chg="mod">
          <ac:chgData name="Krista van de Steeg" userId="S::krista.vandesteeg@jogg.nl::2f20722e-4f16-4474-86ea-7a3b546fbd4c" providerId="AD" clId="Web-{5F7D31BA-1D53-24F4-105E-37F0B73C24FE}" dt="2026-10-26T07:33:19.683" v="54" actId="20577"/>
          <ac:spMkLst>
            <pc:docMk/>
            <pc:sldMk cId="311943123" sldId="816"/>
            <ac:spMk id="11" creationId="{50185EAB-2C07-1AD6-4E58-F3EF90940B53}"/>
          </ac:spMkLst>
        </pc:spChg>
      </pc:sldChg>
    </pc:docChg>
  </pc:docChgLst>
  <pc:docChgLst>
    <pc:chgData name="Hemmo Boven" userId="S::hemmo.boven@jogg.nl::918daff5-a061-4536-9d18-badf26ac0ec0" providerId="AD" clId="Web-{824E0AD8-AA5A-180E-1997-EA9C897F46AC}"/>
    <pc:docChg chg="addSld delSld modSld modSection">
      <pc:chgData name="Hemmo Boven" userId="S::hemmo.boven@jogg.nl::918daff5-a061-4536-9d18-badf26ac0ec0" providerId="AD" clId="Web-{824E0AD8-AA5A-180E-1997-EA9C897F46AC}" dt="2026-10-15T10:00:57.920" v="4"/>
      <pc:docMkLst>
        <pc:docMk/>
      </pc:docMkLst>
    </pc:docChg>
  </pc:docChgLst>
  <pc:docChgLst>
    <pc:chgData name="Hemmo Boven" userId="S::hemmo.boven@jogg.nl::918daff5-a061-4536-9d18-badf26ac0ec0" providerId="AD" clId="Web-{00000000-0000-0000-0000-000000000000}"/>
    <pc:docChg chg="modSld">
      <pc:chgData name="Hemmo Boven" userId="S::hemmo.boven@jogg.nl::918daff5-a061-4536-9d18-badf26ac0ec0" providerId="AD" clId="Web-{00000000-0000-0000-0000-000000000000}" dt="2026-10-22T14:36:13.464" v="24" actId="20577"/>
      <pc:docMkLst>
        <pc:docMk/>
      </pc:docMkLst>
      <pc:sldChg chg="modSp">
        <pc:chgData name="Hemmo Boven" userId="S::hemmo.boven@jogg.nl::918daff5-a061-4536-9d18-badf26ac0ec0" providerId="AD" clId="Web-{00000000-0000-0000-0000-000000000000}" dt="2026-10-22T07:13:39.777" v="12" actId="1076"/>
        <pc:sldMkLst>
          <pc:docMk/>
          <pc:sldMk cId="664540670" sldId="365"/>
        </pc:sldMkLst>
        <pc:spChg chg="mod">
          <ac:chgData name="Hemmo Boven" userId="S::hemmo.boven@jogg.nl::918daff5-a061-4536-9d18-badf26ac0ec0" providerId="AD" clId="Web-{00000000-0000-0000-0000-000000000000}" dt="2026-10-22T07:13:39.777" v="12" actId="1076"/>
          <ac:spMkLst>
            <pc:docMk/>
            <pc:sldMk cId="664540670" sldId="365"/>
            <ac:spMk id="6" creationId="{A3DFB928-24BA-8AF4-5526-40FCBD55158D}"/>
          </ac:spMkLst>
        </pc:spChg>
      </pc:sldChg>
      <pc:sldChg chg="modSp">
        <pc:chgData name="Hemmo Boven" userId="S::hemmo.boven@jogg.nl::918daff5-a061-4536-9d18-badf26ac0ec0" providerId="AD" clId="Web-{00000000-0000-0000-0000-000000000000}" dt="2026-10-22T07:13:55.950" v="13" actId="1076"/>
        <pc:sldMkLst>
          <pc:docMk/>
          <pc:sldMk cId="1053422515" sldId="367"/>
        </pc:sldMkLst>
        <pc:picChg chg="mod">
          <ac:chgData name="Hemmo Boven" userId="S::hemmo.boven@jogg.nl::918daff5-a061-4536-9d18-badf26ac0ec0" providerId="AD" clId="Web-{00000000-0000-0000-0000-000000000000}" dt="2026-10-22T07:13:55.950" v="13" actId="1076"/>
          <ac:picMkLst>
            <pc:docMk/>
            <pc:sldMk cId="1053422515" sldId="367"/>
            <ac:picMk id="6" creationId="{FF7E738B-323A-20A0-C320-D0B459936759}"/>
          </ac:picMkLst>
        </pc:picChg>
      </pc:sldChg>
      <pc:sldChg chg="modSp">
        <pc:chgData name="Hemmo Boven" userId="S::hemmo.boven@jogg.nl::918daff5-a061-4536-9d18-badf26ac0ec0" providerId="AD" clId="Web-{00000000-0000-0000-0000-000000000000}" dt="2026-10-22T07:12:32.212" v="10" actId="1076"/>
        <pc:sldMkLst>
          <pc:docMk/>
          <pc:sldMk cId="220518606" sldId="786"/>
        </pc:sldMkLst>
        <pc:spChg chg="mod">
          <ac:chgData name="Hemmo Boven" userId="S::hemmo.boven@jogg.nl::918daff5-a061-4536-9d18-badf26ac0ec0" providerId="AD" clId="Web-{00000000-0000-0000-0000-000000000000}" dt="2026-10-22T07:12:32.212" v="10" actId="1076"/>
          <ac:spMkLst>
            <pc:docMk/>
            <pc:sldMk cId="220518606" sldId="786"/>
            <ac:spMk id="7" creationId="{A915067F-14CD-326D-0C96-03044030FB5E}"/>
          </ac:spMkLst>
        </pc:spChg>
      </pc:sldChg>
      <pc:sldChg chg="modSp">
        <pc:chgData name="Hemmo Boven" userId="S::hemmo.boven@jogg.nl::918daff5-a061-4536-9d18-badf26ac0ec0" providerId="AD" clId="Web-{00000000-0000-0000-0000-000000000000}" dt="2026-10-22T07:12:26.556" v="9" actId="1076"/>
        <pc:sldMkLst>
          <pc:docMk/>
          <pc:sldMk cId="2827502067" sldId="787"/>
        </pc:sldMkLst>
        <pc:spChg chg="mod">
          <ac:chgData name="Hemmo Boven" userId="S::hemmo.boven@jogg.nl::918daff5-a061-4536-9d18-badf26ac0ec0" providerId="AD" clId="Web-{00000000-0000-0000-0000-000000000000}" dt="2026-10-22T07:12:26.556" v="9" actId="1076"/>
          <ac:spMkLst>
            <pc:docMk/>
            <pc:sldMk cId="2827502067" sldId="787"/>
            <ac:spMk id="4" creationId="{BB105175-3F3E-A8BE-3BCE-D8E01ABEC8C3}"/>
          </ac:spMkLst>
        </pc:spChg>
      </pc:sldChg>
      <pc:sldChg chg="modSp">
        <pc:chgData name="Hemmo Boven" userId="S::hemmo.boven@jogg.nl::918daff5-a061-4536-9d18-badf26ac0ec0" providerId="AD" clId="Web-{00000000-0000-0000-0000-000000000000}" dt="2026-10-22T07:11:59.633" v="5" actId="1076"/>
        <pc:sldMkLst>
          <pc:docMk/>
          <pc:sldMk cId="2266919936" sldId="788"/>
        </pc:sldMkLst>
        <pc:spChg chg="mod">
          <ac:chgData name="Hemmo Boven" userId="S::hemmo.boven@jogg.nl::918daff5-a061-4536-9d18-badf26ac0ec0" providerId="AD" clId="Web-{00000000-0000-0000-0000-000000000000}" dt="2026-10-22T07:11:56.617" v="4" actId="1076"/>
          <ac:spMkLst>
            <pc:docMk/>
            <pc:sldMk cId="2266919936" sldId="788"/>
            <ac:spMk id="3" creationId="{16EE8957-1385-3B62-981E-9503E75E9501}"/>
          </ac:spMkLst>
        </pc:spChg>
        <pc:spChg chg="mod">
          <ac:chgData name="Hemmo Boven" userId="S::hemmo.boven@jogg.nl::918daff5-a061-4536-9d18-badf26ac0ec0" providerId="AD" clId="Web-{00000000-0000-0000-0000-000000000000}" dt="2026-10-22T07:11:59.633" v="5" actId="1076"/>
          <ac:spMkLst>
            <pc:docMk/>
            <pc:sldMk cId="2266919936" sldId="788"/>
            <ac:spMk id="4" creationId="{B7B6F633-6A5F-C469-8286-F4FAF18B2291}"/>
          </ac:spMkLst>
        </pc:spChg>
      </pc:sldChg>
      <pc:sldChg chg="modSp">
        <pc:chgData name="Hemmo Boven" userId="S::hemmo.boven@jogg.nl::918daff5-a061-4536-9d18-badf26ac0ec0" providerId="AD" clId="Web-{00000000-0000-0000-0000-000000000000}" dt="2026-10-22T07:12:20.618" v="8" actId="1076"/>
        <pc:sldMkLst>
          <pc:docMk/>
          <pc:sldMk cId="1951199297" sldId="790"/>
        </pc:sldMkLst>
        <pc:spChg chg="mod">
          <ac:chgData name="Hemmo Boven" userId="S::hemmo.boven@jogg.nl::918daff5-a061-4536-9d18-badf26ac0ec0" providerId="AD" clId="Web-{00000000-0000-0000-0000-000000000000}" dt="2026-10-22T07:12:20.618" v="8" actId="1076"/>
          <ac:spMkLst>
            <pc:docMk/>
            <pc:sldMk cId="1951199297" sldId="790"/>
            <ac:spMk id="7" creationId="{35218813-476D-EE23-A1A0-6A8D0BD2E28C}"/>
          </ac:spMkLst>
        </pc:spChg>
      </pc:sldChg>
      <pc:sldChg chg="modSp">
        <pc:chgData name="Hemmo Boven" userId="S::hemmo.boven@jogg.nl::918daff5-a061-4536-9d18-badf26ac0ec0" providerId="AD" clId="Web-{00000000-0000-0000-0000-000000000000}" dt="2026-10-22T07:12:16.758" v="7" actId="1076"/>
        <pc:sldMkLst>
          <pc:docMk/>
          <pc:sldMk cId="787090959" sldId="791"/>
        </pc:sldMkLst>
        <pc:spChg chg="mod">
          <ac:chgData name="Hemmo Boven" userId="S::hemmo.boven@jogg.nl::918daff5-a061-4536-9d18-badf26ac0ec0" providerId="AD" clId="Web-{00000000-0000-0000-0000-000000000000}" dt="2026-10-22T07:12:13.133" v="6" actId="1076"/>
          <ac:spMkLst>
            <pc:docMk/>
            <pc:sldMk cId="787090959" sldId="791"/>
            <ac:spMk id="6" creationId="{8D0FC334-76A4-D7D1-8379-F3EAC7E81E69}"/>
          </ac:spMkLst>
        </pc:spChg>
        <pc:spChg chg="mod">
          <ac:chgData name="Hemmo Boven" userId="S::hemmo.boven@jogg.nl::918daff5-a061-4536-9d18-badf26ac0ec0" providerId="AD" clId="Web-{00000000-0000-0000-0000-000000000000}" dt="2026-10-22T07:12:16.758" v="7" actId="1076"/>
          <ac:spMkLst>
            <pc:docMk/>
            <pc:sldMk cId="787090959" sldId="791"/>
            <ac:spMk id="7" creationId="{6651F7ED-B610-EFF9-1BE6-7F9F4F2222C8}"/>
          </ac:spMkLst>
        </pc:spChg>
      </pc:sldChg>
      <pc:sldChg chg="modSp">
        <pc:chgData name="Hemmo Boven" userId="S::hemmo.boven@jogg.nl::918daff5-a061-4536-9d18-badf26ac0ec0" providerId="AD" clId="Web-{00000000-0000-0000-0000-000000000000}" dt="2026-10-22T07:13:26.667" v="11" actId="20577"/>
        <pc:sldMkLst>
          <pc:docMk/>
          <pc:sldMk cId="2799285922" sldId="798"/>
        </pc:sldMkLst>
        <pc:spChg chg="mod">
          <ac:chgData name="Hemmo Boven" userId="S::hemmo.boven@jogg.nl::918daff5-a061-4536-9d18-badf26ac0ec0" providerId="AD" clId="Web-{00000000-0000-0000-0000-000000000000}" dt="2026-10-22T07:13:26.667" v="11" actId="20577"/>
          <ac:spMkLst>
            <pc:docMk/>
            <pc:sldMk cId="2799285922" sldId="798"/>
            <ac:spMk id="5" creationId="{90DB945A-1155-326D-D239-671236B143C2}"/>
          </ac:spMkLst>
        </pc:spChg>
      </pc:sldChg>
      <pc:sldChg chg="modSp">
        <pc:chgData name="Hemmo Boven" userId="S::hemmo.boven@jogg.nl::918daff5-a061-4536-9d18-badf26ac0ec0" providerId="AD" clId="Web-{00000000-0000-0000-0000-000000000000}" dt="2026-10-22T14:36:13.464" v="24" actId="20577"/>
        <pc:sldMkLst>
          <pc:docMk/>
          <pc:sldMk cId="2071812269" sldId="807"/>
        </pc:sldMkLst>
        <pc:spChg chg="mod">
          <ac:chgData name="Hemmo Boven" userId="S::hemmo.boven@jogg.nl::918daff5-a061-4536-9d18-badf26ac0ec0" providerId="AD" clId="Web-{00000000-0000-0000-0000-000000000000}" dt="2026-10-22T14:36:13.464" v="24" actId="20577"/>
          <ac:spMkLst>
            <pc:docMk/>
            <pc:sldMk cId="2071812269" sldId="807"/>
            <ac:spMk id="8" creationId="{298D7952-9B13-0F8A-80F1-845131B20EA7}"/>
          </ac:spMkLst>
        </pc:spChg>
      </pc:sldChg>
    </pc:docChg>
  </pc:docChgLst>
  <pc:docChgLst>
    <pc:chgData name="Hemmo Boven" userId="S::hemmo.boven@jogg.nl::918daff5-a061-4536-9d18-badf26ac0ec0" providerId="AD" clId="Web-{893137DD-6A9A-06EA-CF28-DB9352296AB2}"/>
    <pc:docChg chg="addSld delSld modSld sldOrd modSection">
      <pc:chgData name="Hemmo Boven" userId="S::hemmo.boven@jogg.nl::918daff5-a061-4536-9d18-badf26ac0ec0" providerId="AD" clId="Web-{893137DD-6A9A-06EA-CF28-DB9352296AB2}" dt="2026-10-22T12:55:27.477" v="888"/>
      <pc:docMkLst>
        <pc:docMk/>
      </pc:docMkLst>
      <pc:sldChg chg="modNotes">
        <pc:chgData name="Hemmo Boven" userId="S::hemmo.boven@jogg.nl::918daff5-a061-4536-9d18-badf26ac0ec0" providerId="AD" clId="Web-{893137DD-6A9A-06EA-CF28-DB9352296AB2}" dt="2026-10-22T12:28:43.133" v="50"/>
        <pc:sldMkLst>
          <pc:docMk/>
          <pc:sldMk cId="1053422515" sldId="367"/>
        </pc:sldMkLst>
      </pc:sldChg>
      <pc:sldChg chg="modNotes">
        <pc:chgData name="Hemmo Boven" userId="S::hemmo.boven@jogg.nl::918daff5-a061-4536-9d18-badf26ac0ec0" providerId="AD" clId="Web-{893137DD-6A9A-06EA-CF28-DB9352296AB2}" dt="2026-10-22T12:55:27.477" v="888"/>
        <pc:sldMkLst>
          <pc:docMk/>
          <pc:sldMk cId="1607615545" sldId="780"/>
        </pc:sldMkLst>
      </pc:sldChg>
      <pc:sldChg chg="ord">
        <pc:chgData name="Hemmo Boven" userId="S::hemmo.boven@jogg.nl::918daff5-a061-4536-9d18-badf26ac0ec0" providerId="AD" clId="Web-{893137DD-6A9A-06EA-CF28-DB9352296AB2}" dt="2026-10-22T12:34:12.071" v="162"/>
        <pc:sldMkLst>
          <pc:docMk/>
          <pc:sldMk cId="3657721160" sldId="783"/>
        </pc:sldMkLst>
      </pc:sldChg>
      <pc:sldChg chg="ord">
        <pc:chgData name="Hemmo Boven" userId="S::hemmo.boven@jogg.nl::918daff5-a061-4536-9d18-badf26ac0ec0" providerId="AD" clId="Web-{893137DD-6A9A-06EA-CF28-DB9352296AB2}" dt="2026-10-22T12:34:13.914" v="163"/>
        <pc:sldMkLst>
          <pc:docMk/>
          <pc:sldMk cId="1225237345" sldId="784"/>
        </pc:sldMkLst>
      </pc:sldChg>
      <pc:sldChg chg="delSp">
        <pc:chgData name="Hemmo Boven" userId="S::hemmo.boven@jogg.nl::918daff5-a061-4536-9d18-badf26ac0ec0" providerId="AD" clId="Web-{893137DD-6A9A-06EA-CF28-DB9352296AB2}" dt="2026-10-22T12:29:52.617" v="61"/>
        <pc:sldMkLst>
          <pc:docMk/>
          <pc:sldMk cId="3304031437" sldId="802"/>
        </pc:sldMkLst>
      </pc:sldChg>
      <pc:sldChg chg="modSp">
        <pc:chgData name="Hemmo Boven" userId="S::hemmo.boven@jogg.nl::918daff5-a061-4536-9d18-badf26ac0ec0" providerId="AD" clId="Web-{893137DD-6A9A-06EA-CF28-DB9352296AB2}" dt="2026-10-22T12:32:43.133" v="154" actId="20577"/>
        <pc:sldMkLst>
          <pc:docMk/>
          <pc:sldMk cId="2071812269" sldId="807"/>
        </pc:sldMkLst>
        <pc:spChg chg="mod">
          <ac:chgData name="Hemmo Boven" userId="S::hemmo.boven@jogg.nl::918daff5-a061-4536-9d18-badf26ac0ec0" providerId="AD" clId="Web-{893137DD-6A9A-06EA-CF28-DB9352296AB2}" dt="2026-10-22T12:31:08.789" v="80" actId="1076"/>
          <ac:spMkLst>
            <pc:docMk/>
            <pc:sldMk cId="2071812269" sldId="807"/>
            <ac:spMk id="6" creationId="{E04797E4-CFE1-E9F7-7BD3-E89EB7283747}"/>
          </ac:spMkLst>
        </pc:spChg>
        <pc:spChg chg="mod">
          <ac:chgData name="Hemmo Boven" userId="S::hemmo.boven@jogg.nl::918daff5-a061-4536-9d18-badf26ac0ec0" providerId="AD" clId="Web-{893137DD-6A9A-06EA-CF28-DB9352296AB2}" dt="2026-10-22T12:32:33.899" v="141" actId="20577"/>
          <ac:spMkLst>
            <pc:docMk/>
            <pc:sldMk cId="2071812269" sldId="807"/>
            <ac:spMk id="7" creationId="{7339068C-479F-9D74-2477-69EAA3644FB3}"/>
          </ac:spMkLst>
        </pc:spChg>
        <pc:spChg chg="mod">
          <ac:chgData name="Hemmo Boven" userId="S::hemmo.boven@jogg.nl::918daff5-a061-4536-9d18-badf26ac0ec0" providerId="AD" clId="Web-{893137DD-6A9A-06EA-CF28-DB9352296AB2}" dt="2026-10-22T12:32:43.133" v="154" actId="20577"/>
          <ac:spMkLst>
            <pc:docMk/>
            <pc:sldMk cId="2071812269" sldId="807"/>
            <ac:spMk id="8" creationId="{298D7952-9B13-0F8A-80F1-845131B20EA7}"/>
          </ac:spMkLst>
        </pc:spChg>
        <pc:spChg chg="mod">
          <ac:chgData name="Hemmo Boven" userId="S::hemmo.boven@jogg.nl::918daff5-a061-4536-9d18-badf26ac0ec0" providerId="AD" clId="Web-{893137DD-6A9A-06EA-CF28-DB9352296AB2}" dt="2026-10-22T12:31:11.211" v="81" actId="1076"/>
          <ac:spMkLst>
            <pc:docMk/>
            <pc:sldMk cId="2071812269" sldId="807"/>
            <ac:spMk id="9" creationId="{DDA1E955-98C2-E492-A6C7-AFE703104DA8}"/>
          </ac:spMkLst>
        </pc:spChg>
        <pc:spChg chg="mod">
          <ac:chgData name="Hemmo Boven" userId="S::hemmo.boven@jogg.nl::918daff5-a061-4536-9d18-badf26ac0ec0" providerId="AD" clId="Web-{893137DD-6A9A-06EA-CF28-DB9352296AB2}" dt="2026-10-22T12:31:05.070" v="78" actId="1076"/>
          <ac:spMkLst>
            <pc:docMk/>
            <pc:sldMk cId="2071812269" sldId="807"/>
            <ac:spMk id="10" creationId="{0A482F9F-655F-3C7C-EB66-3BD7BC52C31D}"/>
          </ac:spMkLst>
        </pc:spChg>
        <pc:spChg chg="mod">
          <ac:chgData name="Hemmo Boven" userId="S::hemmo.boven@jogg.nl::918daff5-a061-4536-9d18-badf26ac0ec0" providerId="AD" clId="Web-{893137DD-6A9A-06EA-CF28-DB9352296AB2}" dt="2026-10-22T12:31:13.242" v="82" actId="1076"/>
          <ac:spMkLst>
            <pc:docMk/>
            <pc:sldMk cId="2071812269" sldId="807"/>
            <ac:spMk id="11" creationId="{73176443-3448-90D7-349D-EA13222A1382}"/>
          </ac:spMkLst>
        </pc:spChg>
        <pc:spChg chg="mod">
          <ac:chgData name="Hemmo Boven" userId="S::hemmo.boven@jogg.nl::918daff5-a061-4536-9d18-badf26ac0ec0" providerId="AD" clId="Web-{893137DD-6A9A-06EA-CF28-DB9352296AB2}" dt="2026-10-22T12:31:22.742" v="84" actId="20577"/>
          <ac:spMkLst>
            <pc:docMk/>
            <pc:sldMk cId="2071812269" sldId="807"/>
            <ac:spMk id="12" creationId="{C9898486-E2AE-6179-811F-0CAE94E997A8}"/>
          </ac:spMkLst>
        </pc:spChg>
        <pc:spChg chg="mod">
          <ac:chgData name="Hemmo Boven" userId="S::hemmo.boven@jogg.nl::918daff5-a061-4536-9d18-badf26ac0ec0" providerId="AD" clId="Web-{893137DD-6A9A-06EA-CF28-DB9352296AB2}" dt="2026-10-22T12:31:39.852" v="103" actId="20577"/>
          <ac:spMkLst>
            <pc:docMk/>
            <pc:sldMk cId="2071812269" sldId="807"/>
            <ac:spMk id="13" creationId="{34067223-506F-F3AE-767B-4E271E3B7890}"/>
          </ac:spMkLst>
        </pc:spChg>
      </pc:sldChg>
      <pc:sldChg chg="modSp modNotes">
        <pc:chgData name="Hemmo Boven" userId="S::hemmo.boven@jogg.nl::918daff5-a061-4536-9d18-badf26ac0ec0" providerId="AD" clId="Web-{893137DD-6A9A-06EA-CF28-DB9352296AB2}" dt="2026-10-22T12:55:06.258" v="872"/>
        <pc:sldMkLst>
          <pc:docMk/>
          <pc:sldMk cId="3988884511" sldId="809"/>
        </pc:sldMkLst>
      </pc:sldChg>
      <pc:sldChg chg="modSp">
        <pc:chgData name="Hemmo Boven" userId="S::hemmo.boven@jogg.nl::918daff5-a061-4536-9d18-badf26ac0ec0" providerId="AD" clId="Web-{893137DD-6A9A-06EA-CF28-DB9352296AB2}" dt="2026-10-22T12:36:43.289" v="172" actId="1076"/>
        <pc:sldMkLst>
          <pc:docMk/>
          <pc:sldMk cId="2036035015" sldId="811"/>
        </pc:sldMkLst>
      </pc:sldChg>
    </pc:docChg>
  </pc:docChgLst>
  <pc:docChgLst>
    <pc:chgData name="Debby Stam - JOGG" userId="683fc4ff-8df4-4028-9d16-0c6ef1d0221f" providerId="ADAL" clId="{8751FB65-1ACC-424C-A133-7B0C0BE38BD3}"/>
    <pc:docChg chg="undo custSel addSld delSld modSld sldOrd delMainMaster addSection modSection">
      <pc:chgData name="Debby Stam - JOGG" userId="683fc4ff-8df4-4028-9d16-0c6ef1d0221f" providerId="ADAL" clId="{8751FB65-1ACC-424C-A133-7B0C0BE38BD3}" dt="2026-10-30T13:03:53.880" v="2628" actId="20577"/>
      <pc:docMkLst>
        <pc:docMk/>
      </pc:docMkLst>
      <pc:sldChg chg="del">
        <pc:chgData name="Debby Stam - JOGG" userId="683fc4ff-8df4-4028-9d16-0c6ef1d0221f" providerId="ADAL" clId="{8751FB65-1ACC-424C-A133-7B0C0BE38BD3}" dt="2026-10-29T14:23:24.960" v="47" actId="47"/>
        <pc:sldMkLst>
          <pc:docMk/>
          <pc:sldMk cId="2143152580" sldId="295"/>
        </pc:sldMkLst>
      </pc:sldChg>
      <pc:sldChg chg="del">
        <pc:chgData name="Debby Stam - JOGG" userId="683fc4ff-8df4-4028-9d16-0c6ef1d0221f" providerId="ADAL" clId="{8751FB65-1ACC-424C-A133-7B0C0BE38BD3}" dt="2026-10-29T14:41:35.017" v="473" actId="47"/>
        <pc:sldMkLst>
          <pc:docMk/>
          <pc:sldMk cId="4071076787" sldId="316"/>
        </pc:sldMkLst>
      </pc:sldChg>
      <pc:sldChg chg="modSp mod">
        <pc:chgData name="Debby Stam - JOGG" userId="683fc4ff-8df4-4028-9d16-0c6ef1d0221f" providerId="ADAL" clId="{8751FB65-1ACC-424C-A133-7B0C0BE38BD3}" dt="2026-10-30T12:39:10.033" v="2377" actId="1076"/>
        <pc:sldMkLst>
          <pc:docMk/>
          <pc:sldMk cId="1925239641" sldId="330"/>
        </pc:sldMkLst>
        <pc:spChg chg="mod">
          <ac:chgData name="Debby Stam - JOGG" userId="683fc4ff-8df4-4028-9d16-0c6ef1d0221f" providerId="ADAL" clId="{8751FB65-1ACC-424C-A133-7B0C0BE38BD3}" dt="2026-10-29T14:38:19.660" v="361" actId="2711"/>
          <ac:spMkLst>
            <pc:docMk/>
            <pc:sldMk cId="1925239641" sldId="330"/>
            <ac:spMk id="2" creationId="{93E7D0C3-5100-0A03-47A5-E1EA0812B7FF}"/>
          </ac:spMkLst>
        </pc:spChg>
        <pc:picChg chg="mod">
          <ac:chgData name="Debby Stam - JOGG" userId="683fc4ff-8df4-4028-9d16-0c6ef1d0221f" providerId="ADAL" clId="{8751FB65-1ACC-424C-A133-7B0C0BE38BD3}" dt="2026-10-30T12:39:10.033" v="2377" actId="1076"/>
          <ac:picMkLst>
            <pc:docMk/>
            <pc:sldMk cId="1925239641" sldId="330"/>
            <ac:picMk id="10" creationId="{193298D2-DC2A-F82D-1950-588D0A4901B7}"/>
          </ac:picMkLst>
        </pc:picChg>
      </pc:sldChg>
      <pc:sldChg chg="modSp modNotesTx">
        <pc:chgData name="Debby Stam - JOGG" userId="683fc4ff-8df4-4028-9d16-0c6ef1d0221f" providerId="ADAL" clId="{8751FB65-1ACC-424C-A133-7B0C0BE38BD3}" dt="2026-10-29T14:37:26.074" v="360"/>
        <pc:sldMkLst>
          <pc:docMk/>
          <pc:sldMk cId="3430983663" sldId="331"/>
        </pc:sldMkLst>
      </pc:sldChg>
      <pc:sldChg chg="modSp mod">
        <pc:chgData name="Debby Stam - JOGG" userId="683fc4ff-8df4-4028-9d16-0c6ef1d0221f" providerId="ADAL" clId="{8751FB65-1ACC-424C-A133-7B0C0BE38BD3}" dt="2026-10-30T12:39:03.581" v="2375" actId="1076"/>
        <pc:sldMkLst>
          <pc:docMk/>
          <pc:sldMk cId="1567907768" sldId="343"/>
        </pc:sldMkLst>
        <pc:picChg chg="mod">
          <ac:chgData name="Debby Stam - JOGG" userId="683fc4ff-8df4-4028-9d16-0c6ef1d0221f" providerId="ADAL" clId="{8751FB65-1ACC-424C-A133-7B0C0BE38BD3}" dt="2026-10-30T12:39:03.581" v="2375" actId="1076"/>
          <ac:picMkLst>
            <pc:docMk/>
            <pc:sldMk cId="1567907768" sldId="343"/>
            <ac:picMk id="10" creationId="{5AAC92FC-75D3-9B37-BEB1-E62F92D9CF93}"/>
          </ac:picMkLst>
        </pc:picChg>
      </pc:sldChg>
      <pc:sldChg chg="modSp mod">
        <pc:chgData name="Debby Stam - JOGG" userId="683fc4ff-8df4-4028-9d16-0c6ef1d0221f" providerId="ADAL" clId="{8751FB65-1ACC-424C-A133-7B0C0BE38BD3}" dt="2026-10-29T14:24:40.695" v="103" actId="20577"/>
        <pc:sldMkLst>
          <pc:docMk/>
          <pc:sldMk cId="664540670" sldId="365"/>
        </pc:sldMkLst>
        <pc:spChg chg="mod">
          <ac:chgData name="Debby Stam - JOGG" userId="683fc4ff-8df4-4028-9d16-0c6ef1d0221f" providerId="ADAL" clId="{8751FB65-1ACC-424C-A133-7B0C0BE38BD3}" dt="2026-10-29T14:24:40.695" v="103" actId="20577"/>
          <ac:spMkLst>
            <pc:docMk/>
            <pc:sldMk cId="664540670" sldId="365"/>
            <ac:spMk id="2" creationId="{06D9EA2F-8ACF-B312-8D1E-CE7060FDAC16}"/>
          </ac:spMkLst>
        </pc:spChg>
        <pc:spChg chg="mod">
          <ac:chgData name="Debby Stam - JOGG" userId="683fc4ff-8df4-4028-9d16-0c6ef1d0221f" providerId="ADAL" clId="{8751FB65-1ACC-424C-A133-7B0C0BE38BD3}" dt="2026-10-29T14:24:37.417" v="102" actId="20577"/>
          <ac:spMkLst>
            <pc:docMk/>
            <pc:sldMk cId="664540670" sldId="365"/>
            <ac:spMk id="6" creationId="{A3DFB928-24BA-8AF4-5526-40FCBD55158D}"/>
          </ac:spMkLst>
        </pc:spChg>
      </pc:sldChg>
      <pc:sldChg chg="modNotesTx">
        <pc:chgData name="Debby Stam - JOGG" userId="683fc4ff-8df4-4028-9d16-0c6ef1d0221f" providerId="ADAL" clId="{8751FB65-1ACC-424C-A133-7B0C0BE38BD3}" dt="2026-10-29T14:40:54.759" v="472" actId="20577"/>
        <pc:sldMkLst>
          <pc:docMk/>
          <pc:sldMk cId="1053422515" sldId="367"/>
        </pc:sldMkLst>
      </pc:sldChg>
      <pc:sldChg chg="delSp modSp add mod modNotesTx">
        <pc:chgData name="Debby Stam - JOGG" userId="683fc4ff-8df4-4028-9d16-0c6ef1d0221f" providerId="ADAL" clId="{8751FB65-1ACC-424C-A133-7B0C0BE38BD3}" dt="2026-10-30T12:42:23.294" v="2422" actId="20577"/>
        <pc:sldMkLst>
          <pc:docMk/>
          <pc:sldMk cId="3451685396" sldId="407"/>
        </pc:sldMkLst>
        <pc:spChg chg="del mod">
          <ac:chgData name="Debby Stam - JOGG" userId="683fc4ff-8df4-4028-9d16-0c6ef1d0221f" providerId="ADAL" clId="{8751FB65-1ACC-424C-A133-7B0C0BE38BD3}" dt="2026-10-30T12:41:59.631" v="2390" actId="478"/>
          <ac:spMkLst>
            <pc:docMk/>
            <pc:sldMk cId="3451685396" sldId="407"/>
            <ac:spMk id="3" creationId="{D89AAA2C-B8D1-E234-F42E-D6C1C4A18D1F}"/>
          </ac:spMkLst>
        </pc:spChg>
        <pc:spChg chg="del">
          <ac:chgData name="Debby Stam - JOGG" userId="683fc4ff-8df4-4028-9d16-0c6ef1d0221f" providerId="ADAL" clId="{8751FB65-1ACC-424C-A133-7B0C0BE38BD3}" dt="2026-10-30T12:41:29.427" v="2383" actId="478"/>
          <ac:spMkLst>
            <pc:docMk/>
            <pc:sldMk cId="3451685396" sldId="407"/>
            <ac:spMk id="4" creationId="{E25D367E-95A9-F085-212F-3914A3877501}"/>
          </ac:spMkLst>
        </pc:spChg>
        <pc:spChg chg="del">
          <ac:chgData name="Debby Stam - JOGG" userId="683fc4ff-8df4-4028-9d16-0c6ef1d0221f" providerId="ADAL" clId="{8751FB65-1ACC-424C-A133-7B0C0BE38BD3}" dt="2026-10-30T12:41:54.096" v="2388" actId="478"/>
          <ac:spMkLst>
            <pc:docMk/>
            <pc:sldMk cId="3451685396" sldId="407"/>
            <ac:spMk id="5" creationId="{603F5723-1A3E-8A66-1648-59FD57BB1C83}"/>
          </ac:spMkLst>
        </pc:spChg>
      </pc:sldChg>
      <pc:sldChg chg="add">
        <pc:chgData name="Debby Stam - JOGG" userId="683fc4ff-8df4-4028-9d16-0c6ef1d0221f" providerId="ADAL" clId="{8751FB65-1ACC-424C-A133-7B0C0BE38BD3}" dt="2026-10-30T12:41:18.040" v="2382"/>
        <pc:sldMkLst>
          <pc:docMk/>
          <pc:sldMk cId="2249734579" sldId="408"/>
        </pc:sldMkLst>
      </pc:sldChg>
      <pc:sldChg chg="add">
        <pc:chgData name="Debby Stam - JOGG" userId="683fc4ff-8df4-4028-9d16-0c6ef1d0221f" providerId="ADAL" clId="{8751FB65-1ACC-424C-A133-7B0C0BE38BD3}" dt="2026-10-29T15:00:24.512" v="1087"/>
        <pc:sldMkLst>
          <pc:docMk/>
          <pc:sldMk cId="3932366515" sldId="409"/>
        </pc:sldMkLst>
      </pc:sldChg>
      <pc:sldChg chg="modSp mod">
        <pc:chgData name="Debby Stam - JOGG" userId="683fc4ff-8df4-4028-9d16-0c6ef1d0221f" providerId="ADAL" clId="{8751FB65-1ACC-424C-A133-7B0C0BE38BD3}" dt="2026-10-30T13:03:39.691" v="2626" actId="20577"/>
        <pc:sldMkLst>
          <pc:docMk/>
          <pc:sldMk cId="2750967593" sldId="445"/>
        </pc:sldMkLst>
        <pc:spChg chg="mod">
          <ac:chgData name="Debby Stam - JOGG" userId="683fc4ff-8df4-4028-9d16-0c6ef1d0221f" providerId="ADAL" clId="{8751FB65-1ACC-424C-A133-7B0C0BE38BD3}" dt="2026-10-30T13:03:04.537" v="2602" actId="20577"/>
          <ac:spMkLst>
            <pc:docMk/>
            <pc:sldMk cId="2750967593" sldId="445"/>
            <ac:spMk id="2" creationId="{C059B458-60C8-C71F-48E9-A9A3C443E30B}"/>
          </ac:spMkLst>
        </pc:spChg>
        <pc:spChg chg="mod">
          <ac:chgData name="Debby Stam - JOGG" userId="683fc4ff-8df4-4028-9d16-0c6ef1d0221f" providerId="ADAL" clId="{8751FB65-1ACC-424C-A133-7B0C0BE38BD3}" dt="2026-10-30T13:03:39.691" v="2626" actId="20577"/>
          <ac:spMkLst>
            <pc:docMk/>
            <pc:sldMk cId="2750967593" sldId="445"/>
            <ac:spMk id="3" creationId="{2830C7FB-2590-0F5A-E55E-FDA37C7588A9}"/>
          </ac:spMkLst>
        </pc:spChg>
      </pc:sldChg>
      <pc:sldChg chg="modSp mod">
        <pc:chgData name="Debby Stam - JOGG" userId="683fc4ff-8df4-4028-9d16-0c6ef1d0221f" providerId="ADAL" clId="{8751FB65-1ACC-424C-A133-7B0C0BE38BD3}" dt="2026-10-30T13:03:44.288" v="2627" actId="20577"/>
        <pc:sldMkLst>
          <pc:docMk/>
          <pc:sldMk cId="2661025614" sldId="447"/>
        </pc:sldMkLst>
        <pc:spChg chg="mod">
          <ac:chgData name="Debby Stam - JOGG" userId="683fc4ff-8df4-4028-9d16-0c6ef1d0221f" providerId="ADAL" clId="{8751FB65-1ACC-424C-A133-7B0C0BE38BD3}" dt="2026-10-30T13:03:44.288" v="2627" actId="20577"/>
          <ac:spMkLst>
            <pc:docMk/>
            <pc:sldMk cId="2661025614" sldId="447"/>
            <ac:spMk id="7" creationId="{746AB828-EABB-AEF6-8145-44FE9D5BB678}"/>
          </ac:spMkLst>
        </pc:spChg>
      </pc:sldChg>
      <pc:sldChg chg="del modNotesTx">
        <pc:chgData name="Debby Stam - JOGG" userId="683fc4ff-8df4-4028-9d16-0c6ef1d0221f" providerId="ADAL" clId="{8751FB65-1ACC-424C-A133-7B0C0BE38BD3}" dt="2026-10-29T14:42:08.850" v="480" actId="47"/>
        <pc:sldMkLst>
          <pc:docMk/>
          <pc:sldMk cId="1042638212" sldId="724"/>
        </pc:sldMkLst>
      </pc:sldChg>
      <pc:sldChg chg="delSp mod">
        <pc:chgData name="Debby Stam - JOGG" userId="683fc4ff-8df4-4028-9d16-0c6ef1d0221f" providerId="ADAL" clId="{8751FB65-1ACC-424C-A133-7B0C0BE38BD3}" dt="2026-10-29T14:25:38.017" v="104" actId="478"/>
        <pc:sldMkLst>
          <pc:docMk/>
          <pc:sldMk cId="2767084790" sldId="725"/>
        </pc:sldMkLst>
        <pc:spChg chg="del">
          <ac:chgData name="Debby Stam - JOGG" userId="683fc4ff-8df4-4028-9d16-0c6ef1d0221f" providerId="ADAL" clId="{8751FB65-1ACC-424C-A133-7B0C0BE38BD3}" dt="2026-10-29T14:25:38.017" v="104" actId="478"/>
          <ac:spMkLst>
            <pc:docMk/>
            <pc:sldMk cId="2767084790" sldId="725"/>
            <ac:spMk id="15" creationId="{02EACD43-A972-0A0D-1CB0-8E403FA09931}"/>
          </ac:spMkLst>
        </pc:spChg>
      </pc:sldChg>
      <pc:sldChg chg="addSp delSp modSp del mod">
        <pc:chgData name="Debby Stam - JOGG" userId="683fc4ff-8df4-4028-9d16-0c6ef1d0221f" providerId="ADAL" clId="{8751FB65-1ACC-424C-A133-7B0C0BE38BD3}" dt="2026-10-29T14:34:12.036" v="347" actId="47"/>
        <pc:sldMkLst>
          <pc:docMk/>
          <pc:sldMk cId="2067088194" sldId="726"/>
        </pc:sldMkLst>
        <pc:spChg chg="add del mod">
          <ac:chgData name="Debby Stam - JOGG" userId="683fc4ff-8df4-4028-9d16-0c6ef1d0221f" providerId="ADAL" clId="{8751FB65-1ACC-424C-A133-7B0C0BE38BD3}" dt="2026-10-29T14:26:43.827" v="112" actId="478"/>
          <ac:spMkLst>
            <pc:docMk/>
            <pc:sldMk cId="2067088194" sldId="726"/>
            <ac:spMk id="11" creationId="{9433CAB8-1D24-FBD1-1E6F-5C465E30EC83}"/>
          </ac:spMkLst>
        </pc:spChg>
        <pc:spChg chg="del">
          <ac:chgData name="Debby Stam - JOGG" userId="683fc4ff-8df4-4028-9d16-0c6ef1d0221f" providerId="ADAL" clId="{8751FB65-1ACC-424C-A133-7B0C0BE38BD3}" dt="2026-10-29T14:26:33.708" v="111" actId="478"/>
          <ac:spMkLst>
            <pc:docMk/>
            <pc:sldMk cId="2067088194" sldId="726"/>
            <ac:spMk id="13" creationId="{B4910A78-AAF5-07DD-5F14-997BBF34439D}"/>
          </ac:spMkLst>
        </pc:spChg>
        <pc:spChg chg="del">
          <ac:chgData name="Debby Stam - JOGG" userId="683fc4ff-8df4-4028-9d16-0c6ef1d0221f" providerId="ADAL" clId="{8751FB65-1ACC-424C-A133-7B0C0BE38BD3}" dt="2026-10-29T14:25:46.174" v="105" actId="478"/>
          <ac:spMkLst>
            <pc:docMk/>
            <pc:sldMk cId="2067088194" sldId="726"/>
            <ac:spMk id="15" creationId="{B1D76BF5-12B3-6DDC-CFC5-0D6464183F15}"/>
          </ac:spMkLst>
        </pc:spChg>
      </pc:sldChg>
      <pc:sldChg chg="del">
        <pc:chgData name="Debby Stam - JOGG" userId="683fc4ff-8df4-4028-9d16-0c6ef1d0221f" providerId="ADAL" clId="{8751FB65-1ACC-424C-A133-7B0C0BE38BD3}" dt="2026-10-29T15:21:12.058" v="1387" actId="47"/>
        <pc:sldMkLst>
          <pc:docMk/>
          <pc:sldMk cId="2281111220" sldId="728"/>
        </pc:sldMkLst>
      </pc:sldChg>
      <pc:sldChg chg="modSp del mod">
        <pc:chgData name="Debby Stam - JOGG" userId="683fc4ff-8df4-4028-9d16-0c6ef1d0221f" providerId="ADAL" clId="{8751FB65-1ACC-424C-A133-7B0C0BE38BD3}" dt="2026-10-29T14:33:35.878" v="346" actId="47"/>
        <pc:sldMkLst>
          <pc:docMk/>
          <pc:sldMk cId="1470794224" sldId="731"/>
        </pc:sldMkLst>
        <pc:spChg chg="mod">
          <ac:chgData name="Debby Stam - JOGG" userId="683fc4ff-8df4-4028-9d16-0c6ef1d0221f" providerId="ADAL" clId="{8751FB65-1ACC-424C-A133-7B0C0BE38BD3}" dt="2026-10-29T14:26:11.342" v="110" actId="113"/>
          <ac:spMkLst>
            <pc:docMk/>
            <pc:sldMk cId="1470794224" sldId="731"/>
            <ac:spMk id="12" creationId="{DDE3D165-8009-F879-52C5-B595FDD640F2}"/>
          </ac:spMkLst>
        </pc:spChg>
      </pc:sldChg>
      <pc:sldChg chg="addSp delSp modSp mod modClrScheme chgLayout modNotesTx">
        <pc:chgData name="Debby Stam - JOGG" userId="683fc4ff-8df4-4028-9d16-0c6ef1d0221f" providerId="ADAL" clId="{8751FB65-1ACC-424C-A133-7B0C0BE38BD3}" dt="2026-10-30T12:51:25.833" v="2475" actId="26606"/>
        <pc:sldMkLst>
          <pc:docMk/>
          <pc:sldMk cId="1814424719" sldId="734"/>
        </pc:sldMkLst>
        <pc:spChg chg="mod ord">
          <ac:chgData name="Debby Stam - JOGG" userId="683fc4ff-8df4-4028-9d16-0c6ef1d0221f" providerId="ADAL" clId="{8751FB65-1ACC-424C-A133-7B0C0BE38BD3}" dt="2026-10-30T12:49:12.905" v="2473" actId="700"/>
          <ac:spMkLst>
            <pc:docMk/>
            <pc:sldMk cId="1814424719" sldId="734"/>
            <ac:spMk id="2" creationId="{95CBD610-5CDE-067C-2DA4-D15699E5277D}"/>
          </ac:spMkLst>
        </pc:spChg>
        <pc:spChg chg="mod ord">
          <ac:chgData name="Debby Stam - JOGG" userId="683fc4ff-8df4-4028-9d16-0c6ef1d0221f" providerId="ADAL" clId="{8751FB65-1ACC-424C-A133-7B0C0BE38BD3}" dt="2026-10-30T12:49:12.905" v="2473" actId="700"/>
          <ac:spMkLst>
            <pc:docMk/>
            <pc:sldMk cId="1814424719" sldId="734"/>
            <ac:spMk id="3" creationId="{05822157-CEBD-D0F8-FA6E-71D64B3FC472}"/>
          </ac:spMkLst>
        </pc:spChg>
        <pc:spChg chg="mod ord">
          <ac:chgData name="Debby Stam - JOGG" userId="683fc4ff-8df4-4028-9d16-0c6ef1d0221f" providerId="ADAL" clId="{8751FB65-1ACC-424C-A133-7B0C0BE38BD3}" dt="2026-10-30T12:49:12.905" v="2473" actId="700"/>
          <ac:spMkLst>
            <pc:docMk/>
            <pc:sldMk cId="1814424719" sldId="734"/>
            <ac:spMk id="4" creationId="{7405069F-41C3-8C78-056C-4716C388A546}"/>
          </ac:spMkLst>
        </pc:spChg>
        <pc:spChg chg="mod ord">
          <ac:chgData name="Debby Stam - JOGG" userId="683fc4ff-8df4-4028-9d16-0c6ef1d0221f" providerId="ADAL" clId="{8751FB65-1ACC-424C-A133-7B0C0BE38BD3}" dt="2026-10-30T12:49:12.905" v="2473" actId="700"/>
          <ac:spMkLst>
            <pc:docMk/>
            <pc:sldMk cId="1814424719" sldId="734"/>
            <ac:spMk id="5" creationId="{8E0E9981-0B98-E4E0-4627-0CA66571F107}"/>
          </ac:spMkLst>
        </pc:spChg>
        <pc:spChg chg="add mod">
          <ac:chgData name="Debby Stam - JOGG" userId="683fc4ff-8df4-4028-9d16-0c6ef1d0221f" providerId="ADAL" clId="{8751FB65-1ACC-424C-A133-7B0C0BE38BD3}" dt="2026-10-30T12:51:25.833" v="2475" actId="26606"/>
          <ac:spMkLst>
            <pc:docMk/>
            <pc:sldMk cId="1814424719" sldId="734"/>
            <ac:spMk id="7" creationId="{00000000-0000-0000-0000-000000000000}"/>
          </ac:spMkLst>
        </pc:spChg>
        <pc:spChg chg="add del mod ord">
          <ac:chgData name="Debby Stam - JOGG" userId="683fc4ff-8df4-4028-9d16-0c6ef1d0221f" providerId="ADAL" clId="{8751FB65-1ACC-424C-A133-7B0C0BE38BD3}" dt="2026-10-30T12:49:12.905" v="2473" actId="700"/>
          <ac:spMkLst>
            <pc:docMk/>
            <pc:sldMk cId="1814424719" sldId="734"/>
            <ac:spMk id="7" creationId="{A2480283-F2A6-06EF-8DB3-59BE89944EE0}"/>
          </ac:spMkLst>
        </pc:spChg>
        <pc:spChg chg="add del mod ord">
          <ac:chgData name="Debby Stam - JOGG" userId="683fc4ff-8df4-4028-9d16-0c6ef1d0221f" providerId="ADAL" clId="{8751FB65-1ACC-424C-A133-7B0C0BE38BD3}" dt="2026-10-30T12:49:12.905" v="2473" actId="700"/>
          <ac:spMkLst>
            <pc:docMk/>
            <pc:sldMk cId="1814424719" sldId="734"/>
            <ac:spMk id="8" creationId="{699D36B8-0D79-2B4F-1728-F06DB9249432}"/>
          </ac:spMkLst>
        </pc:spChg>
      </pc:sldChg>
      <pc:sldChg chg="del">
        <pc:chgData name="Debby Stam - JOGG" userId="683fc4ff-8df4-4028-9d16-0c6ef1d0221f" providerId="ADAL" clId="{8751FB65-1ACC-424C-A133-7B0C0BE38BD3}" dt="2026-10-29T14:32:29.941" v="345" actId="47"/>
        <pc:sldMkLst>
          <pc:docMk/>
          <pc:sldMk cId="2617507514" sldId="742"/>
        </pc:sldMkLst>
      </pc:sldChg>
      <pc:sldChg chg="modSp del mod modNotesTx">
        <pc:chgData name="Debby Stam - JOGG" userId="683fc4ff-8df4-4028-9d16-0c6ef1d0221f" providerId="ADAL" clId="{8751FB65-1ACC-424C-A133-7B0C0BE38BD3}" dt="2026-10-29T15:04:02.277" v="1089" actId="47"/>
        <pc:sldMkLst>
          <pc:docMk/>
          <pc:sldMk cId="240920911" sldId="772"/>
        </pc:sldMkLst>
      </pc:sldChg>
      <pc:sldChg chg="modSp del mod ord modClrScheme chgLayout">
        <pc:chgData name="Debby Stam - JOGG" userId="683fc4ff-8df4-4028-9d16-0c6ef1d0221f" providerId="ADAL" clId="{8751FB65-1ACC-424C-A133-7B0C0BE38BD3}" dt="2026-10-30T12:38:33.172" v="2373" actId="47"/>
        <pc:sldMkLst>
          <pc:docMk/>
          <pc:sldMk cId="1780832410" sldId="779"/>
        </pc:sldMkLst>
        <pc:spChg chg="mod">
          <ac:chgData name="Debby Stam - JOGG" userId="683fc4ff-8df4-4028-9d16-0c6ef1d0221f" providerId="ADAL" clId="{8751FB65-1ACC-424C-A133-7B0C0BE38BD3}" dt="2026-10-30T12:31:25.023" v="2111" actId="26606"/>
          <ac:spMkLst>
            <pc:docMk/>
            <pc:sldMk cId="1780832410" sldId="779"/>
            <ac:spMk id="2" creationId="{26CE1919-F6F5-B1CC-108C-C697A3F7A8D2}"/>
          </ac:spMkLst>
        </pc:spChg>
        <pc:spChg chg="mod">
          <ac:chgData name="Debby Stam - JOGG" userId="683fc4ff-8df4-4028-9d16-0c6ef1d0221f" providerId="ADAL" clId="{8751FB65-1ACC-424C-A133-7B0C0BE38BD3}" dt="2026-10-30T12:31:25.023" v="2111" actId="26606"/>
          <ac:spMkLst>
            <pc:docMk/>
            <pc:sldMk cId="1780832410" sldId="779"/>
            <ac:spMk id="3" creationId="{09FFA6A3-CD48-120E-C7C8-51C63D870E00}"/>
          </ac:spMkLst>
        </pc:spChg>
        <pc:spChg chg="mod">
          <ac:chgData name="Debby Stam - JOGG" userId="683fc4ff-8df4-4028-9d16-0c6ef1d0221f" providerId="ADAL" clId="{8751FB65-1ACC-424C-A133-7B0C0BE38BD3}" dt="2026-10-30T12:31:25.023" v="2111" actId="26606"/>
          <ac:spMkLst>
            <pc:docMk/>
            <pc:sldMk cId="1780832410" sldId="779"/>
            <ac:spMk id="4" creationId="{1666C44A-9DDC-3023-9446-C9903E38F7CC}"/>
          </ac:spMkLst>
        </pc:spChg>
        <pc:spChg chg="mod">
          <ac:chgData name="Debby Stam - JOGG" userId="683fc4ff-8df4-4028-9d16-0c6ef1d0221f" providerId="ADAL" clId="{8751FB65-1ACC-424C-A133-7B0C0BE38BD3}" dt="2026-10-30T12:31:25.023" v="2111" actId="26606"/>
          <ac:spMkLst>
            <pc:docMk/>
            <pc:sldMk cId="1780832410" sldId="779"/>
            <ac:spMk id="5" creationId="{DD602D37-D6E0-7BF6-0721-58B905E5C2BE}"/>
          </ac:spMkLst>
        </pc:spChg>
        <pc:spChg chg="mod ord">
          <ac:chgData name="Debby Stam - JOGG" userId="683fc4ff-8df4-4028-9d16-0c6ef1d0221f" providerId="ADAL" clId="{8751FB65-1ACC-424C-A133-7B0C0BE38BD3}" dt="2026-10-30T12:31:25.023" v="2111" actId="26606"/>
          <ac:spMkLst>
            <pc:docMk/>
            <pc:sldMk cId="1780832410" sldId="779"/>
            <ac:spMk id="6" creationId="{0555D6AF-5277-CBDC-E245-968E6878B15B}"/>
          </ac:spMkLst>
        </pc:spChg>
      </pc:sldChg>
      <pc:sldChg chg="delSp modSp mod ord modNotesTx">
        <pc:chgData name="Debby Stam - JOGG" userId="683fc4ff-8df4-4028-9d16-0c6ef1d0221f" providerId="ADAL" clId="{8751FB65-1ACC-424C-A133-7B0C0BE38BD3}" dt="2026-10-30T12:38:22.004" v="2372" actId="1076"/>
        <pc:sldMkLst>
          <pc:docMk/>
          <pc:sldMk cId="1607615545" sldId="780"/>
        </pc:sldMkLst>
        <pc:spChg chg="mod">
          <ac:chgData name="Debby Stam - JOGG" userId="683fc4ff-8df4-4028-9d16-0c6ef1d0221f" providerId="ADAL" clId="{8751FB65-1ACC-424C-A133-7B0C0BE38BD3}" dt="2026-10-30T12:38:22.004" v="2372" actId="1076"/>
          <ac:spMkLst>
            <pc:docMk/>
            <pc:sldMk cId="1607615545" sldId="780"/>
            <ac:spMk id="2" creationId="{16C49D8C-0FD9-D782-2BFB-BD3D83614501}"/>
          </ac:spMkLst>
        </pc:spChg>
        <pc:spChg chg="del mod">
          <ac:chgData name="Debby Stam - JOGG" userId="683fc4ff-8df4-4028-9d16-0c6ef1d0221f" providerId="ADAL" clId="{8751FB65-1ACC-424C-A133-7B0C0BE38BD3}" dt="2026-10-30T12:37:13.661" v="2291" actId="478"/>
          <ac:spMkLst>
            <pc:docMk/>
            <pc:sldMk cId="1607615545" sldId="780"/>
            <ac:spMk id="6" creationId="{5130AC43-8236-994B-C125-5EEBB7B86CB5}"/>
          </ac:spMkLst>
        </pc:spChg>
      </pc:sldChg>
      <pc:sldChg chg="addSp delSp modSp del mod modClrScheme chgLayout">
        <pc:chgData name="Debby Stam - JOGG" userId="683fc4ff-8df4-4028-9d16-0c6ef1d0221f" providerId="ADAL" clId="{8751FB65-1ACC-424C-A133-7B0C0BE38BD3}" dt="2026-10-30T12:48:06.795" v="2428" actId="47"/>
        <pc:sldMkLst>
          <pc:docMk/>
          <pc:sldMk cId="1827111304" sldId="781"/>
        </pc:sldMkLst>
        <pc:spChg chg="mod ord">
          <ac:chgData name="Debby Stam - JOGG" userId="683fc4ff-8df4-4028-9d16-0c6ef1d0221f" providerId="ADAL" clId="{8751FB65-1ACC-424C-A133-7B0C0BE38BD3}" dt="2026-10-30T12:47:53.559" v="2427" actId="700"/>
          <ac:spMkLst>
            <pc:docMk/>
            <pc:sldMk cId="1827111304" sldId="781"/>
            <ac:spMk id="2" creationId="{CE575C82-336E-440E-1FA8-0201873FD89E}"/>
          </ac:spMkLst>
        </pc:spChg>
        <pc:spChg chg="mod ord">
          <ac:chgData name="Debby Stam - JOGG" userId="683fc4ff-8df4-4028-9d16-0c6ef1d0221f" providerId="ADAL" clId="{8751FB65-1ACC-424C-A133-7B0C0BE38BD3}" dt="2026-10-30T12:47:53.559" v="2427" actId="700"/>
          <ac:spMkLst>
            <pc:docMk/>
            <pc:sldMk cId="1827111304" sldId="781"/>
            <ac:spMk id="3" creationId="{D3003DC3-EE4F-0E45-CE17-ED4C251CD314}"/>
          </ac:spMkLst>
        </pc:spChg>
        <pc:spChg chg="mod ord">
          <ac:chgData name="Debby Stam - JOGG" userId="683fc4ff-8df4-4028-9d16-0c6ef1d0221f" providerId="ADAL" clId="{8751FB65-1ACC-424C-A133-7B0C0BE38BD3}" dt="2026-10-30T12:47:53.559" v="2427" actId="700"/>
          <ac:spMkLst>
            <pc:docMk/>
            <pc:sldMk cId="1827111304" sldId="781"/>
            <ac:spMk id="4" creationId="{46BD56A6-B400-2763-3672-FED546575EAA}"/>
          </ac:spMkLst>
        </pc:spChg>
        <pc:spChg chg="del">
          <ac:chgData name="Debby Stam - JOGG" userId="683fc4ff-8df4-4028-9d16-0c6ef1d0221f" providerId="ADAL" clId="{8751FB65-1ACC-424C-A133-7B0C0BE38BD3}" dt="2026-10-30T12:47:40.762" v="2426" actId="6264"/>
          <ac:spMkLst>
            <pc:docMk/>
            <pc:sldMk cId="1827111304" sldId="781"/>
            <ac:spMk id="5" creationId="{988C6CA4-401A-C015-632B-9D239E43596C}"/>
          </ac:spMkLst>
        </pc:spChg>
        <pc:spChg chg="add del mod">
          <ac:chgData name="Debby Stam - JOGG" userId="683fc4ff-8df4-4028-9d16-0c6ef1d0221f" providerId="ADAL" clId="{8751FB65-1ACC-424C-A133-7B0C0BE38BD3}" dt="2026-10-30T12:47:40.762" v="2426" actId="6264"/>
          <ac:spMkLst>
            <pc:docMk/>
            <pc:sldMk cId="1827111304" sldId="781"/>
            <ac:spMk id="6" creationId="{2C8B5397-BB8C-B504-A4C3-8842A405B64E}"/>
          </ac:spMkLst>
        </pc:spChg>
        <pc:spChg chg="add del mod">
          <ac:chgData name="Debby Stam - JOGG" userId="683fc4ff-8df4-4028-9d16-0c6ef1d0221f" providerId="ADAL" clId="{8751FB65-1ACC-424C-A133-7B0C0BE38BD3}" dt="2026-10-30T12:47:40.762" v="2426" actId="6264"/>
          <ac:spMkLst>
            <pc:docMk/>
            <pc:sldMk cId="1827111304" sldId="781"/>
            <ac:spMk id="7" creationId="{999F6F95-08F6-2831-B694-21A00BF6A8E3}"/>
          </ac:spMkLst>
        </pc:spChg>
        <pc:spChg chg="add del mod">
          <ac:chgData name="Debby Stam - JOGG" userId="683fc4ff-8df4-4028-9d16-0c6ef1d0221f" providerId="ADAL" clId="{8751FB65-1ACC-424C-A133-7B0C0BE38BD3}" dt="2026-10-30T12:47:40.762" v="2426" actId="6264"/>
          <ac:spMkLst>
            <pc:docMk/>
            <pc:sldMk cId="1827111304" sldId="781"/>
            <ac:spMk id="8" creationId="{71EFB061-7BC7-A31A-A4CB-FBF99CAAB42D}"/>
          </ac:spMkLst>
        </pc:spChg>
        <pc:spChg chg="add del mod ord">
          <ac:chgData name="Debby Stam - JOGG" userId="683fc4ff-8df4-4028-9d16-0c6ef1d0221f" providerId="ADAL" clId="{8751FB65-1ACC-424C-A133-7B0C0BE38BD3}" dt="2026-10-30T12:47:53.559" v="2427" actId="700"/>
          <ac:spMkLst>
            <pc:docMk/>
            <pc:sldMk cId="1827111304" sldId="781"/>
            <ac:spMk id="9" creationId="{C013C81A-1432-D9CC-2139-43DF24209972}"/>
          </ac:spMkLst>
        </pc:spChg>
        <pc:spChg chg="add mod ord">
          <ac:chgData name="Debby Stam - JOGG" userId="683fc4ff-8df4-4028-9d16-0c6ef1d0221f" providerId="ADAL" clId="{8751FB65-1ACC-424C-A133-7B0C0BE38BD3}" dt="2026-10-30T12:47:53.559" v="2427" actId="700"/>
          <ac:spMkLst>
            <pc:docMk/>
            <pc:sldMk cId="1827111304" sldId="781"/>
            <ac:spMk id="10" creationId="{00655E9E-99EC-E2B0-00C1-BB08022356E5}"/>
          </ac:spMkLst>
        </pc:spChg>
      </pc:sldChg>
      <pc:sldChg chg="ord modNotesTx">
        <pc:chgData name="Debby Stam - JOGG" userId="683fc4ff-8df4-4028-9d16-0c6ef1d0221f" providerId="ADAL" clId="{8751FB65-1ACC-424C-A133-7B0C0BE38BD3}" dt="2026-10-30T12:46:20.317" v="2424" actId="20578"/>
        <pc:sldMkLst>
          <pc:docMk/>
          <pc:sldMk cId="3657721160" sldId="783"/>
        </pc:sldMkLst>
      </pc:sldChg>
      <pc:sldChg chg="ord modNotesTx">
        <pc:chgData name="Debby Stam - JOGG" userId="683fc4ff-8df4-4028-9d16-0c6ef1d0221f" providerId="ADAL" clId="{8751FB65-1ACC-424C-A133-7B0C0BE38BD3}" dt="2026-10-30T12:46:28.697" v="2425" actId="20577"/>
        <pc:sldMkLst>
          <pc:docMk/>
          <pc:sldMk cId="1225237345" sldId="784"/>
        </pc:sldMkLst>
      </pc:sldChg>
      <pc:sldChg chg="del">
        <pc:chgData name="Debby Stam - JOGG" userId="683fc4ff-8df4-4028-9d16-0c6ef1d0221f" providerId="ADAL" clId="{8751FB65-1ACC-424C-A133-7B0C0BE38BD3}" dt="2026-10-29T15:20:57.115" v="1386" actId="47"/>
        <pc:sldMkLst>
          <pc:docMk/>
          <pc:sldMk cId="2243441530" sldId="785"/>
        </pc:sldMkLst>
      </pc:sldChg>
      <pc:sldChg chg="delSp modSp mod modNotesTx">
        <pc:chgData name="Debby Stam - JOGG" userId="683fc4ff-8df4-4028-9d16-0c6ef1d0221f" providerId="ADAL" clId="{8751FB65-1ACC-424C-A133-7B0C0BE38BD3}" dt="2026-10-30T12:41:46.926" v="2387" actId="478"/>
        <pc:sldMkLst>
          <pc:docMk/>
          <pc:sldMk cId="220518606" sldId="786"/>
        </pc:sldMkLst>
        <pc:spChg chg="del mod">
          <ac:chgData name="Debby Stam - JOGG" userId="683fc4ff-8df4-4028-9d16-0c6ef1d0221f" providerId="ADAL" clId="{8751FB65-1ACC-424C-A133-7B0C0BE38BD3}" dt="2026-10-30T12:41:44.181" v="2386" actId="478"/>
          <ac:spMkLst>
            <pc:docMk/>
            <pc:sldMk cId="220518606" sldId="786"/>
            <ac:spMk id="2" creationId="{F3603D2F-070D-DF9D-8404-757B99C5F17F}"/>
          </ac:spMkLst>
        </pc:spChg>
        <pc:spChg chg="del mod">
          <ac:chgData name="Debby Stam - JOGG" userId="683fc4ff-8df4-4028-9d16-0c6ef1d0221f" providerId="ADAL" clId="{8751FB65-1ACC-424C-A133-7B0C0BE38BD3}" dt="2026-10-30T12:41:46.926" v="2387" actId="478"/>
          <ac:spMkLst>
            <pc:docMk/>
            <pc:sldMk cId="220518606" sldId="786"/>
            <ac:spMk id="3" creationId="{ABD7BE9B-419B-381F-D162-5C41833F4A8C}"/>
          </ac:spMkLst>
        </pc:spChg>
        <pc:spChg chg="mod">
          <ac:chgData name="Debby Stam - JOGG" userId="683fc4ff-8df4-4028-9d16-0c6ef1d0221f" providerId="ADAL" clId="{8751FB65-1ACC-424C-A133-7B0C0BE38BD3}" dt="2026-10-29T15:23:57.273" v="1581" actId="2711"/>
          <ac:spMkLst>
            <pc:docMk/>
            <pc:sldMk cId="220518606" sldId="786"/>
            <ac:spMk id="6" creationId="{B47F5C45-12A2-30CD-662E-52E4777C4C69}"/>
          </ac:spMkLst>
        </pc:spChg>
      </pc:sldChg>
      <pc:sldChg chg="modNotesTx">
        <pc:chgData name="Debby Stam - JOGG" userId="683fc4ff-8df4-4028-9d16-0c6ef1d0221f" providerId="ADAL" clId="{8751FB65-1ACC-424C-A133-7B0C0BE38BD3}" dt="2026-10-29T15:25:25.228" v="1642" actId="20577"/>
        <pc:sldMkLst>
          <pc:docMk/>
          <pc:sldMk cId="2827502067" sldId="787"/>
        </pc:sldMkLst>
      </pc:sldChg>
      <pc:sldChg chg="modNotesTx">
        <pc:chgData name="Debby Stam - JOGG" userId="683fc4ff-8df4-4028-9d16-0c6ef1d0221f" providerId="ADAL" clId="{8751FB65-1ACC-424C-A133-7B0C0BE38BD3}" dt="2026-10-29T15:25:22.040" v="1641" actId="20577"/>
        <pc:sldMkLst>
          <pc:docMk/>
          <pc:sldMk cId="2266919936" sldId="788"/>
        </pc:sldMkLst>
      </pc:sldChg>
      <pc:sldChg chg="modNotesTx">
        <pc:chgData name="Debby Stam - JOGG" userId="683fc4ff-8df4-4028-9d16-0c6ef1d0221f" providerId="ADAL" clId="{8751FB65-1ACC-424C-A133-7B0C0BE38BD3}" dt="2026-10-29T15:26:46.579" v="1776" actId="20577"/>
        <pc:sldMkLst>
          <pc:docMk/>
          <pc:sldMk cId="3167471157" sldId="789"/>
        </pc:sldMkLst>
      </pc:sldChg>
      <pc:sldChg chg="modNotesTx">
        <pc:chgData name="Debby Stam - JOGG" userId="683fc4ff-8df4-4028-9d16-0c6ef1d0221f" providerId="ADAL" clId="{8751FB65-1ACC-424C-A133-7B0C0BE38BD3}" dt="2026-10-29T15:27:02.530" v="1778" actId="20577"/>
        <pc:sldMkLst>
          <pc:docMk/>
          <pc:sldMk cId="1951199297" sldId="790"/>
        </pc:sldMkLst>
      </pc:sldChg>
      <pc:sldChg chg="modNotesTx">
        <pc:chgData name="Debby Stam - JOGG" userId="683fc4ff-8df4-4028-9d16-0c6ef1d0221f" providerId="ADAL" clId="{8751FB65-1ACC-424C-A133-7B0C0BE38BD3}" dt="2026-10-29T15:27:19.972" v="1781" actId="20577"/>
        <pc:sldMkLst>
          <pc:docMk/>
          <pc:sldMk cId="787090959" sldId="791"/>
        </pc:sldMkLst>
      </pc:sldChg>
      <pc:sldChg chg="addSp delSp modSp del mod modClrScheme chgLayout modNotesTx">
        <pc:chgData name="Debby Stam - JOGG" userId="683fc4ff-8df4-4028-9d16-0c6ef1d0221f" providerId="ADAL" clId="{8751FB65-1ACC-424C-A133-7B0C0BE38BD3}" dt="2026-10-30T12:32:04.053" v="2114" actId="47"/>
        <pc:sldMkLst>
          <pc:docMk/>
          <pc:sldMk cId="1181904146" sldId="796"/>
        </pc:sldMkLst>
        <pc:spChg chg="mod">
          <ac:chgData name="Debby Stam - JOGG" userId="683fc4ff-8df4-4028-9d16-0c6ef1d0221f" providerId="ADAL" clId="{8751FB65-1ACC-424C-A133-7B0C0BE38BD3}" dt="2026-10-30T12:19:52.945" v="1949" actId="26606"/>
          <ac:spMkLst>
            <pc:docMk/>
            <pc:sldMk cId="1181904146" sldId="796"/>
            <ac:spMk id="2" creationId="{A7DC9D1A-1D55-5A24-0ABE-C5D77787BD85}"/>
          </ac:spMkLst>
        </pc:spChg>
        <pc:spChg chg="mod">
          <ac:chgData name="Debby Stam - JOGG" userId="683fc4ff-8df4-4028-9d16-0c6ef1d0221f" providerId="ADAL" clId="{8751FB65-1ACC-424C-A133-7B0C0BE38BD3}" dt="2026-10-30T12:19:52.945" v="1949" actId="26606"/>
          <ac:spMkLst>
            <pc:docMk/>
            <pc:sldMk cId="1181904146" sldId="796"/>
            <ac:spMk id="3" creationId="{10622077-C887-CB58-7E23-5787065866E0}"/>
          </ac:spMkLst>
        </pc:spChg>
        <pc:spChg chg="mod">
          <ac:chgData name="Debby Stam - JOGG" userId="683fc4ff-8df4-4028-9d16-0c6ef1d0221f" providerId="ADAL" clId="{8751FB65-1ACC-424C-A133-7B0C0BE38BD3}" dt="2026-10-30T12:19:52.945" v="1949" actId="26606"/>
          <ac:spMkLst>
            <pc:docMk/>
            <pc:sldMk cId="1181904146" sldId="796"/>
            <ac:spMk id="4" creationId="{AE8879B0-EF22-E20C-50E1-E67E5E152470}"/>
          </ac:spMkLst>
        </pc:spChg>
        <pc:spChg chg="mod">
          <ac:chgData name="Debby Stam - JOGG" userId="683fc4ff-8df4-4028-9d16-0c6ef1d0221f" providerId="ADAL" clId="{8751FB65-1ACC-424C-A133-7B0C0BE38BD3}" dt="2026-10-30T12:19:52.945" v="1949" actId="26606"/>
          <ac:spMkLst>
            <pc:docMk/>
            <pc:sldMk cId="1181904146" sldId="796"/>
            <ac:spMk id="5" creationId="{7B9C6E8D-F637-0BA5-B09C-22AE5C38207B}"/>
          </ac:spMkLst>
        </pc:spChg>
        <pc:spChg chg="add del mod">
          <ac:chgData name="Debby Stam - JOGG" userId="683fc4ff-8df4-4028-9d16-0c6ef1d0221f" providerId="ADAL" clId="{8751FB65-1ACC-424C-A133-7B0C0BE38BD3}" dt="2026-10-30T12:21:01.535" v="1953" actId="931"/>
          <ac:spMkLst>
            <pc:docMk/>
            <pc:sldMk cId="1181904146" sldId="796"/>
            <ac:spMk id="7" creationId="{E660C42C-3431-DD84-3FB6-34085C45AD3C}"/>
          </ac:spMkLst>
        </pc:spChg>
        <pc:spChg chg="add del mod">
          <ac:chgData name="Debby Stam - JOGG" userId="683fc4ff-8df4-4028-9d16-0c6ef1d0221f" providerId="ADAL" clId="{8751FB65-1ACC-424C-A133-7B0C0BE38BD3}" dt="2026-10-30T12:21:29.624" v="1955" actId="931"/>
          <ac:spMkLst>
            <pc:docMk/>
            <pc:sldMk cId="1181904146" sldId="796"/>
            <ac:spMk id="11" creationId="{D894F8BC-C214-9871-8F9C-62447A42F233}"/>
          </ac:spMkLst>
        </pc:spChg>
        <pc:spChg chg="add del mod">
          <ac:chgData name="Debby Stam - JOGG" userId="683fc4ff-8df4-4028-9d16-0c6ef1d0221f" providerId="ADAL" clId="{8751FB65-1ACC-424C-A133-7B0C0BE38BD3}" dt="2026-10-30T12:21:45.290" v="1957" actId="931"/>
          <ac:spMkLst>
            <pc:docMk/>
            <pc:sldMk cId="1181904146" sldId="796"/>
            <ac:spMk id="16" creationId="{07F31311-6BCE-8DA3-C5D2-4668407D0519}"/>
          </ac:spMkLst>
        </pc:spChg>
        <pc:spChg chg="add del mod">
          <ac:chgData name="Debby Stam - JOGG" userId="683fc4ff-8df4-4028-9d16-0c6ef1d0221f" providerId="ADAL" clId="{8751FB65-1ACC-424C-A133-7B0C0BE38BD3}" dt="2026-10-30T12:20:08.604" v="1951" actId="26606"/>
          <ac:spMkLst>
            <pc:docMk/>
            <pc:sldMk cId="1181904146" sldId="796"/>
            <ac:spMk id="17" creationId="{7A76FC27-73A6-170A-7633-44D5D389A7CD}"/>
          </ac:spMkLst>
        </pc:spChg>
        <pc:spChg chg="add">
          <ac:chgData name="Debby Stam - JOGG" userId="683fc4ff-8df4-4028-9d16-0c6ef1d0221f" providerId="ADAL" clId="{8751FB65-1ACC-424C-A133-7B0C0BE38BD3}" dt="2026-10-30T12:20:08.604" v="1951" actId="26606"/>
          <ac:spMkLst>
            <pc:docMk/>
            <pc:sldMk cId="1181904146" sldId="796"/>
            <ac:spMk id="22" creationId="{382621D6-3001-DFCF-2252-708D3917ADA4}"/>
          </ac:spMkLst>
        </pc:spChg>
        <pc:picChg chg="add del mod ord">
          <ac:chgData name="Debby Stam - JOGG" userId="683fc4ff-8df4-4028-9d16-0c6ef1d0221f" providerId="ADAL" clId="{8751FB65-1ACC-424C-A133-7B0C0BE38BD3}" dt="2026-10-30T12:21:05.643" v="1954" actId="478"/>
          <ac:picMkLst>
            <pc:docMk/>
            <pc:sldMk cId="1181904146" sldId="796"/>
            <ac:picMk id="9" creationId="{EB21639B-71B5-5844-99EC-D0782469BDE3}"/>
          </ac:picMkLst>
        </pc:picChg>
        <pc:picChg chg="del mod ord">
          <ac:chgData name="Debby Stam - JOGG" userId="683fc4ff-8df4-4028-9d16-0c6ef1d0221f" providerId="ADAL" clId="{8751FB65-1ACC-424C-A133-7B0C0BE38BD3}" dt="2026-10-30T12:20:22.176" v="1952" actId="478"/>
          <ac:picMkLst>
            <pc:docMk/>
            <pc:sldMk cId="1181904146" sldId="796"/>
            <ac:picMk id="12" creationId="{9FF0122D-CFEE-569F-4981-8FFE98FED901}"/>
          </ac:picMkLst>
        </pc:picChg>
        <pc:picChg chg="add del mod ord">
          <ac:chgData name="Debby Stam - JOGG" userId="683fc4ff-8df4-4028-9d16-0c6ef1d0221f" providerId="ADAL" clId="{8751FB65-1ACC-424C-A133-7B0C0BE38BD3}" dt="2026-10-30T12:21:31.584" v="1956" actId="478"/>
          <ac:picMkLst>
            <pc:docMk/>
            <pc:sldMk cId="1181904146" sldId="796"/>
            <ac:picMk id="14" creationId="{7D34D0B7-8095-C11A-253A-3852C1E16E8D}"/>
          </ac:picMkLst>
        </pc:picChg>
        <pc:picChg chg="add mod ord">
          <ac:chgData name="Debby Stam - JOGG" userId="683fc4ff-8df4-4028-9d16-0c6ef1d0221f" providerId="ADAL" clId="{8751FB65-1ACC-424C-A133-7B0C0BE38BD3}" dt="2026-10-30T12:21:45.290" v="1957" actId="931"/>
          <ac:picMkLst>
            <pc:docMk/>
            <pc:sldMk cId="1181904146" sldId="796"/>
            <ac:picMk id="19" creationId="{745854C6-749B-4E8A-B29B-2DABB6130457}"/>
          </ac:picMkLst>
        </pc:picChg>
      </pc:sldChg>
      <pc:sldChg chg="add">
        <pc:chgData name="Debby Stam - JOGG" userId="683fc4ff-8df4-4028-9d16-0c6ef1d0221f" providerId="ADAL" clId="{8751FB65-1ACC-424C-A133-7B0C0BE38BD3}" dt="2026-10-30T12:32:12.864" v="2115"/>
        <pc:sldMkLst>
          <pc:docMk/>
          <pc:sldMk cId="1376910815" sldId="796"/>
        </pc:sldMkLst>
      </pc:sldChg>
      <pc:sldChg chg="addSp modSp del mod ord modClrScheme chgLayout">
        <pc:chgData name="Debby Stam - JOGG" userId="683fc4ff-8df4-4028-9d16-0c6ef1d0221f" providerId="ADAL" clId="{8751FB65-1ACC-424C-A133-7B0C0BE38BD3}" dt="2026-10-30T12:32:04.053" v="2114" actId="47"/>
        <pc:sldMkLst>
          <pc:docMk/>
          <pc:sldMk cId="433392821" sldId="797"/>
        </pc:sldMkLst>
        <pc:spChg chg="mod">
          <ac:chgData name="Debby Stam - JOGG" userId="683fc4ff-8df4-4028-9d16-0c6ef1d0221f" providerId="ADAL" clId="{8751FB65-1ACC-424C-A133-7B0C0BE38BD3}" dt="2026-10-30T12:19:59.234" v="1950" actId="26606"/>
          <ac:spMkLst>
            <pc:docMk/>
            <pc:sldMk cId="433392821" sldId="797"/>
            <ac:spMk id="2" creationId="{4563336C-1E9B-6458-10C5-8615C8CBD2A6}"/>
          </ac:spMkLst>
        </pc:spChg>
        <pc:spChg chg="mod">
          <ac:chgData name="Debby Stam - JOGG" userId="683fc4ff-8df4-4028-9d16-0c6ef1d0221f" providerId="ADAL" clId="{8751FB65-1ACC-424C-A133-7B0C0BE38BD3}" dt="2026-10-30T12:19:59.234" v="1950" actId="26606"/>
          <ac:spMkLst>
            <pc:docMk/>
            <pc:sldMk cId="433392821" sldId="797"/>
            <ac:spMk id="3" creationId="{80D58606-5381-499F-539D-A9FDD4F779BA}"/>
          </ac:spMkLst>
        </pc:spChg>
        <pc:spChg chg="mod">
          <ac:chgData name="Debby Stam - JOGG" userId="683fc4ff-8df4-4028-9d16-0c6ef1d0221f" providerId="ADAL" clId="{8751FB65-1ACC-424C-A133-7B0C0BE38BD3}" dt="2026-10-30T12:19:59.234" v="1950" actId="26606"/>
          <ac:spMkLst>
            <pc:docMk/>
            <pc:sldMk cId="433392821" sldId="797"/>
            <ac:spMk id="4" creationId="{83B5FB4F-9596-58E7-1EA7-B9DE40CB7703}"/>
          </ac:spMkLst>
        </pc:spChg>
        <pc:spChg chg="mod">
          <ac:chgData name="Debby Stam - JOGG" userId="683fc4ff-8df4-4028-9d16-0c6ef1d0221f" providerId="ADAL" clId="{8751FB65-1ACC-424C-A133-7B0C0BE38BD3}" dt="2026-10-30T12:19:59.234" v="1950" actId="26606"/>
          <ac:spMkLst>
            <pc:docMk/>
            <pc:sldMk cId="433392821" sldId="797"/>
            <ac:spMk id="5" creationId="{32CA3F98-70D5-BC53-3F59-84F6C82BFF60}"/>
          </ac:spMkLst>
        </pc:spChg>
        <pc:spChg chg="add mod">
          <ac:chgData name="Debby Stam - JOGG" userId="683fc4ff-8df4-4028-9d16-0c6ef1d0221f" providerId="ADAL" clId="{8751FB65-1ACC-424C-A133-7B0C0BE38BD3}" dt="2026-10-30T12:19:59.234" v="1950" actId="26606"/>
          <ac:spMkLst>
            <pc:docMk/>
            <pc:sldMk cId="433392821" sldId="797"/>
            <ac:spMk id="13" creationId="{1963BCF7-0306-9F87-B487-4CE08D54971D}"/>
          </ac:spMkLst>
        </pc:spChg>
        <pc:picChg chg="mod ord">
          <ac:chgData name="Debby Stam - JOGG" userId="683fc4ff-8df4-4028-9d16-0c6ef1d0221f" providerId="ADAL" clId="{8751FB65-1ACC-424C-A133-7B0C0BE38BD3}" dt="2026-10-30T12:19:59.234" v="1950" actId="26606"/>
          <ac:picMkLst>
            <pc:docMk/>
            <pc:sldMk cId="433392821" sldId="797"/>
            <ac:picMk id="8" creationId="{0DB2B491-9731-B937-2D3C-FFFB3A1CD510}"/>
          </ac:picMkLst>
        </pc:picChg>
      </pc:sldChg>
      <pc:sldChg chg="add">
        <pc:chgData name="Debby Stam - JOGG" userId="683fc4ff-8df4-4028-9d16-0c6ef1d0221f" providerId="ADAL" clId="{8751FB65-1ACC-424C-A133-7B0C0BE38BD3}" dt="2026-10-30T12:32:12.864" v="2115"/>
        <pc:sldMkLst>
          <pc:docMk/>
          <pc:sldMk cId="2819055141" sldId="797"/>
        </pc:sldMkLst>
      </pc:sldChg>
      <pc:sldChg chg="modSp mod">
        <pc:chgData name="Debby Stam - JOGG" userId="683fc4ff-8df4-4028-9d16-0c6ef1d0221f" providerId="ADAL" clId="{8751FB65-1ACC-424C-A133-7B0C0BE38BD3}" dt="2026-10-30T13:03:53.880" v="2628" actId="20577"/>
        <pc:sldMkLst>
          <pc:docMk/>
          <pc:sldMk cId="2799285922" sldId="798"/>
        </pc:sldMkLst>
        <pc:spChg chg="mod">
          <ac:chgData name="Debby Stam - JOGG" userId="683fc4ff-8df4-4028-9d16-0c6ef1d0221f" providerId="ADAL" clId="{8751FB65-1ACC-424C-A133-7B0C0BE38BD3}" dt="2026-10-30T13:03:53.880" v="2628" actId="20577"/>
          <ac:spMkLst>
            <pc:docMk/>
            <pc:sldMk cId="2799285922" sldId="798"/>
            <ac:spMk id="5" creationId="{90DB945A-1155-326D-D239-671236B143C2}"/>
          </ac:spMkLst>
        </pc:spChg>
      </pc:sldChg>
      <pc:sldChg chg="new">
        <pc:chgData name="Debby Stam - JOGG" userId="683fc4ff-8df4-4028-9d16-0c6ef1d0221f" providerId="ADAL" clId="{8751FB65-1ACC-424C-A133-7B0C0BE38BD3}" dt="2026-10-15T09:19:23.290" v="2" actId="680"/>
        <pc:sldMkLst>
          <pc:docMk/>
          <pc:sldMk cId="2179071771" sldId="799"/>
        </pc:sldMkLst>
      </pc:sldChg>
      <pc:sldChg chg="addSp delSp modSp mod modClrScheme chgLayout">
        <pc:chgData name="Debby Stam - JOGG" userId="683fc4ff-8df4-4028-9d16-0c6ef1d0221f" providerId="ADAL" clId="{8751FB65-1ACC-424C-A133-7B0C0BE38BD3}" dt="2026-10-30T13:02:51.304" v="2598" actId="1076"/>
        <pc:sldMkLst>
          <pc:docMk/>
          <pc:sldMk cId="4015021419" sldId="801"/>
        </pc:sldMkLst>
        <pc:spChg chg="mod">
          <ac:chgData name="Debby Stam - JOGG" userId="683fc4ff-8df4-4028-9d16-0c6ef1d0221f" providerId="ADAL" clId="{8751FB65-1ACC-424C-A133-7B0C0BE38BD3}" dt="2026-10-30T12:53:24.675" v="2480" actId="26606"/>
          <ac:spMkLst>
            <pc:docMk/>
            <pc:sldMk cId="4015021419" sldId="801"/>
            <ac:spMk id="2" creationId="{EAE8547A-ACC5-3414-203B-864A2B70930D}"/>
          </ac:spMkLst>
        </pc:spChg>
        <pc:spChg chg="mod">
          <ac:chgData name="Debby Stam - JOGG" userId="683fc4ff-8df4-4028-9d16-0c6ef1d0221f" providerId="ADAL" clId="{8751FB65-1ACC-424C-A133-7B0C0BE38BD3}" dt="2026-10-30T13:02:51.304" v="2598" actId="1076"/>
          <ac:spMkLst>
            <pc:docMk/>
            <pc:sldMk cId="4015021419" sldId="801"/>
            <ac:spMk id="7" creationId="{6A858767-9066-F88D-5FE9-B38E809AA1D8}"/>
          </ac:spMkLst>
        </pc:spChg>
        <pc:picChg chg="add mod ord">
          <ac:chgData name="Debby Stam - JOGG" userId="683fc4ff-8df4-4028-9d16-0c6ef1d0221f" providerId="ADAL" clId="{8751FB65-1ACC-424C-A133-7B0C0BE38BD3}" dt="2026-10-30T12:54:29.239" v="2482" actId="14100"/>
          <ac:picMkLst>
            <pc:docMk/>
            <pc:sldMk cId="4015021419" sldId="801"/>
            <ac:picMk id="4" creationId="{5B67A6E6-207F-1AAB-65FE-8B29CBD07C96}"/>
          </ac:picMkLst>
        </pc:picChg>
        <pc:picChg chg="del">
          <ac:chgData name="Debby Stam - JOGG" userId="683fc4ff-8df4-4028-9d16-0c6ef1d0221f" providerId="ADAL" clId="{8751FB65-1ACC-424C-A133-7B0C0BE38BD3}" dt="2026-10-30T12:52:08.550" v="2476" actId="478"/>
          <ac:picMkLst>
            <pc:docMk/>
            <pc:sldMk cId="4015021419" sldId="801"/>
            <ac:picMk id="9" creationId="{2F877B3B-5CE0-AE48-36D7-7905C46D7DB8}"/>
          </ac:picMkLst>
        </pc:picChg>
      </pc:sldChg>
      <pc:sldChg chg="modSp mod modClrScheme chgLayout modNotesTx">
        <pc:chgData name="Debby Stam - JOGG" userId="683fc4ff-8df4-4028-9d16-0c6ef1d0221f" providerId="ADAL" clId="{8751FB65-1ACC-424C-A133-7B0C0BE38BD3}" dt="2026-10-30T12:40:08.949" v="2380" actId="700"/>
        <pc:sldMkLst>
          <pc:docMk/>
          <pc:sldMk cId="3304031437" sldId="802"/>
        </pc:sldMkLst>
        <pc:spChg chg="mod ord">
          <ac:chgData name="Debby Stam - JOGG" userId="683fc4ff-8df4-4028-9d16-0c6ef1d0221f" providerId="ADAL" clId="{8751FB65-1ACC-424C-A133-7B0C0BE38BD3}" dt="2026-10-30T12:40:08.949" v="2380" actId="700"/>
          <ac:spMkLst>
            <pc:docMk/>
            <pc:sldMk cId="3304031437" sldId="802"/>
            <ac:spMk id="2" creationId="{84A4F0BD-9CB5-DAF5-F321-8AD86A26E13E}"/>
          </ac:spMkLst>
        </pc:spChg>
      </pc:sldChg>
      <pc:sldChg chg="del">
        <pc:chgData name="Debby Stam - JOGG" userId="683fc4ff-8df4-4028-9d16-0c6ef1d0221f" providerId="ADAL" clId="{8751FB65-1ACC-424C-A133-7B0C0BE38BD3}" dt="2026-10-29T14:53:08.763" v="799" actId="47"/>
        <pc:sldMkLst>
          <pc:docMk/>
          <pc:sldMk cId="2338292501" sldId="806"/>
        </pc:sldMkLst>
      </pc:sldChg>
      <pc:sldChg chg="modSp mod modNotesTx">
        <pc:chgData name="Debby Stam - JOGG" userId="683fc4ff-8df4-4028-9d16-0c6ef1d0221f" providerId="ADAL" clId="{8751FB65-1ACC-424C-A133-7B0C0BE38BD3}" dt="2026-10-29T14:59:07.221" v="1083" actId="20577"/>
        <pc:sldMkLst>
          <pc:docMk/>
          <pc:sldMk cId="2071812269" sldId="807"/>
        </pc:sldMkLst>
        <pc:spChg chg="mod">
          <ac:chgData name="Debby Stam - JOGG" userId="683fc4ff-8df4-4028-9d16-0c6ef1d0221f" providerId="ADAL" clId="{8751FB65-1ACC-424C-A133-7B0C0BE38BD3}" dt="2026-10-29T14:58:14.426" v="1048" actId="20577"/>
          <ac:spMkLst>
            <pc:docMk/>
            <pc:sldMk cId="2071812269" sldId="807"/>
            <ac:spMk id="12" creationId="{C9898486-E2AE-6179-811F-0CAE94E997A8}"/>
          </ac:spMkLst>
        </pc:spChg>
      </pc:sldChg>
      <pc:sldChg chg="del">
        <pc:chgData name="Debby Stam - JOGG" userId="683fc4ff-8df4-4028-9d16-0c6ef1d0221f" providerId="ADAL" clId="{8751FB65-1ACC-424C-A133-7B0C0BE38BD3}" dt="2026-10-29T14:59:21.636" v="1084" actId="47"/>
        <pc:sldMkLst>
          <pc:docMk/>
          <pc:sldMk cId="2287284989" sldId="808"/>
        </pc:sldMkLst>
      </pc:sldChg>
      <pc:sldChg chg="delSp modSp mod ord modNotesTx">
        <pc:chgData name="Debby Stam - JOGG" userId="683fc4ff-8df4-4028-9d16-0c6ef1d0221f" providerId="ADAL" clId="{8751FB65-1ACC-424C-A133-7B0C0BE38BD3}" dt="2026-10-30T12:15:15.750" v="1886" actId="20577"/>
        <pc:sldMkLst>
          <pc:docMk/>
          <pc:sldMk cId="3988884511" sldId="809"/>
        </pc:sldMkLst>
        <pc:spChg chg="mod">
          <ac:chgData name="Debby Stam - JOGG" userId="683fc4ff-8df4-4028-9d16-0c6ef1d0221f" providerId="ADAL" clId="{8751FB65-1ACC-424C-A133-7B0C0BE38BD3}" dt="2026-10-29T15:29:29.811" v="1824" actId="1076"/>
          <ac:spMkLst>
            <pc:docMk/>
            <pc:sldMk cId="3988884511" sldId="809"/>
            <ac:spMk id="2" creationId="{B5F08CC4-E6A0-EA37-2C00-F8BD3CE58C3C}"/>
          </ac:spMkLst>
        </pc:spChg>
        <pc:spChg chg="del mod">
          <ac:chgData name="Debby Stam - JOGG" userId="683fc4ff-8df4-4028-9d16-0c6ef1d0221f" providerId="ADAL" clId="{8751FB65-1ACC-424C-A133-7B0C0BE38BD3}" dt="2026-10-29T15:28:46.917" v="1814" actId="478"/>
          <ac:spMkLst>
            <pc:docMk/>
            <pc:sldMk cId="3988884511" sldId="809"/>
            <ac:spMk id="6" creationId="{9F69C5E6-4167-32AA-F9C4-70F8386FCF73}"/>
          </ac:spMkLst>
        </pc:spChg>
      </pc:sldChg>
      <pc:sldChg chg="del ord">
        <pc:chgData name="Debby Stam - JOGG" userId="683fc4ff-8df4-4028-9d16-0c6ef1d0221f" providerId="ADAL" clId="{8751FB65-1ACC-424C-A133-7B0C0BE38BD3}" dt="2026-10-30T12:16:31.337" v="1889" actId="47"/>
        <pc:sldMkLst>
          <pc:docMk/>
          <pc:sldMk cId="3265656969" sldId="810"/>
        </pc:sldMkLst>
      </pc:sldChg>
      <pc:sldChg chg="addSp delSp modSp mod ord modNotesTx">
        <pc:chgData name="Debby Stam - JOGG" userId="683fc4ff-8df4-4028-9d16-0c6ef1d0221f" providerId="ADAL" clId="{8751FB65-1ACC-424C-A133-7B0C0BE38BD3}" dt="2026-10-30T12:17:50.186" v="1947" actId="20577"/>
        <pc:sldMkLst>
          <pc:docMk/>
          <pc:sldMk cId="2036035015" sldId="811"/>
        </pc:sldMkLst>
        <pc:spChg chg="add del mod">
          <ac:chgData name="Debby Stam - JOGG" userId="683fc4ff-8df4-4028-9d16-0c6ef1d0221f" providerId="ADAL" clId="{8751FB65-1ACC-424C-A133-7B0C0BE38BD3}" dt="2026-10-30T12:17:28.817" v="1902" actId="1076"/>
          <ac:spMkLst>
            <pc:docMk/>
            <pc:sldMk cId="2036035015" sldId="811"/>
            <ac:spMk id="2" creationId="{DB5CDA6E-24C5-9E1C-17BC-A3BB2451719B}"/>
          </ac:spMkLst>
        </pc:spChg>
        <pc:spChg chg="del mod">
          <ac:chgData name="Debby Stam - JOGG" userId="683fc4ff-8df4-4028-9d16-0c6ef1d0221f" providerId="ADAL" clId="{8751FB65-1ACC-424C-A133-7B0C0BE38BD3}" dt="2026-10-30T12:17:05.939" v="1893" actId="478"/>
          <ac:spMkLst>
            <pc:docMk/>
            <pc:sldMk cId="2036035015" sldId="811"/>
            <ac:spMk id="6" creationId="{54DC741F-743F-01EF-B81A-9AFFAD10D77B}"/>
          </ac:spMkLst>
        </pc:spChg>
        <pc:spChg chg="add del mod">
          <ac:chgData name="Debby Stam - JOGG" userId="683fc4ff-8df4-4028-9d16-0c6ef1d0221f" providerId="ADAL" clId="{8751FB65-1ACC-424C-A133-7B0C0BE38BD3}" dt="2026-10-30T12:17:02.399" v="1892" actId="478"/>
          <ac:spMkLst>
            <pc:docMk/>
            <pc:sldMk cId="2036035015" sldId="811"/>
            <ac:spMk id="8" creationId="{032A5A92-55C7-C481-1797-A7F0D91E6172}"/>
          </ac:spMkLst>
        </pc:spChg>
      </pc:sldChg>
      <pc:sldChg chg="del modNotesTx">
        <pc:chgData name="Debby Stam - JOGG" userId="683fc4ff-8df4-4028-9d16-0c6ef1d0221f" providerId="ADAL" clId="{8751FB65-1ACC-424C-A133-7B0C0BE38BD3}" dt="2026-10-29T15:22:02.649" v="1389" actId="47"/>
        <pc:sldMkLst>
          <pc:docMk/>
          <pc:sldMk cId="765451304" sldId="812"/>
        </pc:sldMkLst>
      </pc:sldChg>
      <pc:sldChg chg="del modNotesTx">
        <pc:chgData name="Debby Stam - JOGG" userId="683fc4ff-8df4-4028-9d16-0c6ef1d0221f" providerId="ADAL" clId="{8751FB65-1ACC-424C-A133-7B0C0BE38BD3}" dt="2026-10-29T15:22:01.518" v="1388" actId="47"/>
        <pc:sldMkLst>
          <pc:docMk/>
          <pc:sldMk cId="2490288583" sldId="813"/>
        </pc:sldMkLst>
      </pc:sldChg>
      <pc:sldChg chg="modNotesTx">
        <pc:chgData name="Debby Stam - JOGG" userId="683fc4ff-8df4-4028-9d16-0c6ef1d0221f" providerId="ADAL" clId="{8751FB65-1ACC-424C-A133-7B0C0BE38BD3}" dt="2026-10-29T14:52:32.154" v="798" actId="20577"/>
        <pc:sldMkLst>
          <pc:docMk/>
          <pc:sldMk cId="2105639906" sldId="814"/>
        </pc:sldMkLst>
      </pc:sldChg>
      <pc:sldChg chg="modSp del mod">
        <pc:chgData name="Debby Stam - JOGG" userId="683fc4ff-8df4-4028-9d16-0c6ef1d0221f" providerId="ADAL" clId="{8751FB65-1ACC-424C-A133-7B0C0BE38BD3}" dt="2026-10-29T15:05:39.330" v="1114" actId="47"/>
        <pc:sldMkLst>
          <pc:docMk/>
          <pc:sldMk cId="2848998258" sldId="815"/>
        </pc:sldMkLst>
      </pc:sldChg>
      <pc:sldChg chg="addSp delSp modSp mod modNotesTx">
        <pc:chgData name="Debby Stam - JOGG" userId="683fc4ff-8df4-4028-9d16-0c6ef1d0221f" providerId="ADAL" clId="{8751FB65-1ACC-424C-A133-7B0C0BE38BD3}" dt="2026-10-29T14:30:06.452" v="342" actId="478"/>
        <pc:sldMkLst>
          <pc:docMk/>
          <pc:sldMk cId="311943123" sldId="816"/>
        </pc:sldMkLst>
        <pc:spChg chg="add del mod">
          <ac:chgData name="Debby Stam - JOGG" userId="683fc4ff-8df4-4028-9d16-0c6ef1d0221f" providerId="ADAL" clId="{8751FB65-1ACC-424C-A133-7B0C0BE38BD3}" dt="2026-10-29T14:28:30.185" v="152" actId="478"/>
          <ac:spMkLst>
            <pc:docMk/>
            <pc:sldMk cId="311943123" sldId="816"/>
            <ac:spMk id="6" creationId="{C04B0C00-36D7-A962-3883-C62569196625}"/>
          </ac:spMkLst>
        </pc:spChg>
        <pc:spChg chg="del mod">
          <ac:chgData name="Debby Stam - JOGG" userId="683fc4ff-8df4-4028-9d16-0c6ef1d0221f" providerId="ADAL" clId="{8751FB65-1ACC-424C-A133-7B0C0BE38BD3}" dt="2026-10-29T14:28:33.240" v="153" actId="478"/>
          <ac:spMkLst>
            <pc:docMk/>
            <pc:sldMk cId="311943123" sldId="816"/>
            <ac:spMk id="8" creationId="{C0F7D15C-61CC-A261-D02F-C738B11771A3}"/>
          </ac:spMkLst>
        </pc:spChg>
        <pc:spChg chg="del">
          <ac:chgData name="Debby Stam - JOGG" userId="683fc4ff-8df4-4028-9d16-0c6ef1d0221f" providerId="ADAL" clId="{8751FB65-1ACC-424C-A133-7B0C0BE38BD3}" dt="2026-10-29T14:28:37.325" v="155" actId="478"/>
          <ac:spMkLst>
            <pc:docMk/>
            <pc:sldMk cId="311943123" sldId="816"/>
            <ac:spMk id="9" creationId="{E301CBE4-C2E0-601E-2311-8E6950320C6C}"/>
          </ac:spMkLst>
        </pc:spChg>
        <pc:spChg chg="del">
          <ac:chgData name="Debby Stam - JOGG" userId="683fc4ff-8df4-4028-9d16-0c6ef1d0221f" providerId="ADAL" clId="{8751FB65-1ACC-424C-A133-7B0C0BE38BD3}" dt="2026-10-29T14:28:28.511" v="151" actId="478"/>
          <ac:spMkLst>
            <pc:docMk/>
            <pc:sldMk cId="311943123" sldId="816"/>
            <ac:spMk id="10" creationId="{D00F78BC-70E2-4CF6-EC0E-685789FC4187}"/>
          </ac:spMkLst>
        </pc:spChg>
        <pc:spChg chg="add del mod">
          <ac:chgData name="Debby Stam - JOGG" userId="683fc4ff-8df4-4028-9d16-0c6ef1d0221f" providerId="ADAL" clId="{8751FB65-1ACC-424C-A133-7B0C0BE38BD3}" dt="2026-10-29T14:28:34.907" v="154" actId="478"/>
          <ac:spMkLst>
            <pc:docMk/>
            <pc:sldMk cId="311943123" sldId="816"/>
            <ac:spMk id="12" creationId="{B01DA300-EA30-6CCD-2350-0DB682F6FFBA}"/>
          </ac:spMkLst>
        </pc:spChg>
        <pc:spChg chg="add del mod">
          <ac:chgData name="Debby Stam - JOGG" userId="683fc4ff-8df4-4028-9d16-0c6ef1d0221f" providerId="ADAL" clId="{8751FB65-1ACC-424C-A133-7B0C0BE38BD3}" dt="2026-10-29T14:30:06.452" v="342" actId="478"/>
          <ac:spMkLst>
            <pc:docMk/>
            <pc:sldMk cId="311943123" sldId="816"/>
            <ac:spMk id="16" creationId="{E0443CA0-4753-8763-218A-D022CB258B8F}"/>
          </ac:spMkLst>
        </pc:spChg>
      </pc:sldChg>
      <pc:sldChg chg="modNotesTx">
        <pc:chgData name="Debby Stam - JOGG" userId="683fc4ff-8df4-4028-9d16-0c6ef1d0221f" providerId="ADAL" clId="{8751FB65-1ACC-424C-A133-7B0C0BE38BD3}" dt="2026-10-29T14:35:34.875" v="348" actId="20577"/>
        <pc:sldMkLst>
          <pc:docMk/>
          <pc:sldMk cId="3452359303" sldId="817"/>
        </pc:sldMkLst>
      </pc:sldChg>
      <pc:sldChg chg="new del">
        <pc:chgData name="Debby Stam - JOGG" userId="683fc4ff-8df4-4028-9d16-0c6ef1d0221f" providerId="ADAL" clId="{8751FB65-1ACC-424C-A133-7B0C0BE38BD3}" dt="2026-10-29T14:23:06.708" v="44" actId="47"/>
        <pc:sldMkLst>
          <pc:docMk/>
          <pc:sldMk cId="1482618081" sldId="818"/>
        </pc:sldMkLst>
      </pc:sldChg>
      <pc:sldChg chg="modSp add mod modClrScheme chgLayout modNotesTx">
        <pc:chgData name="Debby Stam - JOGG" userId="683fc4ff-8df4-4028-9d16-0c6ef1d0221f" providerId="ADAL" clId="{8751FB65-1ACC-424C-A133-7B0C0BE38BD3}" dt="2026-10-30T12:40:17.819" v="2381" actId="700"/>
        <pc:sldMkLst>
          <pc:docMk/>
          <pc:sldMk cId="4268715720" sldId="818"/>
        </pc:sldMkLst>
        <pc:spChg chg="mod ord">
          <ac:chgData name="Debby Stam - JOGG" userId="683fc4ff-8df4-4028-9d16-0c6ef1d0221f" providerId="ADAL" clId="{8751FB65-1ACC-424C-A133-7B0C0BE38BD3}" dt="2026-10-30T12:40:17.819" v="2381" actId="700"/>
          <ac:spMkLst>
            <pc:docMk/>
            <pc:sldMk cId="4268715720" sldId="818"/>
            <ac:spMk id="2" creationId="{863937FD-67B3-C867-95F0-38CA79712065}"/>
          </ac:spMkLst>
        </pc:spChg>
      </pc:sldChg>
      <pc:sldChg chg="add">
        <pc:chgData name="Debby Stam - JOGG" userId="683fc4ff-8df4-4028-9d16-0c6ef1d0221f" providerId="ADAL" clId="{8751FB65-1ACC-424C-A133-7B0C0BE38BD3}" dt="2026-10-30T12:32:12.864" v="2115"/>
        <pc:sldMkLst>
          <pc:docMk/>
          <pc:sldMk cId="764480844" sldId="819"/>
        </pc:sldMkLst>
      </pc:sldChg>
      <pc:sldChg chg="addSp delSp modSp new del mod modNotesTx">
        <pc:chgData name="Debby Stam - JOGG" userId="683fc4ff-8df4-4028-9d16-0c6ef1d0221f" providerId="ADAL" clId="{8751FB65-1ACC-424C-A133-7B0C0BE38BD3}" dt="2026-10-30T12:32:04.053" v="2114" actId="47"/>
        <pc:sldMkLst>
          <pc:docMk/>
          <pc:sldMk cId="3961178209" sldId="819"/>
        </pc:sldMkLst>
        <pc:spChg chg="mod">
          <ac:chgData name="Debby Stam - JOGG" userId="683fc4ff-8df4-4028-9d16-0c6ef1d0221f" providerId="ADAL" clId="{8751FB65-1ACC-424C-A133-7B0C0BE38BD3}" dt="2026-10-30T12:25:48.401" v="2049" actId="20577"/>
          <ac:spMkLst>
            <pc:docMk/>
            <pc:sldMk cId="3961178209" sldId="819"/>
            <ac:spMk id="2" creationId="{5505B869-AD6E-AED8-32E9-797205F96975}"/>
          </ac:spMkLst>
        </pc:spChg>
        <pc:spChg chg="del">
          <ac:chgData name="Debby Stam - JOGG" userId="683fc4ff-8df4-4028-9d16-0c6ef1d0221f" providerId="ADAL" clId="{8751FB65-1ACC-424C-A133-7B0C0BE38BD3}" dt="2026-10-30T12:25:09.722" v="2020" actId="931"/>
          <ac:spMkLst>
            <pc:docMk/>
            <pc:sldMk cId="3961178209" sldId="819"/>
            <ac:spMk id="7" creationId="{D78FB6E7-5AE2-6930-2936-E125382D52D1}"/>
          </ac:spMkLst>
        </pc:spChg>
        <pc:picChg chg="add mod ord">
          <ac:chgData name="Debby Stam - JOGG" userId="683fc4ff-8df4-4028-9d16-0c6ef1d0221f" providerId="ADAL" clId="{8751FB65-1ACC-424C-A133-7B0C0BE38BD3}" dt="2026-10-30T12:25:09.722" v="2020" actId="931"/>
          <ac:picMkLst>
            <pc:docMk/>
            <pc:sldMk cId="3961178209" sldId="819"/>
            <ac:picMk id="9" creationId="{3E0227E3-F9E5-0DB0-3E2D-422CFF9D34DC}"/>
          </ac:picMkLst>
        </pc:picChg>
      </pc:sldChg>
      <pc:sldChg chg="addSp delSp modSp new del mod">
        <pc:chgData name="Debby Stam - JOGG" userId="683fc4ff-8df4-4028-9d16-0c6ef1d0221f" providerId="ADAL" clId="{8751FB65-1ACC-424C-A133-7B0C0BE38BD3}" dt="2026-10-30T12:32:04.053" v="2114" actId="47"/>
        <pc:sldMkLst>
          <pc:docMk/>
          <pc:sldMk cId="95723691" sldId="820"/>
        </pc:sldMkLst>
        <pc:spChg chg="mod">
          <ac:chgData name="Debby Stam - JOGG" userId="683fc4ff-8df4-4028-9d16-0c6ef1d0221f" providerId="ADAL" clId="{8751FB65-1ACC-424C-A133-7B0C0BE38BD3}" dt="2026-10-30T12:30:58.305" v="2110" actId="20577"/>
          <ac:spMkLst>
            <pc:docMk/>
            <pc:sldMk cId="95723691" sldId="820"/>
            <ac:spMk id="2" creationId="{F55DCF22-4BCC-8AFE-432A-3BB737E85CB1}"/>
          </ac:spMkLst>
        </pc:spChg>
        <pc:spChg chg="del">
          <ac:chgData name="Debby Stam - JOGG" userId="683fc4ff-8df4-4028-9d16-0c6ef1d0221f" providerId="ADAL" clId="{8751FB65-1ACC-424C-A133-7B0C0BE38BD3}" dt="2026-10-30T12:27:29.751" v="2064" actId="931"/>
          <ac:spMkLst>
            <pc:docMk/>
            <pc:sldMk cId="95723691" sldId="820"/>
            <ac:spMk id="7" creationId="{BAD66FDB-4602-0F9A-601C-210746EBC1D0}"/>
          </ac:spMkLst>
        </pc:spChg>
        <pc:spChg chg="add del mod">
          <ac:chgData name="Debby Stam - JOGG" userId="683fc4ff-8df4-4028-9d16-0c6ef1d0221f" providerId="ADAL" clId="{8751FB65-1ACC-424C-A133-7B0C0BE38BD3}" dt="2026-10-30T12:27:40.702" v="2066" actId="931"/>
          <ac:spMkLst>
            <pc:docMk/>
            <pc:sldMk cId="95723691" sldId="820"/>
            <ac:spMk id="11" creationId="{32D0F566-F62C-4FDD-60D1-4D97216AC9D1}"/>
          </ac:spMkLst>
        </pc:spChg>
        <pc:picChg chg="add del mod ord">
          <ac:chgData name="Debby Stam - JOGG" userId="683fc4ff-8df4-4028-9d16-0c6ef1d0221f" providerId="ADAL" clId="{8751FB65-1ACC-424C-A133-7B0C0BE38BD3}" dt="2026-10-30T12:27:33.015" v="2065" actId="478"/>
          <ac:picMkLst>
            <pc:docMk/>
            <pc:sldMk cId="95723691" sldId="820"/>
            <ac:picMk id="9" creationId="{678AC5D1-4B9D-8443-8558-11CF7F42AE9F}"/>
          </ac:picMkLst>
        </pc:picChg>
        <pc:picChg chg="add mod ord">
          <ac:chgData name="Debby Stam - JOGG" userId="683fc4ff-8df4-4028-9d16-0c6ef1d0221f" providerId="ADAL" clId="{8751FB65-1ACC-424C-A133-7B0C0BE38BD3}" dt="2026-10-30T12:27:40.702" v="2066" actId="931"/>
          <ac:picMkLst>
            <pc:docMk/>
            <pc:sldMk cId="95723691" sldId="820"/>
            <ac:picMk id="13" creationId="{5BF230F6-AC50-AE7A-8782-21EB520A12FC}"/>
          </ac:picMkLst>
        </pc:picChg>
      </pc:sldChg>
      <pc:sldChg chg="add">
        <pc:chgData name="Debby Stam - JOGG" userId="683fc4ff-8df4-4028-9d16-0c6ef1d0221f" providerId="ADAL" clId="{8751FB65-1ACC-424C-A133-7B0C0BE38BD3}" dt="2026-10-30T12:32:12.864" v="2115"/>
        <pc:sldMkLst>
          <pc:docMk/>
          <pc:sldMk cId="3275947716" sldId="820"/>
        </pc:sldMkLst>
      </pc:sldChg>
      <pc:sldChg chg="modSp new mod">
        <pc:chgData name="Debby Stam - JOGG" userId="683fc4ff-8df4-4028-9d16-0c6ef1d0221f" providerId="ADAL" clId="{8751FB65-1ACC-424C-A133-7B0C0BE38BD3}" dt="2026-10-30T12:48:40.272" v="2471" actId="20577"/>
        <pc:sldMkLst>
          <pc:docMk/>
          <pc:sldMk cId="476328653" sldId="821"/>
        </pc:sldMkLst>
        <pc:spChg chg="mod">
          <ac:chgData name="Debby Stam - JOGG" userId="683fc4ff-8df4-4028-9d16-0c6ef1d0221f" providerId="ADAL" clId="{8751FB65-1ACC-424C-A133-7B0C0BE38BD3}" dt="2026-10-30T12:48:29.874" v="2442" actId="20577"/>
          <ac:spMkLst>
            <pc:docMk/>
            <pc:sldMk cId="476328653" sldId="821"/>
            <ac:spMk id="2" creationId="{B9D7334D-B649-DC86-7F46-A9BEBB8513AF}"/>
          </ac:spMkLst>
        </pc:spChg>
        <pc:spChg chg="mod">
          <ac:chgData name="Debby Stam - JOGG" userId="683fc4ff-8df4-4028-9d16-0c6ef1d0221f" providerId="ADAL" clId="{8751FB65-1ACC-424C-A133-7B0C0BE38BD3}" dt="2026-10-30T12:48:40.272" v="2471" actId="20577"/>
          <ac:spMkLst>
            <pc:docMk/>
            <pc:sldMk cId="476328653" sldId="821"/>
            <ac:spMk id="3" creationId="{719BAA77-1CAA-5035-1E9F-0C3F06612FB5}"/>
          </ac:spMkLst>
        </pc:spChg>
      </pc:sldChg>
      <pc:sldChg chg="new del">
        <pc:chgData name="Debby Stam - JOGG" userId="683fc4ff-8df4-4028-9d16-0c6ef1d0221f" providerId="ADAL" clId="{8751FB65-1ACC-424C-A133-7B0C0BE38BD3}" dt="2026-10-30T12:48:12.924" v="2430" actId="47"/>
        <pc:sldMkLst>
          <pc:docMk/>
          <pc:sldMk cId="2581917975" sldId="821"/>
        </pc:sldMkLst>
      </pc:sldChg>
      <pc:sldChg chg="new del">
        <pc:chgData name="Debby Stam - JOGG" userId="683fc4ff-8df4-4028-9d16-0c6ef1d0221f" providerId="ADAL" clId="{8751FB65-1ACC-424C-A133-7B0C0BE38BD3}" dt="2026-10-30T12:40:04.877" v="2379" actId="47"/>
        <pc:sldMkLst>
          <pc:docMk/>
          <pc:sldMk cId="3049000231" sldId="821"/>
        </pc:sldMkLst>
      </pc:sldChg>
      <pc:sldChg chg="new del">
        <pc:chgData name="Debby Stam - JOGG" userId="683fc4ff-8df4-4028-9d16-0c6ef1d0221f" providerId="ADAL" clId="{8751FB65-1ACC-424C-A133-7B0C0BE38BD3}" dt="2026-10-30T12:52:15.379" v="2478" actId="47"/>
        <pc:sldMkLst>
          <pc:docMk/>
          <pc:sldMk cId="1930840802" sldId="822"/>
        </pc:sldMkLst>
      </pc:sldChg>
      <pc:sldMasterChg chg="delSldLayout">
        <pc:chgData name="Debby Stam - JOGG" userId="683fc4ff-8df4-4028-9d16-0c6ef1d0221f" providerId="ADAL" clId="{8751FB65-1ACC-424C-A133-7B0C0BE38BD3}" dt="2026-10-30T12:48:06.795" v="2428" actId="47"/>
        <pc:sldMasterMkLst>
          <pc:docMk/>
          <pc:sldMasterMk cId="1025435940" sldId="2147483779"/>
        </pc:sldMasterMkLst>
        <pc:sldLayoutChg chg="del">
          <pc:chgData name="Debby Stam - JOGG" userId="683fc4ff-8df4-4028-9d16-0c6ef1d0221f" providerId="ADAL" clId="{8751FB65-1ACC-424C-A133-7B0C0BE38BD3}" dt="2026-10-29T15:21:12.058" v="1387" actId="47"/>
          <pc:sldLayoutMkLst>
            <pc:docMk/>
            <pc:sldMasterMk cId="1025435940" sldId="2147483779"/>
            <pc:sldLayoutMk cId="3025543017" sldId="2147483786"/>
          </pc:sldLayoutMkLst>
        </pc:sldLayoutChg>
        <pc:sldLayoutChg chg="del">
          <pc:chgData name="Debby Stam - JOGG" userId="683fc4ff-8df4-4028-9d16-0c6ef1d0221f" providerId="ADAL" clId="{8751FB65-1ACC-424C-A133-7B0C0BE38BD3}" dt="2026-10-29T15:22:02.649" v="1389" actId="47"/>
          <pc:sldLayoutMkLst>
            <pc:docMk/>
            <pc:sldMasterMk cId="1025435940" sldId="2147483779"/>
            <pc:sldLayoutMk cId="3059697803" sldId="2147483801"/>
          </pc:sldLayoutMkLst>
        </pc:sldLayoutChg>
        <pc:sldLayoutChg chg="del">
          <pc:chgData name="Debby Stam - JOGG" userId="683fc4ff-8df4-4028-9d16-0c6ef1d0221f" providerId="ADAL" clId="{8751FB65-1ACC-424C-A133-7B0C0BE38BD3}" dt="2026-10-30T12:48:06.795" v="2428" actId="47"/>
          <pc:sldLayoutMkLst>
            <pc:docMk/>
            <pc:sldMasterMk cId="1025435940" sldId="2147483779"/>
            <pc:sldLayoutMk cId="3964441976" sldId="2147483809"/>
          </pc:sldLayoutMkLst>
        </pc:sldLayoutChg>
        <pc:sldLayoutChg chg="del">
          <pc:chgData name="Debby Stam - JOGG" userId="683fc4ff-8df4-4028-9d16-0c6ef1d0221f" providerId="ADAL" clId="{8751FB65-1ACC-424C-A133-7B0C0BE38BD3}" dt="2026-10-29T14:42:08.850" v="480" actId="47"/>
          <pc:sldLayoutMkLst>
            <pc:docMk/>
            <pc:sldMasterMk cId="1025435940" sldId="2147483779"/>
            <pc:sldLayoutMk cId="312170951" sldId="2147483826"/>
          </pc:sldLayoutMkLst>
        </pc:sldLayoutChg>
      </pc:sldMasterChg>
      <pc:sldMasterChg chg="del delSldLayout">
        <pc:chgData name="Debby Stam - JOGG" userId="683fc4ff-8df4-4028-9d16-0c6ef1d0221f" providerId="ADAL" clId="{8751FB65-1ACC-424C-A133-7B0C0BE38BD3}" dt="2026-10-29T14:41:35.017" v="473" actId="47"/>
        <pc:sldMasterMkLst>
          <pc:docMk/>
          <pc:sldMasterMk cId="2215610494" sldId="2147483840"/>
        </pc:sldMasterMkLst>
        <pc:sldLayoutChg chg="del">
          <pc:chgData name="Debby Stam - JOGG" userId="683fc4ff-8df4-4028-9d16-0c6ef1d0221f" providerId="ADAL" clId="{8751FB65-1ACC-424C-A133-7B0C0BE38BD3}" dt="2026-10-29T14:41:35.017" v="473" actId="47"/>
          <pc:sldLayoutMkLst>
            <pc:docMk/>
            <pc:sldMasterMk cId="2215610494" sldId="2147483840"/>
            <pc:sldLayoutMk cId="4285707227" sldId="2147483841"/>
          </pc:sldLayoutMkLst>
        </pc:sldLayoutChg>
      </pc:sldMasterChg>
    </pc:docChg>
  </pc:docChgLst>
  <pc:docChgLst>
    <pc:chgData name="Hemmo Boven" userId="S::hemmo.boven@jogg.nl::918daff5-a061-4536-9d18-badf26ac0ec0" providerId="AD" clId="Web-{D838A9A6-0CA1-DC12-1FF6-D43C460CFE35}"/>
    <pc:docChg chg="mod addSld delSld modSld sldOrd modSection">
      <pc:chgData name="Hemmo Boven" userId="S::hemmo.boven@jogg.nl::918daff5-a061-4536-9d18-badf26ac0ec0" providerId="AD" clId="Web-{D838A9A6-0CA1-DC12-1FF6-D43C460CFE35}" dt="2026-10-23T08:21:31.040" v="304"/>
      <pc:docMkLst>
        <pc:docMk/>
      </pc:docMkLst>
      <pc:sldChg chg="modNotes">
        <pc:chgData name="Hemmo Boven" userId="S::hemmo.boven@jogg.nl::918daff5-a061-4536-9d18-badf26ac0ec0" providerId="AD" clId="Web-{D838A9A6-0CA1-DC12-1FF6-D43C460CFE35}" dt="2026-10-23T08:14:43.258" v="148"/>
        <pc:sldMkLst>
          <pc:docMk/>
          <pc:sldMk cId="664540670" sldId="365"/>
        </pc:sldMkLst>
      </pc:sldChg>
      <pc:sldChg chg="modSp">
        <pc:chgData name="Hemmo Boven" userId="S::hemmo.boven@jogg.nl::918daff5-a061-4536-9d18-badf26ac0ec0" providerId="AD" clId="Web-{D838A9A6-0CA1-DC12-1FF6-D43C460CFE35}" dt="2026-10-23T08:01:21.725" v="7" actId="20577"/>
        <pc:sldMkLst>
          <pc:docMk/>
          <pc:sldMk cId="2661025614" sldId="447"/>
        </pc:sldMkLst>
        <pc:spChg chg="mod">
          <ac:chgData name="Hemmo Boven" userId="S::hemmo.boven@jogg.nl::918daff5-a061-4536-9d18-badf26ac0ec0" providerId="AD" clId="Web-{D838A9A6-0CA1-DC12-1FF6-D43C460CFE35}" dt="2026-10-23T08:01:21.725" v="7" actId="20577"/>
          <ac:spMkLst>
            <pc:docMk/>
            <pc:sldMk cId="2661025614" sldId="447"/>
            <ac:spMk id="7" creationId="{746AB828-EABB-AEF6-8145-44FE9D5BB678}"/>
          </ac:spMkLst>
        </pc:spChg>
      </pc:sldChg>
      <pc:sldChg chg="modNotes">
        <pc:chgData name="Hemmo Boven" userId="S::hemmo.boven@jogg.nl::918daff5-a061-4536-9d18-badf26ac0ec0" providerId="AD" clId="Web-{D838A9A6-0CA1-DC12-1FF6-D43C460CFE35}" dt="2026-10-23T08:04:25.507" v="93"/>
        <pc:sldMkLst>
          <pc:docMk/>
          <pc:sldMk cId="2827502067" sldId="787"/>
        </pc:sldMkLst>
      </pc:sldChg>
      <pc:sldChg chg="modNotes">
        <pc:chgData name="Hemmo Boven" userId="S::hemmo.boven@jogg.nl::918daff5-a061-4536-9d18-badf26ac0ec0" providerId="AD" clId="Web-{D838A9A6-0CA1-DC12-1FF6-D43C460CFE35}" dt="2026-10-23T08:03:34.131" v="29"/>
        <pc:sldMkLst>
          <pc:docMk/>
          <pc:sldMk cId="2266919936" sldId="788"/>
        </pc:sldMkLst>
      </pc:sldChg>
      <pc:sldChg chg="modSp">
        <pc:chgData name="Hemmo Boven" userId="S::hemmo.boven@jogg.nl::918daff5-a061-4536-9d18-badf26ac0ec0" providerId="AD" clId="Web-{D838A9A6-0CA1-DC12-1FF6-D43C460CFE35}" dt="2026-10-23T08:00:35.850" v="0" actId="1076"/>
        <pc:sldMkLst>
          <pc:docMk/>
          <pc:sldMk cId="2799285922" sldId="798"/>
        </pc:sldMkLst>
        <pc:spChg chg="mod">
          <ac:chgData name="Hemmo Boven" userId="S::hemmo.boven@jogg.nl::918daff5-a061-4536-9d18-badf26ac0ec0" providerId="AD" clId="Web-{D838A9A6-0CA1-DC12-1FF6-D43C460CFE35}" dt="2026-10-23T08:00:35.850" v="0" actId="1076"/>
          <ac:spMkLst>
            <pc:docMk/>
            <pc:sldMk cId="2799285922" sldId="798"/>
            <ac:spMk id="5" creationId="{90DB945A-1155-326D-D239-671236B143C2}"/>
          </ac:spMkLst>
        </pc:spChg>
      </pc:sldChg>
      <pc:sldChg chg="add">
        <pc:chgData name="Hemmo Boven" userId="S::hemmo.boven@jogg.nl::918daff5-a061-4536-9d18-badf26ac0ec0" providerId="AD" clId="Web-{D838A9A6-0CA1-DC12-1FF6-D43C460CFE35}" dt="2026-10-23T08:12:25.007" v="101"/>
        <pc:sldMkLst>
          <pc:docMk/>
          <pc:sldMk cId="311943123" sldId="816"/>
        </pc:sldMkLst>
      </pc:sldChg>
    </pc:docChg>
  </pc:docChgLst>
  <pc:docChgLst>
    <pc:chgData name="Hemmo Boven" userId="S::hemmo.boven@jogg.nl::918daff5-a061-4536-9d18-badf26ac0ec0" providerId="AD" clId="Web-{CF5DA1E0-C6D7-639B-953C-84580D95C2CE}"/>
    <pc:docChg chg="modSld sldOrd">
      <pc:chgData name="Hemmo Boven" userId="S::hemmo.boven@jogg.nl::918daff5-a061-4536-9d18-badf26ac0ec0" providerId="AD" clId="Web-{CF5DA1E0-C6D7-639B-953C-84580D95C2CE}" dt="2026-10-26T10:58:05.162" v="97" actId="1076"/>
      <pc:docMkLst>
        <pc:docMk/>
      </pc:docMkLst>
      <pc:sldChg chg="addSp delSp modSp modNotes">
        <pc:chgData name="Hemmo Boven" userId="S::hemmo.boven@jogg.nl::918daff5-a061-4536-9d18-badf26ac0ec0" providerId="AD" clId="Web-{CF5DA1E0-C6D7-639B-953C-84580D95C2CE}" dt="2026-10-26T08:40:21.386" v="76"/>
        <pc:sldMkLst>
          <pc:docMk/>
          <pc:sldMk cId="1567907768" sldId="343"/>
        </pc:sldMkLst>
        <pc:spChg chg="mod">
          <ac:chgData name="Hemmo Boven" userId="S::hemmo.boven@jogg.nl::918daff5-a061-4536-9d18-badf26ac0ec0" providerId="AD" clId="Web-{CF5DA1E0-C6D7-639B-953C-84580D95C2CE}" dt="2026-10-26T08:40:18.464" v="75" actId="20577"/>
          <ac:spMkLst>
            <pc:docMk/>
            <pc:sldMk cId="1567907768" sldId="343"/>
            <ac:spMk id="7" creationId="{0917FC34-A08C-80B2-00E3-DEE3CC0FFD80}"/>
          </ac:spMkLst>
        </pc:spChg>
      </pc:sldChg>
      <pc:sldChg chg="modSp">
        <pc:chgData name="Hemmo Boven" userId="S::hemmo.boven@jogg.nl::918daff5-a061-4536-9d18-badf26ac0ec0" providerId="AD" clId="Web-{CF5DA1E0-C6D7-639B-953C-84580D95C2CE}" dt="2026-10-26T10:58:05.162" v="97" actId="1076"/>
        <pc:sldMkLst>
          <pc:docMk/>
          <pc:sldMk cId="1225237345" sldId="784"/>
        </pc:sldMkLst>
        <pc:spChg chg="mod">
          <ac:chgData name="Hemmo Boven" userId="S::hemmo.boven@jogg.nl::918daff5-a061-4536-9d18-badf26ac0ec0" providerId="AD" clId="Web-{CF5DA1E0-C6D7-639B-953C-84580D95C2CE}" dt="2026-10-26T10:58:05.162" v="97" actId="1076"/>
          <ac:spMkLst>
            <pc:docMk/>
            <pc:sldMk cId="1225237345" sldId="784"/>
            <ac:spMk id="6" creationId="{42ECDDF0-F80D-E66F-9EB3-0D728ADC6F4D}"/>
          </ac:spMkLst>
        </pc:spChg>
      </pc:sldChg>
      <pc:sldChg chg="ord">
        <pc:chgData name="Hemmo Boven" userId="S::hemmo.boven@jogg.nl::918daff5-a061-4536-9d18-badf26ac0ec0" providerId="AD" clId="Web-{CF5DA1E0-C6D7-639B-953C-84580D95C2CE}" dt="2026-10-26T08:53:07.707" v="96"/>
        <pc:sldMkLst>
          <pc:docMk/>
          <pc:sldMk cId="311943123" sldId="816"/>
        </pc:sldMkLst>
      </pc:sldChg>
    </pc:docChg>
  </pc:docChgLst>
  <pc:docChgLst>
    <pc:chgData name="Hemmo Boven" userId="S::hemmo.boven@jogg.nl::918daff5-a061-4536-9d18-badf26ac0ec0" providerId="AD" clId="Web-{BD7FE561-356F-6945-B332-1C991093C3A7}"/>
    <pc:docChg chg="addSld delSld modSld sldOrd modSection">
      <pc:chgData name="Hemmo Boven" userId="S::hemmo.boven@jogg.nl::918daff5-a061-4536-9d18-badf26ac0ec0" providerId="AD" clId="Web-{BD7FE561-356F-6945-B332-1C991093C3A7}" dt="2026-10-20T12:42:02.805" v="93"/>
      <pc:docMkLst>
        <pc:docMk/>
      </pc:docMkLst>
      <pc:sldChg chg="ord">
        <pc:chgData name="Hemmo Boven" userId="S::hemmo.boven@jogg.nl::918daff5-a061-4536-9d18-badf26ac0ec0" providerId="AD" clId="Web-{BD7FE561-356F-6945-B332-1C991093C3A7}" dt="2026-10-20T12:35:18.543" v="0"/>
        <pc:sldMkLst>
          <pc:docMk/>
          <pc:sldMk cId="2179071771" sldId="799"/>
        </pc:sldMkLst>
      </pc:sldChg>
    </pc:docChg>
  </pc:docChgLst>
</pc:chgInfo>
</file>

<file path=ppt/comments/modernComment_329_EDC18C1F.xml><?xml version="1.0" encoding="utf-8"?>
<p188:cmLst xmlns:a="http://schemas.openxmlformats.org/drawingml/2006/main" xmlns:r="http://schemas.openxmlformats.org/officeDocument/2006/relationships" xmlns:p188="http://schemas.microsoft.com/office/powerpoint/2018/8/main">
  <p188:cm id="{0F7E2179-6927-44AE-B175-7E365DECDBFE}" authorId="{BBFB5D88-6AF5-40B8-88C9-DC065446FD3E}" status="resolved" created="2026-10-15T14:21:22.369" complete="100000">
    <pc:sldMkLst xmlns:pc="http://schemas.microsoft.com/office/powerpoint/2013/main/command">
      <pc:docMk/>
      <pc:sldMk cId="2490953948" sldId="777"/>
    </pc:sldMkLst>
    <p188:txBody>
      <a:bodyPr/>
      <a:lstStyle/>
      <a:p>
        <a:r>
          <a:rPr lang="nl-NL"/>
          <a:t>Tekst naar notities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94ABBD-1D8E-AB4D-BFC8-A9CE9EA7FF94}" type="datetimeFigureOut">
              <a:rPr lang="nl-NL" smtClean="0"/>
              <a:t>30-10-2026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F96F5E-A800-3B4F-BB9F-6BE6D9D41791}" type="slidenum">
              <a:rPr lang="nl-NL" smtClean="0"/>
              <a:t>‹nr.›</a:t>
            </a:fld>
            <a:endParaRPr lang="nl-NL"/>
          </a:p>
        </p:txBody>
      </p:sp>
    </p:spTree>
    <p:extLst>
      <p:ext uri="{BB962C8B-B14F-4D97-AF65-F5344CB8AC3E}">
        <p14:creationId xmlns:p14="http://schemas.microsoft.com/office/powerpoint/2010/main" val="746086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vzinfo.nl/overgewicht/jongeren"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rookvrijegeneratie.nl/" TargetMode="External"/><Relationship Id="rId4" Type="http://schemas.openxmlformats.org/officeDocument/2006/relationships/hyperlink" Target="https://www.cbs.nl/nl-nl/nieuws/2023/22/kwart-18-tot-25-jarigen-te-zwaar"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jogg-academy.nl/praktijkvoorbeelden/dit-is-hoe-friese-gemeenten-inzet-op-85-gezondere-sportlocaties"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B4F96F5E-A800-3B4F-BB9F-6BE6D9D41791}" type="slidenum">
              <a:rPr lang="nl-NL" smtClean="0"/>
              <a:t>1</a:t>
            </a:fld>
            <a:endParaRPr lang="nl-NL"/>
          </a:p>
        </p:txBody>
      </p:sp>
    </p:spTree>
    <p:extLst>
      <p:ext uri="{BB962C8B-B14F-4D97-AF65-F5344CB8AC3E}">
        <p14:creationId xmlns:p14="http://schemas.microsoft.com/office/powerpoint/2010/main" val="2624817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B4F96F5E-A800-3B4F-BB9F-6BE6D9D41791}" type="slidenum">
              <a:rPr lang="nl-NL" smtClean="0"/>
              <a:t>3</a:t>
            </a:fld>
            <a:endParaRPr lang="nl-NL"/>
          </a:p>
        </p:txBody>
      </p:sp>
    </p:spTree>
    <p:extLst>
      <p:ext uri="{BB962C8B-B14F-4D97-AF65-F5344CB8AC3E}">
        <p14:creationId xmlns:p14="http://schemas.microsoft.com/office/powerpoint/2010/main" val="2410634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a:t>
            </a:fld>
            <a:endParaRPr lang="nl-NL"/>
          </a:p>
        </p:txBody>
      </p:sp>
    </p:spTree>
    <p:extLst>
      <p:ext uri="{BB962C8B-B14F-4D97-AF65-F5344CB8AC3E}">
        <p14:creationId xmlns:p14="http://schemas.microsoft.com/office/powerpoint/2010/main" val="3321749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0846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defRPr/>
            </a:pPr>
            <a:r>
              <a:rPr lang="nl-NL">
                <a:ea typeface="Calibri"/>
                <a:cs typeface="Calibri"/>
              </a:rPr>
              <a:t>Vertel wat over jezelf, bijvoorbeeld: </a:t>
            </a:r>
            <a:endParaRPr lang="nl-NL"/>
          </a:p>
          <a:p>
            <a:pPr>
              <a:defRPr/>
            </a:pPr>
            <a:endParaRPr lang="nl-NL" b="1">
              <a:ea typeface="Calibri"/>
              <a:cs typeface="Calibri"/>
            </a:endParaRPr>
          </a:p>
          <a:p>
            <a:pPr>
              <a:defRPr/>
            </a:pPr>
            <a:r>
              <a:rPr lang="nl-NL">
                <a:ea typeface="Calibri"/>
                <a:cs typeface="Calibri"/>
              </a:rPr>
              <a:t>Werkgebied</a:t>
            </a:r>
            <a:r>
              <a:rPr lang="nl-NL" b="1"/>
              <a:t>: </a:t>
            </a:r>
            <a:r>
              <a:rPr lang="nl-NL"/>
              <a:t>[gemeente/regio]</a:t>
            </a:r>
            <a:br>
              <a:rPr lang="nl-NL">
                <a:cs typeface="+mn-lt"/>
              </a:rPr>
            </a:br>
            <a:br>
              <a:rPr lang="nl-NL">
                <a:cs typeface="+mn-lt"/>
              </a:rPr>
            </a:br>
            <a:r>
              <a:rPr lang="nl-NL"/>
              <a:t>Achtergrond: [korte relevante ervaring]</a:t>
            </a:r>
            <a:br>
              <a:rPr lang="nl-NL">
                <a:cs typeface="+mn-lt"/>
              </a:rPr>
            </a:br>
            <a:br>
              <a:rPr lang="nl-NL">
                <a:cs typeface="+mn-lt"/>
              </a:rPr>
            </a:br>
            <a:r>
              <a:rPr lang="nl-NL"/>
              <a:t>Mijn motivatie: [één persoonlijke zin]</a:t>
            </a:r>
          </a:p>
          <a:p>
            <a:pPr>
              <a:defRPr/>
            </a:pPr>
            <a:endParaRPr lang="nl-NL">
              <a:ea typeface="Calibri"/>
              <a:cs typeface="Calibri"/>
            </a:endParaRPr>
          </a:p>
          <a:p>
            <a:pPr>
              <a:lnSpc>
                <a:spcPct val="110000"/>
              </a:lnSpc>
              <a:defRPr/>
            </a:pPr>
            <a:r>
              <a:rPr lang="nl-NL"/>
              <a:t>En vertel wat over je rol: </a:t>
            </a:r>
            <a:endParaRPr lang="nl-NL">
              <a:ea typeface="Calibri" panose="020F0502020204030204"/>
              <a:cs typeface="Calibri" panose="020F0502020204030204"/>
            </a:endParaRPr>
          </a:p>
          <a:p>
            <a:pPr marL="285750" lvl="0" indent="-285750">
              <a:lnSpc>
                <a:spcPct val="110000"/>
              </a:lnSpc>
              <a:buFont typeface="Arial,Sans-Serif"/>
              <a:buChar char="•"/>
              <a:defRPr/>
            </a:pPr>
            <a:r>
              <a:rPr lang="nl-NL"/>
              <a:t>Ik ondersteun sport- en buurtlocaties bij haalbare veranderingen.</a:t>
            </a:r>
            <a:endParaRPr lang="en-US"/>
          </a:p>
          <a:p>
            <a:pPr marL="285750" lvl="0" indent="-285750">
              <a:lnSpc>
                <a:spcPct val="110000"/>
              </a:lnSpc>
              <a:buFont typeface="Wingdings,sans-serif"/>
              <a:buChar char="§"/>
              <a:defRPr/>
            </a:pPr>
            <a:r>
              <a:rPr lang="nl-NL"/>
              <a:t>Ik gebruik daarbij de </a:t>
            </a:r>
            <a:r>
              <a:rPr lang="nl-NL" err="1"/>
              <a:t>Teamfit</a:t>
            </a:r>
            <a:r>
              <a:rPr lang="nl-NL"/>
              <a:t>-werkwijze en digitale tool.</a:t>
            </a:r>
            <a:endParaRPr lang="en-US"/>
          </a:p>
          <a:p>
            <a:pPr marL="285750" lvl="0" indent="-285750">
              <a:lnSpc>
                <a:spcPct val="110000"/>
              </a:lnSpc>
              <a:buFont typeface="Wingdings,sans-serif"/>
              <a:buChar char="§"/>
              <a:defRPr/>
            </a:pPr>
            <a:r>
              <a:rPr lang="nl-NL"/>
              <a:t>Ik verbind locaties met partners die kennis, bereik, middelen of invloed kunnen inzetten.</a:t>
            </a:r>
            <a:endParaRPr lang="en-US"/>
          </a:p>
          <a:p>
            <a:pPr>
              <a:defRPr/>
            </a:pPr>
            <a:endParaRPr lang="nl-NL">
              <a:ea typeface="Calibri"/>
              <a:cs typeface="Calibri"/>
            </a:endParaRPr>
          </a:p>
          <a:p>
            <a:pPr>
              <a:defRPr/>
            </a:pPr>
            <a:r>
              <a:rPr lang="nl-NL"/>
              <a:t>Benadruk dat je</a:t>
            </a:r>
            <a:r>
              <a:rPr lang="nl-NL" sz="1200" b="0" i="0" kern="1200">
                <a:solidFill>
                  <a:schemeClr val="tx1"/>
                </a:solidFill>
                <a:effectLst/>
                <a:latin typeface="+mn-lt"/>
                <a:ea typeface="+mn-ea"/>
                <a:cs typeface="+mn-cs"/>
              </a:rPr>
              <a:t> </a:t>
            </a:r>
            <a:r>
              <a:rPr lang="nl-NL"/>
              <a:t>de </a:t>
            </a:r>
            <a:r>
              <a:rPr lang="nl-NL" sz="1200" b="0" i="0" kern="1200">
                <a:solidFill>
                  <a:schemeClr val="tx1"/>
                </a:solidFill>
                <a:effectLst/>
                <a:latin typeface="+mn-lt"/>
                <a:ea typeface="+mn-ea"/>
                <a:cs typeface="+mn-cs"/>
              </a:rPr>
              <a:t>opgave dus niet </a:t>
            </a:r>
            <a:r>
              <a:rPr lang="nl-NL"/>
              <a:t>overneemt</a:t>
            </a:r>
            <a:r>
              <a:rPr lang="nl-NL" sz="1200" b="0" i="0" kern="1200">
                <a:solidFill>
                  <a:schemeClr val="tx1"/>
                </a:solidFill>
                <a:effectLst/>
                <a:latin typeface="+mn-lt"/>
                <a:ea typeface="+mn-ea"/>
                <a:cs typeface="+mn-cs"/>
              </a:rPr>
              <a:t> en </a:t>
            </a:r>
            <a:r>
              <a:rPr lang="nl-NL"/>
              <a:t>vraagt</a:t>
            </a:r>
            <a:r>
              <a:rPr lang="nl-NL" sz="1200" b="0" i="0" kern="1200">
                <a:solidFill>
                  <a:schemeClr val="tx1"/>
                </a:solidFill>
                <a:effectLst/>
                <a:latin typeface="+mn-lt"/>
                <a:ea typeface="+mn-ea"/>
                <a:cs typeface="+mn-cs"/>
              </a:rPr>
              <a:t> om </a:t>
            </a:r>
            <a:r>
              <a:rPr lang="nl-NL"/>
              <a:t>jouw plan</a:t>
            </a:r>
            <a:r>
              <a:rPr lang="nl-NL" sz="1200" b="0" i="0" kern="1200">
                <a:solidFill>
                  <a:schemeClr val="tx1"/>
                </a:solidFill>
                <a:effectLst/>
                <a:latin typeface="+mn-lt"/>
                <a:ea typeface="+mn-ea"/>
                <a:cs typeface="+mn-cs"/>
              </a:rPr>
              <a:t> uit te voeren. Ik wil samen bekijken waar onze ambities elkaar raken en welke bijdrage bij iedere </a:t>
            </a:r>
            <a:r>
              <a:rPr lang="nl-NL"/>
              <a:t>van ons</a:t>
            </a:r>
            <a:r>
              <a:rPr lang="nl-NL" sz="1200" b="0" i="0" kern="1200">
                <a:solidFill>
                  <a:schemeClr val="tx1"/>
                </a:solidFill>
                <a:effectLst/>
                <a:latin typeface="+mn-lt"/>
                <a:ea typeface="+mn-ea"/>
                <a:cs typeface="+mn-cs"/>
              </a:rPr>
              <a:t> past.</a:t>
            </a:r>
            <a:endParaRPr lang="nl-NL">
              <a:ea typeface="+mn-ea"/>
              <a:cs typeface="+mn-cs"/>
            </a:endParaRPr>
          </a:p>
          <a:p>
            <a:endParaRPr lang="nl-NL"/>
          </a:p>
        </p:txBody>
      </p:sp>
      <p:sp>
        <p:nvSpPr>
          <p:cNvPr id="4" name="Tijdelijke aanduiding voor dianummer 3"/>
          <p:cNvSpPr>
            <a:spLocks noGrp="1"/>
          </p:cNvSpPr>
          <p:nvPr>
            <p:ph type="sldNum" sz="quarter" idx="5"/>
          </p:nvPr>
        </p:nvSpPr>
        <p:spPr/>
        <p:txBody>
          <a:bodyPr/>
          <a:lstStyle/>
          <a:p>
            <a:fld id="{B4F96F5E-A800-3B4F-BB9F-6BE6D9D41791}" type="slidenum">
              <a:rPr lang="nl-NL" smtClean="0"/>
              <a:t>6</a:t>
            </a:fld>
            <a:endParaRPr lang="nl-NL"/>
          </a:p>
        </p:txBody>
      </p:sp>
    </p:spTree>
    <p:extLst>
      <p:ext uri="{BB962C8B-B14F-4D97-AF65-F5344CB8AC3E}">
        <p14:creationId xmlns:p14="http://schemas.microsoft.com/office/powerpoint/2010/main" val="1610243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Urgentie!</a:t>
            </a:r>
            <a:br>
              <a:rPr lang="nl-NL">
                <a:cs typeface="+mn-lt"/>
              </a:rPr>
            </a:br>
            <a:r>
              <a:rPr lang="nl-NL" sz="1200">
                <a:solidFill>
                  <a:srgbClr val="000000"/>
                </a:solidFill>
                <a:latin typeface="HouschkaAltMedium"/>
                <a:ea typeface="Calibri"/>
                <a:cs typeface="Calibri"/>
              </a:rPr>
              <a:t>Nederland heeft gezonde inwoners nodig. Onze jeugd is de basis.</a:t>
            </a:r>
            <a:endParaRPr lang="nl-NL" sz="1100">
              <a:latin typeface="+mn-lt"/>
              <a:ea typeface="Calibri"/>
              <a:cs typeface="Calibri"/>
            </a:endParaRPr>
          </a:p>
          <a:p>
            <a:r>
              <a:rPr lang="nl-NL"/>
              <a:t>Vergrijzing, personeelstekorten en toenemende druk op de zorg vragen om actie. Nederland heeft behoefte aan een gezonde generatie. Onze jeugd is de basis. </a:t>
            </a:r>
          </a:p>
          <a:p>
            <a:r>
              <a:rPr lang="nl-NL"/>
              <a:t>De gezondheid van kinderen is belangrijk voor hun eigen toekomst en voor de  hele samenleving.</a:t>
            </a:r>
            <a:endParaRPr lang="nl-NL">
              <a:ea typeface="Calibri"/>
              <a:cs typeface="Calibri"/>
            </a:endParaRPr>
          </a:p>
        </p:txBody>
      </p:sp>
      <p:sp>
        <p:nvSpPr>
          <p:cNvPr id="4" name="Slide Number Placeholder 3"/>
          <p:cNvSpPr>
            <a:spLocks noGrp="1"/>
          </p:cNvSpPr>
          <p:nvPr>
            <p:ph type="sldNum" sz="quarter" idx="5"/>
          </p:nvPr>
        </p:nvSpPr>
        <p:spPr/>
        <p:txBody>
          <a:bodyPr/>
          <a:lstStyle/>
          <a:p>
            <a:fld id="{B4F96F5E-A800-3B4F-BB9F-6BE6D9D41791}" type="slidenum">
              <a:rPr lang="nl-NL" smtClean="0"/>
              <a:t>7</a:t>
            </a:fld>
            <a:endParaRPr lang="nl-NL"/>
          </a:p>
        </p:txBody>
      </p:sp>
    </p:spTree>
    <p:extLst>
      <p:ext uri="{BB962C8B-B14F-4D97-AF65-F5344CB8AC3E}">
        <p14:creationId xmlns:p14="http://schemas.microsoft.com/office/powerpoint/2010/main" val="4160795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a:t>In de huidige wereld is alles binnen handbereik. Altijd. Overal. Oneindige stroom van lekker eten, schermen die nooit uitgaat, fatbikes brengen ons van A naar B. We worden non-stop verleid tot ongezond eten, te weinig beweging en staan continue ‘aan’. Wat dit </a:t>
            </a:r>
            <a:r>
              <a:rPr lang="nl-NL" err="1"/>
              <a:t>btekent</a:t>
            </a:r>
            <a:r>
              <a:rPr lang="nl-NL"/>
              <a:t>? Gezond opgroeien wordt mede beïnvloed door de omgeving waarin kinderen leven, leren en sporten.</a:t>
            </a:r>
            <a:br>
              <a:rPr lang="nl-NL">
                <a:cs typeface="+mn-lt"/>
              </a:rPr>
            </a:br>
            <a:br>
              <a:rPr lang="nl-NL">
                <a:cs typeface="+mn-lt"/>
              </a:rPr>
            </a:br>
            <a:r>
              <a:rPr lang="nl-NL">
                <a:ea typeface="Calibri"/>
                <a:cs typeface="Calibri"/>
              </a:rPr>
              <a:t>Cijfers die dit ondersteunen:</a:t>
            </a:r>
            <a:br>
              <a:rPr lang="nl-NL">
                <a:ea typeface="Calibri"/>
                <a:cs typeface="+mn-lt"/>
              </a:rPr>
            </a:br>
            <a:r>
              <a:rPr lang="nl-NL"/>
              <a:t>Het aantal fastfoodrestaurants in het straatbeeld en rondom scholen neemt toe</a:t>
            </a:r>
            <a:br>
              <a:rPr lang="nl-NL">
                <a:cs typeface="+mn-lt"/>
              </a:rPr>
            </a:br>
            <a:r>
              <a:rPr lang="nl-NL"/>
              <a:t>Fatbikes vormen steeds meer de norm</a:t>
            </a:r>
            <a:br>
              <a:rPr lang="nl-NL">
                <a:cs typeface="+mn-lt"/>
              </a:rPr>
            </a:br>
            <a:r>
              <a:rPr lang="nl-NL"/>
              <a:t>Kinderen en jongeren zijn steeds meer online</a:t>
            </a:r>
            <a:endParaRPr lang="nl-NL">
              <a:cs typeface="+mn-lt"/>
            </a:endParaRPr>
          </a:p>
          <a:p>
            <a:endParaRPr lang="nl-NL">
              <a:cs typeface="+mn-lt"/>
            </a:endParaRPr>
          </a:p>
        </p:txBody>
      </p:sp>
      <p:sp>
        <p:nvSpPr>
          <p:cNvPr id="4" name="Slide Number Placeholder 3"/>
          <p:cNvSpPr>
            <a:spLocks noGrp="1"/>
          </p:cNvSpPr>
          <p:nvPr>
            <p:ph type="sldNum" sz="quarter" idx="5"/>
          </p:nvPr>
        </p:nvSpPr>
        <p:spPr/>
        <p:txBody>
          <a:bodyPr/>
          <a:lstStyle/>
          <a:p>
            <a:fld id="{B4F96F5E-A800-3B4F-BB9F-6BE6D9D41791}" type="slidenum">
              <a:rPr lang="nl-NL" smtClean="0"/>
              <a:t>8</a:t>
            </a:fld>
            <a:endParaRPr lang="nl-NL"/>
          </a:p>
        </p:txBody>
      </p:sp>
    </p:spTree>
    <p:extLst>
      <p:ext uri="{BB962C8B-B14F-4D97-AF65-F5344CB8AC3E}">
        <p14:creationId xmlns:p14="http://schemas.microsoft.com/office/powerpoint/2010/main" val="3281892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40377-D371-1D7D-2FE6-4219FDE5021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903CBB-8BFB-62FA-EBB2-03E5B99D7AA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a:extLst>
              <a:ext uri="{FF2B5EF4-FFF2-40B4-BE49-F238E27FC236}">
                <a16:creationId xmlns:a16="http://schemas.microsoft.com/office/drawing/2014/main" id="{885BDCC9-E4DE-B740-9D84-F905F1B87608}"/>
              </a:ext>
            </a:extLst>
          </p:cNvPr>
          <p:cNvSpPr>
            <a:spLocks noGrp="1"/>
          </p:cNvSpPr>
          <p:nvPr>
            <p:ph type="body" idx="1"/>
          </p:nvPr>
        </p:nvSpPr>
        <p:spPr>
          <a:xfrm>
            <a:off x="685800" y="4400550"/>
            <a:ext cx="5486400" cy="3600450"/>
          </a:xfrm>
          <a:prstGeom prst="rect">
            <a:avLst/>
          </a:prstGeom>
        </p:spPr>
        <p:txBody>
          <a:bodyPr/>
          <a:lstStyle/>
          <a:p>
            <a:pPr fontAlgn="t"/>
            <a:r>
              <a:rPr lang="nl-NL" sz="1200" b="0" i="0" kern="1200">
                <a:solidFill>
                  <a:schemeClr val="tx1"/>
                </a:solidFill>
                <a:effectLst/>
                <a:latin typeface="+mn-lt"/>
                <a:ea typeface="+mn-ea"/>
                <a:cs typeface="+mn-cs"/>
              </a:rPr>
              <a:t>“Deze cijfers laten zien hoe groot de invloed van onze leefomgeving is. Ongezonde voeding, nicotine en alcohol zijn voor jongeren volop zichtbaar en beschikbaar.</a:t>
            </a:r>
          </a:p>
          <a:p>
            <a:pPr fontAlgn="t"/>
            <a:r>
              <a:rPr lang="nl-NL" sz="1200" b="0" i="0" kern="1200">
                <a:solidFill>
                  <a:schemeClr val="tx1"/>
                </a:solidFill>
                <a:effectLst/>
                <a:latin typeface="+mn-lt"/>
                <a:ea typeface="+mn-ea"/>
                <a:cs typeface="+mn-cs"/>
              </a:rPr>
              <a:t>Gezond gedrag is daarom niet alleen een individuele keuze. </a:t>
            </a:r>
            <a:r>
              <a:rPr lang="nl-NL" sz="1200" b="1" i="0" kern="1200">
                <a:solidFill>
                  <a:schemeClr val="tx1"/>
                </a:solidFill>
                <a:effectLst/>
                <a:latin typeface="+mn-lt"/>
                <a:ea typeface="+mn-ea"/>
                <a:cs typeface="+mn-cs"/>
              </a:rPr>
              <a:t>De omgeving bepaalt voor een belangrijk deel wat normaal, aantrekkelijk en makkelijk is.</a:t>
            </a:r>
            <a:endParaRPr lang="nl-NL" sz="1200" b="0" i="0" kern="1200">
              <a:solidFill>
                <a:schemeClr val="tx1"/>
              </a:solidFill>
              <a:effectLst/>
              <a:latin typeface="+mn-lt"/>
              <a:ea typeface="+mn-ea"/>
              <a:cs typeface="+mn-cs"/>
            </a:endParaRPr>
          </a:p>
          <a:p>
            <a:pPr fontAlgn="t"/>
            <a:r>
              <a:rPr lang="nl-NL" sz="1200" b="0" i="0" kern="1200">
                <a:solidFill>
                  <a:schemeClr val="tx1"/>
                </a:solidFill>
                <a:effectLst/>
                <a:latin typeface="+mn-lt"/>
                <a:ea typeface="+mn-ea"/>
                <a:cs typeface="+mn-cs"/>
              </a:rPr>
              <a:t>Willen we gezond gedrag stimuleren, dan moeten we dus ook die omgeving gezonder maken.”</a:t>
            </a:r>
            <a:br>
              <a:rPr lang="nl-NL">
                <a:cs typeface="+mn-lt"/>
              </a:rPr>
            </a:br>
            <a:endParaRPr lang="nl-NL"/>
          </a:p>
          <a:p>
            <a:endParaRPr lang="nl-NL">
              <a:cs typeface="+mn-lt"/>
            </a:endParaRPr>
          </a:p>
          <a:p>
            <a:endParaRPr lang="nl-NL" b="1"/>
          </a:p>
          <a:p>
            <a:r>
              <a:rPr lang="nl-NL">
                <a:hlinkClick r:id="rId3"/>
              </a:rPr>
              <a:t>Overgewicht | Jongeren | Volksgezondheid en Zorg</a:t>
            </a:r>
            <a:endParaRPr lang="nl-NL"/>
          </a:p>
          <a:p>
            <a:r>
              <a:rPr lang="nl-NL">
                <a:hlinkClick r:id="rId4"/>
              </a:rPr>
              <a:t>Kwart 18- tot 25-jarigen te zwaar | CBS</a:t>
            </a:r>
            <a:endParaRPr lang="nl-NL"/>
          </a:p>
          <a:p>
            <a:r>
              <a:rPr lang="nl-NL">
                <a:hlinkClick r:id="rId5"/>
              </a:rPr>
              <a:t>Rookvrije Generatie</a:t>
            </a:r>
            <a:endParaRPr lang="nl-NL">
              <a:hlinkClick r:id="" action="ppaction://noaction"/>
            </a:endParaRPr>
          </a:p>
          <a:p>
            <a:r>
              <a:rPr lang="nl-NL">
                <a:hlinkClick r:id="" action="ppaction://noaction"/>
              </a:rPr>
              <a:t>Cijfers alcoholgebruik jongeren - Expertisecentrum Alcohol</a:t>
            </a:r>
            <a:endParaRPr lang="nl-NL"/>
          </a:p>
        </p:txBody>
      </p:sp>
    </p:spTree>
    <p:extLst>
      <p:ext uri="{BB962C8B-B14F-4D97-AF65-F5344CB8AC3E}">
        <p14:creationId xmlns:p14="http://schemas.microsoft.com/office/powerpoint/2010/main" val="476342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60508-1D7E-9347-2F95-7E7B4782D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C797E-1A7C-9E28-47B7-B0B316BF65C2}"/>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6EA45284-1F40-69DC-E16D-23EF34638BA0}"/>
              </a:ext>
            </a:extLst>
          </p:cNvPr>
          <p:cNvSpPr>
            <a:spLocks noGrp="1"/>
          </p:cNvSpPr>
          <p:nvPr>
            <p:ph type="body" idx="1"/>
          </p:nvPr>
        </p:nvSpPr>
        <p:spPr/>
        <p:txBody>
          <a:bodyPr/>
          <a:lstStyle/>
          <a:p>
            <a:pPr fontAlgn="t"/>
            <a:r>
              <a:rPr lang="nl-NL" sz="1200" b="0" i="0" kern="1200">
                <a:solidFill>
                  <a:schemeClr val="tx1"/>
                </a:solidFill>
                <a:effectLst/>
                <a:latin typeface="+mn-lt"/>
                <a:ea typeface="+mn-ea"/>
                <a:cs typeface="+mn-cs"/>
              </a:rPr>
              <a:t>Ook als we specifiek kijken naar overgewicht, zien we hoe groot de uitdaging is. </a:t>
            </a:r>
            <a:r>
              <a:rPr lang="nl-NL" sz="1200" b="1" i="0" kern="1200">
                <a:solidFill>
                  <a:schemeClr val="tx1"/>
                </a:solidFill>
                <a:effectLst/>
                <a:latin typeface="+mn-lt"/>
                <a:ea typeface="+mn-ea"/>
                <a:cs typeface="+mn-cs"/>
              </a:rPr>
              <a:t>1 op de 8 kinderen heeft overgewicht en 1 op de 25 obesitas. Bij volwassenen gaat het inmiddels om 1 op de 2.</a:t>
            </a:r>
            <a:endParaRPr lang="nl-NL" sz="1200" b="0" i="0" kern="1200">
              <a:solidFill>
                <a:schemeClr val="tx1"/>
              </a:solidFill>
              <a:effectLst/>
              <a:latin typeface="+mn-lt"/>
              <a:ea typeface="+mn-ea"/>
              <a:cs typeface="+mn-cs"/>
            </a:endParaRPr>
          </a:p>
          <a:p>
            <a:pPr fontAlgn="t"/>
            <a:r>
              <a:rPr lang="nl-NL" sz="1200" b="0" i="0" kern="1200">
                <a:solidFill>
                  <a:schemeClr val="tx1"/>
                </a:solidFill>
                <a:effectLst/>
                <a:latin typeface="+mn-lt"/>
                <a:ea typeface="+mn-ea"/>
                <a:cs typeface="+mn-cs"/>
              </a:rPr>
              <a:t>En als we niets doen, loopt dat naar verwachting verder op. Deze cijfers onderstrepen dat we niet alleen naar het individu moeten kijken, maar juist ook naar </a:t>
            </a:r>
            <a:r>
              <a:rPr lang="nl-NL" sz="1200" b="1" i="0" kern="1200">
                <a:solidFill>
                  <a:schemeClr val="tx1"/>
                </a:solidFill>
                <a:effectLst/>
                <a:latin typeface="+mn-lt"/>
                <a:ea typeface="+mn-ea"/>
                <a:cs typeface="+mn-cs"/>
              </a:rPr>
              <a:t>de omgeving waarin gezonde of ongezonde keuzes worden gemaakt</a:t>
            </a:r>
            <a:r>
              <a:rPr lang="nl-NL" sz="1200" b="0" i="0" kern="1200">
                <a:solidFill>
                  <a:schemeClr val="tx1"/>
                </a:solidFill>
                <a:effectLst/>
                <a:latin typeface="+mn-lt"/>
                <a:ea typeface="+mn-ea"/>
                <a:cs typeface="+mn-cs"/>
              </a:rPr>
              <a:t>.”</a:t>
            </a:r>
          </a:p>
          <a:p>
            <a:endParaRPr lang="nl-NL"/>
          </a:p>
          <a:p>
            <a:pPr marL="0" indent="0">
              <a:buFont typeface="Arial" panose="020B0604020202020204" pitchFamily="34" charset="0"/>
              <a:buNone/>
            </a:pPr>
            <a:r>
              <a:rPr lang="nl-NL"/>
              <a:t>RIVM in 2024:</a:t>
            </a:r>
          </a:p>
          <a:p>
            <a:pPr marL="628650" lvl="1" indent="-171450">
              <a:buFont typeface="Arial" panose="020B0604020202020204" pitchFamily="34" charset="0"/>
              <a:buChar char="•"/>
            </a:pPr>
            <a:r>
              <a:rPr lang="nl-NL"/>
              <a:t>1 op 7 kinderen overgewicht</a:t>
            </a:r>
          </a:p>
          <a:p>
            <a:pPr marL="628650" lvl="1" indent="-171450">
              <a:buFont typeface="Arial" panose="020B0604020202020204" pitchFamily="34" charset="0"/>
              <a:buChar char="•"/>
            </a:pPr>
            <a:r>
              <a:rPr lang="nl-NL"/>
              <a:t>1 op de 25 van de kinderen  obesitas</a:t>
            </a:r>
          </a:p>
          <a:p>
            <a:pPr marL="457200" lvl="1" indent="0">
              <a:buFont typeface="Arial" panose="020B0604020202020204" pitchFamily="34" charset="0"/>
              <a:buNone/>
            </a:pPr>
            <a:r>
              <a:rPr lang="nl-NL" sz="1200" b="1" i="0" kern="1200">
                <a:solidFill>
                  <a:schemeClr val="tx1"/>
                </a:solidFill>
                <a:effectLst/>
                <a:latin typeface="+mn-lt"/>
                <a:ea typeface="+mn-ea"/>
                <a:cs typeface="+mn-cs"/>
              </a:rPr>
              <a:t>14,2% van de kinderen (4-17 jaar) in Nederland overgewicht, waarvan </a:t>
            </a:r>
            <a:r>
              <a:rPr lang="nl-NL" b="1">
                <a:effectLst/>
              </a:rPr>
              <a:t>3,6% obesitas (ernstig </a:t>
            </a:r>
            <a:r>
              <a:rPr lang="nl-NL" b="1" err="1">
                <a:effectLst/>
              </a:rPr>
              <a:t>overgewich</a:t>
            </a:r>
            <a:endParaRPr lang="nl-NL" b="1">
              <a:effectLst/>
            </a:endParaRPr>
          </a:p>
          <a:p>
            <a:pPr marL="457200" lvl="1" indent="0">
              <a:buFont typeface="Arial" panose="020B0604020202020204" pitchFamily="34" charset="0"/>
              <a:buNone/>
            </a:pPr>
            <a:endParaRPr lang="nl-NL" b="1">
              <a:effectLst/>
            </a:endParaRPr>
          </a:p>
          <a:p>
            <a:pPr marL="457200" lvl="1" indent="0">
              <a:buFont typeface="Arial" panose="020B0604020202020204" pitchFamily="34" charset="0"/>
              <a:buNone/>
            </a:pPr>
            <a:endParaRPr lang="nl-NL"/>
          </a:p>
          <a:p>
            <a:pPr marL="457200" lvl="1" indent="0">
              <a:buFont typeface="Arial" panose="020B0604020202020204" pitchFamily="34" charset="0"/>
              <a:buNone/>
            </a:pPr>
            <a:endParaRPr lang="nl-NL"/>
          </a:p>
          <a:p>
            <a:r>
              <a:rPr lang="nl-NL"/>
              <a:t>RIVM in 2024:</a:t>
            </a:r>
          </a:p>
          <a:p>
            <a:pPr marL="628650" lvl="1" indent="-171450">
              <a:buFont typeface="Arial" panose="020B0604020202020204" pitchFamily="34" charset="0"/>
              <a:buChar char="•"/>
            </a:pPr>
            <a:r>
              <a:rPr lang="nl-NL"/>
              <a:t>1 op de 2 (50%) van de volwassen overgewicht</a:t>
            </a:r>
          </a:p>
          <a:p>
            <a:pPr marL="628650" lvl="1" indent="-171450">
              <a:buFont typeface="Arial" panose="020B0604020202020204" pitchFamily="34" charset="0"/>
              <a:buChar char="•"/>
            </a:pPr>
            <a:r>
              <a:rPr lang="nl-NL"/>
              <a:t>Als we niks doen heeft in 2040 62% overgewicht. </a:t>
            </a:r>
          </a:p>
          <a:p>
            <a:pPr marL="628650" lvl="1" indent="-171450">
              <a:buFont typeface="Arial" panose="020B0604020202020204" pitchFamily="34" charset="0"/>
              <a:buChar char="•"/>
            </a:pPr>
            <a:endParaRPr lang="nl-NL"/>
          </a:p>
          <a:p>
            <a:r>
              <a:rPr lang="nl-NL"/>
              <a:t>Optioneel kan je ook deze cijfers gebruiken:</a:t>
            </a:r>
          </a:p>
          <a:p>
            <a:pPr marL="628650" lvl="1" indent="-171450">
              <a:buFont typeface="Arial" panose="020B0604020202020204" pitchFamily="34" charset="0"/>
              <a:buChar char="•"/>
            </a:pPr>
            <a:r>
              <a:rPr lang="nl-NL"/>
              <a:t>Overgewicht en obesitas kosten de samenleving, 25 miljard euro</a:t>
            </a:r>
          </a:p>
          <a:p>
            <a:pPr marL="628650" lvl="1" indent="-171450">
              <a:buFont typeface="Arial" panose="020B0604020202020204" pitchFamily="34" charset="0"/>
              <a:buChar char="•"/>
            </a:pPr>
            <a:endParaRPr lang="nl-NL"/>
          </a:p>
          <a:p>
            <a:pPr marL="628650" lvl="1" indent="-171450">
              <a:buFont typeface="Arial" panose="020B0604020202020204" pitchFamily="34" charset="0"/>
              <a:buChar char="•"/>
            </a:pPr>
            <a:r>
              <a:rPr lang="nl-NL" sz="1200" b="0" i="0" kern="1200">
                <a:solidFill>
                  <a:schemeClr val="tx1"/>
                </a:solidFill>
                <a:effectLst/>
                <a:latin typeface="+mn-lt"/>
                <a:ea typeface="+mn-ea"/>
                <a:cs typeface="+mn-cs"/>
              </a:rPr>
              <a:t>Obesitas is de afgelopen 40 jaar verdrievoudig</a:t>
            </a:r>
            <a:endParaRPr lang="nl-NL"/>
          </a:p>
          <a:p>
            <a:endParaRPr lang="nl-NL"/>
          </a:p>
        </p:txBody>
      </p:sp>
      <p:sp>
        <p:nvSpPr>
          <p:cNvPr id="4" name="Slide Number Placeholder 3">
            <a:extLst>
              <a:ext uri="{FF2B5EF4-FFF2-40B4-BE49-F238E27FC236}">
                <a16:creationId xmlns:a16="http://schemas.microsoft.com/office/drawing/2014/main" id="{679B7D2F-27F3-FA51-EAAF-0ABFCD3EBB14}"/>
              </a:ext>
            </a:extLst>
          </p:cNvPr>
          <p:cNvSpPr>
            <a:spLocks noGrp="1"/>
          </p:cNvSpPr>
          <p:nvPr>
            <p:ph type="sldNum" sz="quarter" idx="5"/>
          </p:nvPr>
        </p:nvSpPr>
        <p:spPr/>
        <p:txBody>
          <a:bodyPr/>
          <a:lstStyle/>
          <a:p>
            <a:fld id="{B4F96F5E-A800-3B4F-BB9F-6BE6D9D41791}" type="slidenum">
              <a:rPr lang="nl-NL" smtClean="0"/>
              <a:t>10</a:t>
            </a:fld>
            <a:endParaRPr lang="nl-NL"/>
          </a:p>
        </p:txBody>
      </p:sp>
    </p:spTree>
    <p:extLst>
      <p:ext uri="{BB962C8B-B14F-4D97-AF65-F5344CB8AC3E}">
        <p14:creationId xmlns:p14="http://schemas.microsoft.com/office/powerpoint/2010/main" val="1505660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pPr fontAlgn="t"/>
            <a:r>
              <a:rPr lang="nl-NL" sz="1200" b="0" i="0" kern="1200">
                <a:solidFill>
                  <a:schemeClr val="tx1"/>
                </a:solidFill>
                <a:effectLst/>
                <a:latin typeface="+mn-lt"/>
                <a:ea typeface="+mn-ea"/>
                <a:cs typeface="+mn-cs"/>
              </a:rPr>
              <a:t>“De gevolgen van een ongezonde leefstijl gaan veel verder dan alleen de lichamelijke gezondheid. Ze kunnen ook psychisch en sociaal doorwerken, bijvoorbeeld in hoe kinderen zich voelen, functioneren op school en mee kunnen doen.</a:t>
            </a:r>
          </a:p>
          <a:p>
            <a:pPr fontAlgn="t"/>
            <a:r>
              <a:rPr lang="nl-NL" sz="1200" b="1" i="0" kern="1200">
                <a:solidFill>
                  <a:schemeClr val="tx1"/>
                </a:solidFill>
                <a:effectLst/>
                <a:latin typeface="+mn-lt"/>
                <a:ea typeface="+mn-ea"/>
                <a:cs typeface="+mn-cs"/>
              </a:rPr>
              <a:t>Juist daarom is preventie zo belangrijk: gezond opgroeien gaat over veel meer dan alleen het voorkomen van ziekte.</a:t>
            </a:r>
            <a:r>
              <a:rPr lang="nl-NL" sz="1200" b="0" i="0" kern="1200">
                <a:solidFill>
                  <a:schemeClr val="tx1"/>
                </a:solidFill>
                <a:effectLst/>
                <a:latin typeface="+mn-lt"/>
                <a:ea typeface="+mn-ea"/>
                <a:cs typeface="+mn-cs"/>
              </a:rPr>
              <a:t>”</a:t>
            </a:r>
          </a:p>
          <a:p>
            <a:endParaRPr lang="nl-NL"/>
          </a:p>
        </p:txBody>
      </p:sp>
      <p:sp>
        <p:nvSpPr>
          <p:cNvPr id="4" name="Slide Number Placeholder 3"/>
          <p:cNvSpPr>
            <a:spLocks noGrp="1"/>
          </p:cNvSpPr>
          <p:nvPr>
            <p:ph type="sldNum" sz="quarter" idx="5"/>
          </p:nvPr>
        </p:nvSpPr>
        <p:spPr/>
        <p:txBody>
          <a:bodyPr/>
          <a:lstStyle/>
          <a:p>
            <a:fld id="{B4F96F5E-A800-3B4F-BB9F-6BE6D9D41791}" type="slidenum">
              <a:rPr lang="nl-NL" smtClean="0"/>
              <a:t>11</a:t>
            </a:fld>
            <a:endParaRPr lang="nl-NL"/>
          </a:p>
        </p:txBody>
      </p:sp>
    </p:spTree>
    <p:extLst>
      <p:ext uri="{BB962C8B-B14F-4D97-AF65-F5344CB8AC3E}">
        <p14:creationId xmlns:p14="http://schemas.microsoft.com/office/powerpoint/2010/main" val="28935556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0A64D-3184-3B38-DE62-B64ACAC82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929C7-DCFF-A46A-847B-E31732DFC17B}"/>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EEC3189D-FD7F-B015-8A0B-DB53922A74FD}"/>
              </a:ext>
            </a:extLst>
          </p:cNvPr>
          <p:cNvSpPr>
            <a:spLocks noGrp="1"/>
          </p:cNvSpPr>
          <p:nvPr>
            <p:ph type="body" idx="1"/>
          </p:nvPr>
        </p:nvSpPr>
        <p:spPr/>
        <p:txBody>
          <a:bodyPr/>
          <a:lstStyle/>
          <a:p>
            <a:r>
              <a:rPr lang="nl-NL"/>
              <a:t>Bij JOGG snappen we: dit is geen individueel probleem. We zien hoe complex en gezonde leefstijl is én hoeveel factoren hieronder liggen. </a:t>
            </a:r>
          </a:p>
          <a:p>
            <a:r>
              <a:rPr lang="nl-NL"/>
              <a:t>We zien dat we samen de wereld anders, beter, gezonder kunnen inrichten. </a:t>
            </a:r>
            <a:endParaRPr lang="nl-NL">
              <a:solidFill>
                <a:srgbClr val="000000"/>
              </a:solidFill>
            </a:endParaRPr>
          </a:p>
          <a:p>
            <a:br>
              <a:rPr lang="nl-NL">
                <a:cs typeface="+mn-lt"/>
              </a:rPr>
            </a:br>
            <a:r>
              <a:rPr lang="nl-NL"/>
              <a:t>Hiervoor is structurele, systematische verandering nodig. </a:t>
            </a:r>
            <a:endParaRPr lang="nl-NL">
              <a:solidFill>
                <a:srgbClr val="333333"/>
              </a:solidFill>
              <a:highlight>
                <a:srgbClr val="FFFFFF"/>
              </a:highlight>
              <a:ea typeface="Calibri"/>
              <a:cs typeface="Calibri"/>
            </a:endParaRPr>
          </a:p>
          <a:p>
            <a:endParaRPr lang="nl-NL"/>
          </a:p>
          <a:p>
            <a:r>
              <a:rPr lang="nl-NL"/>
              <a:t>Systeemverandering= zorgt ervoor dat gezonde leefstijl niet alleen een keuze is, maar een logische en ondersteunde manier van leven. </a:t>
            </a:r>
          </a:p>
        </p:txBody>
      </p:sp>
      <p:sp>
        <p:nvSpPr>
          <p:cNvPr id="4" name="Slide Number Placeholder 3">
            <a:extLst>
              <a:ext uri="{FF2B5EF4-FFF2-40B4-BE49-F238E27FC236}">
                <a16:creationId xmlns:a16="http://schemas.microsoft.com/office/drawing/2014/main" id="{22A2713E-4595-5AE6-0303-2B65FEFBAF51}"/>
              </a:ext>
            </a:extLst>
          </p:cNvPr>
          <p:cNvSpPr>
            <a:spLocks noGrp="1"/>
          </p:cNvSpPr>
          <p:nvPr>
            <p:ph type="sldNum" sz="quarter" idx="5"/>
          </p:nvPr>
        </p:nvSpPr>
        <p:spPr/>
        <p:txBody>
          <a:bodyPr/>
          <a:lstStyle/>
          <a:p>
            <a:fld id="{B4F96F5E-A800-3B4F-BB9F-6BE6D9D41791}" type="slidenum">
              <a:rPr lang="nl-NL" smtClean="0"/>
              <a:t>12</a:t>
            </a:fld>
            <a:endParaRPr lang="nl-NL"/>
          </a:p>
        </p:txBody>
      </p:sp>
    </p:spTree>
    <p:extLst>
      <p:ext uri="{BB962C8B-B14F-4D97-AF65-F5344CB8AC3E}">
        <p14:creationId xmlns:p14="http://schemas.microsoft.com/office/powerpoint/2010/main" val="3044152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a:t>JOGG wil een samenleving waarin ieder kind fysiek en mentaal opgroeit in een gezonde omgeving, waarin overgewicht en obesitas minder kans krijgen.</a:t>
            </a:r>
          </a:p>
        </p:txBody>
      </p:sp>
      <p:sp>
        <p:nvSpPr>
          <p:cNvPr id="4" name="Slide Number Placeholder 3"/>
          <p:cNvSpPr>
            <a:spLocks noGrp="1"/>
          </p:cNvSpPr>
          <p:nvPr>
            <p:ph type="sldNum" sz="quarter" idx="5"/>
          </p:nvPr>
        </p:nvSpPr>
        <p:spPr/>
        <p:txBody>
          <a:bodyPr/>
          <a:lstStyle/>
          <a:p>
            <a:fld id="{B4F96F5E-A800-3B4F-BB9F-6BE6D9D41791}" type="slidenum">
              <a:rPr lang="nl-NL" smtClean="0"/>
              <a:t>13</a:t>
            </a:fld>
            <a:endParaRPr lang="nl-NL"/>
          </a:p>
        </p:txBody>
      </p:sp>
    </p:spTree>
    <p:extLst>
      <p:ext uri="{BB962C8B-B14F-4D97-AF65-F5344CB8AC3E}">
        <p14:creationId xmlns:p14="http://schemas.microsoft.com/office/powerpoint/2010/main" val="2929736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pPr fontAlgn="t"/>
            <a:r>
              <a:rPr lang="nl-NL" sz="1200" b="0" i="0" kern="1200">
                <a:solidFill>
                  <a:schemeClr val="tx1"/>
                </a:solidFill>
                <a:effectLst/>
                <a:latin typeface="+mn-lt"/>
                <a:ea typeface="+mn-ea"/>
                <a:cs typeface="+mn-cs"/>
              </a:rPr>
              <a:t>“JOGG richt zich op de plekken waar kinderen en jongeren opgroeien, leren, sporten en hun vrije tijd doorbrengen. </a:t>
            </a:r>
            <a:r>
              <a:rPr lang="nl-NL" sz="1200" b="1" i="0" kern="1200">
                <a:solidFill>
                  <a:schemeClr val="tx1"/>
                </a:solidFill>
                <a:effectLst/>
                <a:latin typeface="+mn-lt"/>
                <a:ea typeface="+mn-ea"/>
                <a:cs typeface="+mn-cs"/>
              </a:rPr>
              <a:t>Door al deze leefomgevingen gezonder te maken, maken we gezond leven steeds vanzelfsprekender.</a:t>
            </a:r>
            <a:r>
              <a:rPr lang="nl-NL" sz="1200" b="0" i="0" kern="1200">
                <a:solidFill>
                  <a:schemeClr val="tx1"/>
                </a:solidFill>
                <a:effectLst/>
                <a:latin typeface="+mn-lt"/>
                <a:ea typeface="+mn-ea"/>
                <a:cs typeface="+mn-cs"/>
              </a:rPr>
              <a:t>”</a:t>
            </a:r>
          </a:p>
          <a:p>
            <a:endParaRPr lang="nl-NL"/>
          </a:p>
          <a:p>
            <a:r>
              <a:rPr lang="nl-NL"/>
              <a:t>Als JOGG-coach Gezonde Locaties zet je je in op de sport- en buurtomgeving. Je kunt daar de focus op leggen. </a:t>
            </a:r>
          </a:p>
        </p:txBody>
      </p:sp>
      <p:sp>
        <p:nvSpPr>
          <p:cNvPr id="4" name="Slide Number Placeholder 3"/>
          <p:cNvSpPr>
            <a:spLocks noGrp="1"/>
          </p:cNvSpPr>
          <p:nvPr>
            <p:ph type="sldNum" sz="quarter" idx="5"/>
          </p:nvPr>
        </p:nvSpPr>
        <p:spPr/>
        <p:txBody>
          <a:bodyPr/>
          <a:lstStyle/>
          <a:p>
            <a:fld id="{B4F96F5E-A800-3B4F-BB9F-6BE6D9D41791}" type="slidenum">
              <a:rPr lang="nl-NL" smtClean="0"/>
              <a:t>14</a:t>
            </a:fld>
            <a:endParaRPr lang="nl-NL"/>
          </a:p>
        </p:txBody>
      </p:sp>
    </p:spTree>
    <p:extLst>
      <p:ext uri="{BB962C8B-B14F-4D97-AF65-F5344CB8AC3E}">
        <p14:creationId xmlns:p14="http://schemas.microsoft.com/office/powerpoint/2010/main" val="2286539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a:solidFill>
                  <a:schemeClr val="tx1"/>
                </a:solidFill>
                <a:effectLst/>
                <a:latin typeface="+mn-lt"/>
                <a:ea typeface="+mn-ea"/>
                <a:cs typeface="+mn-cs"/>
              </a:rPr>
              <a:t>“JOGG richt zich dus op alle plekken waar kinderen en jongeren veel komen. </a:t>
            </a:r>
            <a:r>
              <a:rPr lang="nl-NL" sz="1200" b="1" i="0" kern="1200">
                <a:solidFill>
                  <a:schemeClr val="tx1"/>
                </a:solidFill>
                <a:effectLst/>
                <a:latin typeface="+mn-lt"/>
                <a:ea typeface="+mn-ea"/>
                <a:cs typeface="+mn-cs"/>
              </a:rPr>
              <a:t>Maar wie heb je nodig om op al die plekken daadwerkelijk iets te veranderen?</a:t>
            </a:r>
            <a:endParaRPr lang="nl-NL" sz="1200" b="0" i="0" kern="1200">
              <a:solidFill>
                <a:schemeClr val="tx1"/>
              </a:solidFill>
              <a:effectLst/>
              <a:latin typeface="+mn-lt"/>
              <a:ea typeface="+mn-ea"/>
              <a:cs typeface="+mn-cs"/>
            </a:endParaRPr>
          </a:p>
          <a:p>
            <a:pPr fontAlgn="t"/>
            <a:r>
              <a:rPr lang="nl-NL" sz="1200" b="0" i="0" kern="1200">
                <a:solidFill>
                  <a:schemeClr val="tx1"/>
                </a:solidFill>
                <a:effectLst/>
                <a:latin typeface="+mn-lt"/>
                <a:ea typeface="+mn-ea"/>
                <a:cs typeface="+mn-cs"/>
              </a:rPr>
              <a:t>Dat vraagt samenwerking tussen bijvoorbeeld gemeenten, scholen, ouders, maatschappelijke organisaties én sportverenigingen.</a:t>
            </a:r>
          </a:p>
          <a:p>
            <a:pPr fontAlgn="t"/>
            <a:r>
              <a:rPr lang="nl-NL" sz="1200" b="0" i="0" kern="1200">
                <a:solidFill>
                  <a:schemeClr val="tx1"/>
                </a:solidFill>
                <a:effectLst/>
                <a:latin typeface="+mn-lt"/>
                <a:ea typeface="+mn-ea"/>
                <a:cs typeface="+mn-cs"/>
              </a:rPr>
              <a:t>Iedereen heeft daarin een eigen rol. </a:t>
            </a:r>
            <a:r>
              <a:rPr lang="nl-NL" sz="1200" b="1" i="0" kern="1200">
                <a:solidFill>
                  <a:schemeClr val="tx1"/>
                </a:solidFill>
                <a:effectLst/>
                <a:latin typeface="+mn-lt"/>
                <a:ea typeface="+mn-ea"/>
                <a:cs typeface="+mn-cs"/>
              </a:rPr>
              <a:t>En dus hebben we ook jullie nodig om die gezonde omgeving daadwerkelijk te realiseren.</a:t>
            </a:r>
            <a:r>
              <a:rPr lang="nl-NL" sz="1200" b="0" i="0" kern="1200">
                <a:solidFill>
                  <a:schemeClr val="tx1"/>
                </a:solidFill>
                <a:effectLst/>
                <a:latin typeface="+mn-lt"/>
                <a:ea typeface="+mn-ea"/>
                <a:cs typeface="+mn-cs"/>
              </a:rPr>
              <a:t>”</a:t>
            </a:r>
          </a:p>
          <a:p>
            <a:endParaRPr lang="nl-NL"/>
          </a:p>
        </p:txBody>
      </p:sp>
    </p:spTree>
    <p:extLst>
      <p:ext uri="{BB962C8B-B14F-4D97-AF65-F5344CB8AC3E}">
        <p14:creationId xmlns:p14="http://schemas.microsoft.com/office/powerpoint/2010/main" val="559872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dirty="0">
                <a:solidFill>
                  <a:schemeClr val="tx1"/>
                </a:solidFill>
                <a:effectLst/>
                <a:latin typeface="+mn-lt"/>
                <a:ea typeface="+mn-ea"/>
                <a:cs typeface="+mn-cs"/>
              </a:rPr>
              <a:t>“We hebben nu een aantal inzichten, voorbeelden en mogelijkheden voorbij zien komen. Maar uiteindelijk zit de kracht natuurlijk in wat we met elkaar kunnen doen. En waar onze gezamenlijke ambities liggen, waar we allemaal vanuit eigen invloed een steentje aan kunnen bijdragen. Daarom wil ik even de ruimte nemen om dit met elkaar te verkennen: Wat is die gezamenlijke ambitie? Waar liggen kansen om kennis, ervaringen of voorbeelden met elkaar te delen? Waar kunnen we meer samen optrekken? En misschien ook: wat heb jij van anderen nodig om lokaal een volgende stap te kunnen zetten?</a:t>
            </a:r>
          </a:p>
          <a:p>
            <a:pPr fontAlgn="t"/>
            <a:r>
              <a:rPr lang="nl-NL" sz="1200" b="0" i="0" kern="1200" dirty="0">
                <a:solidFill>
                  <a:schemeClr val="tx1"/>
                </a:solidFill>
                <a:effectLst/>
                <a:latin typeface="+mn-lt"/>
                <a:ea typeface="+mn-ea"/>
                <a:cs typeface="+mn-cs"/>
              </a:rPr>
              <a:t>Reacties ophalen.</a:t>
            </a:r>
          </a:p>
        </p:txBody>
      </p:sp>
      <p:sp>
        <p:nvSpPr>
          <p:cNvPr id="4" name="Tijdelijke aanduiding voor dianummer 3"/>
          <p:cNvSpPr>
            <a:spLocks noGrp="1"/>
          </p:cNvSpPr>
          <p:nvPr>
            <p:ph type="sldNum" sz="quarter" idx="5"/>
          </p:nvPr>
        </p:nvSpPr>
        <p:spPr/>
        <p:txBody>
          <a:bodyPr/>
          <a:lstStyle/>
          <a:p>
            <a:fld id="{B4F96F5E-A800-3B4F-BB9F-6BE6D9D41791}" type="slidenum">
              <a:rPr lang="nl-NL" smtClean="0"/>
              <a:t>16</a:t>
            </a:fld>
            <a:endParaRPr lang="nl-NL"/>
          </a:p>
        </p:txBody>
      </p:sp>
    </p:spTree>
    <p:extLst>
      <p:ext uri="{BB962C8B-B14F-4D97-AF65-F5344CB8AC3E}">
        <p14:creationId xmlns:p14="http://schemas.microsoft.com/office/powerpoint/2010/main" val="4255318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82638-D0DA-C108-E51E-2523C4491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0CBE1-1122-FCC9-9349-34A7DDB051DF}"/>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5A89DBE9-164E-89BA-4CC5-C84939C0CD99}"/>
              </a:ext>
            </a:extLst>
          </p:cNvPr>
          <p:cNvSpPr>
            <a:spLocks noGrp="1"/>
          </p:cNvSpPr>
          <p:nvPr>
            <p:ph type="body" idx="1"/>
          </p:nvPr>
        </p:nvSpPr>
        <p:spPr/>
        <p:txBody>
          <a:bodyPr/>
          <a:lstStyle/>
          <a:p>
            <a:pPr fontAlgn="t"/>
            <a:r>
              <a:rPr lang="nl-NL" sz="1200" b="0" i="0" kern="1200">
                <a:solidFill>
                  <a:schemeClr val="tx1"/>
                </a:solidFill>
                <a:effectLst/>
                <a:latin typeface="+mn-lt"/>
                <a:ea typeface="+mn-ea"/>
                <a:cs typeface="+mn-cs"/>
              </a:rPr>
              <a:t>“We hebben zojuist opgehaald welke ambities er zijn. De volgende vraag is: wie hebben we nodig om die ambities daadwerkelijk te realiseren?</a:t>
            </a:r>
          </a:p>
          <a:p>
            <a:pPr fontAlgn="t"/>
            <a:r>
              <a:rPr lang="nl-NL" sz="1200" b="0" i="0" kern="1200">
                <a:solidFill>
                  <a:schemeClr val="tx1"/>
                </a:solidFill>
                <a:effectLst/>
                <a:latin typeface="+mn-lt"/>
                <a:ea typeface="+mn-ea"/>
                <a:cs typeface="+mn-cs"/>
              </a:rPr>
              <a:t>Daarvoor is meer nodig dan een netwerk. In een netwerk kennen mensen elkaar, wisselen ze kennis uit en weten ze elkaar te vinden. Dat is waardevol, maar leidt niet automatisch tot actie.</a:t>
            </a:r>
          </a:p>
          <a:p>
            <a:pPr fontAlgn="t"/>
            <a:r>
              <a:rPr lang="nl-NL" sz="1200" b="0" i="0" kern="1200">
                <a:solidFill>
                  <a:schemeClr val="tx1"/>
                </a:solidFill>
                <a:effectLst/>
                <a:latin typeface="+mn-lt"/>
                <a:ea typeface="+mn-ea"/>
                <a:cs typeface="+mn-cs"/>
              </a:rPr>
              <a:t>Een </a:t>
            </a:r>
            <a:r>
              <a:rPr lang="nl-NL" sz="1200" b="1" i="0" kern="1200" err="1">
                <a:solidFill>
                  <a:schemeClr val="tx1"/>
                </a:solidFill>
                <a:effectLst/>
                <a:latin typeface="+mn-lt"/>
                <a:ea typeface="+mn-ea"/>
                <a:cs typeface="+mn-cs"/>
              </a:rPr>
              <a:t>werknet</a:t>
            </a:r>
            <a:r>
              <a:rPr lang="nl-NL" sz="1200" b="0" i="0" kern="1200">
                <a:solidFill>
                  <a:schemeClr val="tx1"/>
                </a:solidFill>
                <a:effectLst/>
                <a:latin typeface="+mn-lt"/>
                <a:ea typeface="+mn-ea"/>
                <a:cs typeface="+mn-cs"/>
              </a:rPr>
              <a:t> gaat een stap verder. Daarin werken mensen vanuit verschillende rollen gericht samen aan een gedeelde ambitie. Iedereen brengt eigen kennis, invloed en mogelijkheden mee. Er worden concrete afspraken gemaakt over wie wat doet en hoe de samenwerking bijdraagt aan het resultaat.</a:t>
            </a:r>
          </a:p>
          <a:p>
            <a:pPr fontAlgn="t"/>
            <a:r>
              <a:rPr lang="nl-NL" sz="1200" b="0" i="0" kern="1200">
                <a:solidFill>
                  <a:schemeClr val="tx1"/>
                </a:solidFill>
                <a:effectLst/>
                <a:latin typeface="+mn-lt"/>
                <a:ea typeface="+mn-ea"/>
                <a:cs typeface="+mn-cs"/>
              </a:rPr>
              <a:t>Het gaat dus niet om iedereen op deze slide betrekken, maar om de juiste mensen rond de ambitie bij elkaar brengen.”</a:t>
            </a:r>
          </a:p>
          <a:p>
            <a:endParaRPr lang="nl-NL"/>
          </a:p>
        </p:txBody>
      </p:sp>
      <p:sp>
        <p:nvSpPr>
          <p:cNvPr id="4" name="Slide Number Placeholder 3">
            <a:extLst>
              <a:ext uri="{FF2B5EF4-FFF2-40B4-BE49-F238E27FC236}">
                <a16:creationId xmlns:a16="http://schemas.microsoft.com/office/drawing/2014/main" id="{5E491BAC-6CD4-D6DF-B8EB-68EB23F85306}"/>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F96F5E-A800-3B4F-BB9F-6BE6D9D4179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482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a:t>Idem; </a:t>
            </a:r>
            <a:r>
              <a:rPr lang="nl-NL" sz="1200" b="0" i="0" kern="1200">
                <a:solidFill>
                  <a:schemeClr val="tx1"/>
                </a:solidFill>
                <a:effectLst/>
                <a:latin typeface="+mn-lt"/>
                <a:ea typeface="+mn-ea"/>
                <a:cs typeface="+mn-cs"/>
              </a:rPr>
              <a:t>“We hebben zojuist opgehaald welke ambities er zijn. De volgende vraag is: wie hebben we nodig om die ambities daadwerkelijk te realiseren?</a:t>
            </a:r>
          </a:p>
          <a:p>
            <a:pPr fontAlgn="t"/>
            <a:r>
              <a:rPr lang="nl-NL" sz="1200" b="0" i="0" kern="1200">
                <a:solidFill>
                  <a:schemeClr val="tx1"/>
                </a:solidFill>
                <a:effectLst/>
                <a:latin typeface="+mn-lt"/>
                <a:ea typeface="+mn-ea"/>
                <a:cs typeface="+mn-cs"/>
              </a:rPr>
              <a:t>Daarvoor is meer nodig dan een netwerk. In een netwerk kennen mensen elkaar, wisselen ze kennis uit en weten ze elkaar te vinden. Dat is waardevol, maar leidt niet automatisch tot actie.</a:t>
            </a:r>
          </a:p>
          <a:p>
            <a:pPr fontAlgn="t"/>
            <a:r>
              <a:rPr lang="nl-NL" sz="1200" b="0" i="0" kern="1200">
                <a:solidFill>
                  <a:schemeClr val="tx1"/>
                </a:solidFill>
                <a:effectLst/>
                <a:latin typeface="+mn-lt"/>
                <a:ea typeface="+mn-ea"/>
                <a:cs typeface="+mn-cs"/>
              </a:rPr>
              <a:t>Een </a:t>
            </a:r>
            <a:r>
              <a:rPr lang="nl-NL" sz="1200" b="1" i="0" kern="1200" err="1">
                <a:solidFill>
                  <a:schemeClr val="tx1"/>
                </a:solidFill>
                <a:effectLst/>
                <a:latin typeface="+mn-lt"/>
                <a:ea typeface="+mn-ea"/>
                <a:cs typeface="+mn-cs"/>
              </a:rPr>
              <a:t>werknet</a:t>
            </a:r>
            <a:r>
              <a:rPr lang="nl-NL" sz="1200" b="0" i="0" kern="1200">
                <a:solidFill>
                  <a:schemeClr val="tx1"/>
                </a:solidFill>
                <a:effectLst/>
                <a:latin typeface="+mn-lt"/>
                <a:ea typeface="+mn-ea"/>
                <a:cs typeface="+mn-cs"/>
              </a:rPr>
              <a:t> gaat een stap verder. Daarin werken mensen vanuit verschillende rollen gericht samen aan een gedeelde ambitie. Iedereen brengt eigen kennis, invloed en mogelijkheden mee. Er worden concrete afspraken gemaakt over wie wat doet en hoe de samenwerking bijdraagt aan het resultaat.</a:t>
            </a:r>
          </a:p>
          <a:p>
            <a:pPr fontAlgn="t"/>
            <a:r>
              <a:rPr lang="nl-NL" sz="1200" b="0" i="0" kern="1200">
                <a:solidFill>
                  <a:schemeClr val="tx1"/>
                </a:solidFill>
                <a:effectLst/>
                <a:latin typeface="+mn-lt"/>
                <a:ea typeface="+mn-ea"/>
                <a:cs typeface="+mn-cs"/>
              </a:rPr>
              <a:t>Het gaat dus niet om iedereen op deze slide betrekken, maar om de juiste mensen rond de ambitie bij elkaar brengen.”</a:t>
            </a:r>
          </a:p>
          <a:p>
            <a:endParaRPr lang="nl-NL"/>
          </a:p>
        </p:txBody>
      </p:sp>
      <p:sp>
        <p:nvSpPr>
          <p:cNvPr id="4" name="Tijdelijke aanduiding voor dianummer 3"/>
          <p:cNvSpPr>
            <a:spLocks noGrp="1"/>
          </p:cNvSpPr>
          <p:nvPr>
            <p:ph type="sldNum" sz="quarter" idx="5"/>
          </p:nvPr>
        </p:nvSpPr>
        <p:spPr/>
        <p:txBody>
          <a:bodyPr/>
          <a:lstStyle/>
          <a:p>
            <a:fld id="{B4F96F5E-A800-3B4F-BB9F-6BE6D9D41791}" type="slidenum">
              <a:rPr lang="nl-NL" smtClean="0"/>
              <a:t>18</a:t>
            </a:fld>
            <a:endParaRPr lang="nl-NL"/>
          </a:p>
        </p:txBody>
      </p:sp>
    </p:spTree>
    <p:extLst>
      <p:ext uri="{BB962C8B-B14F-4D97-AF65-F5344CB8AC3E}">
        <p14:creationId xmlns:p14="http://schemas.microsoft.com/office/powerpoint/2010/main" val="7136303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78579-5C96-249A-0ADB-DC5CACE8724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66C43D9-F072-1B59-5A10-36C4E34C463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271F054-0FC0-B9AD-2A12-607E683B24AA}"/>
              </a:ext>
            </a:extLst>
          </p:cNvPr>
          <p:cNvSpPr>
            <a:spLocks noGrp="1"/>
          </p:cNvSpPr>
          <p:nvPr>
            <p:ph type="body" idx="1"/>
          </p:nvPr>
        </p:nvSpPr>
        <p:spPr/>
        <p:txBody>
          <a:bodyPr/>
          <a:lstStyle/>
          <a:p>
            <a:pPr fontAlgn="t"/>
            <a:r>
              <a:rPr lang="nl-NL" sz="1200" b="0" i="0" kern="1200">
                <a:solidFill>
                  <a:schemeClr val="tx1"/>
                </a:solidFill>
                <a:effectLst/>
                <a:latin typeface="+mn-lt"/>
                <a:ea typeface="+mn-ea"/>
                <a:cs typeface="+mn-cs"/>
              </a:rPr>
              <a:t>Laat publiek 1 woord/zin noemen of roepen.</a:t>
            </a:r>
          </a:p>
        </p:txBody>
      </p:sp>
      <p:sp>
        <p:nvSpPr>
          <p:cNvPr id="4" name="Tijdelijke aanduiding voor dianummer 3">
            <a:extLst>
              <a:ext uri="{FF2B5EF4-FFF2-40B4-BE49-F238E27FC236}">
                <a16:creationId xmlns:a16="http://schemas.microsoft.com/office/drawing/2014/main" id="{FE2329B2-4706-56C6-519D-DA4EE96307C0}"/>
              </a:ext>
            </a:extLst>
          </p:cNvPr>
          <p:cNvSpPr>
            <a:spLocks noGrp="1"/>
          </p:cNvSpPr>
          <p:nvPr>
            <p:ph type="sldNum" sz="quarter" idx="5"/>
          </p:nvPr>
        </p:nvSpPr>
        <p:spPr/>
        <p:txBody>
          <a:bodyPr/>
          <a:lstStyle/>
          <a:p>
            <a:fld id="{B4F96F5E-A800-3B4F-BB9F-6BE6D9D41791}" type="slidenum">
              <a:rPr lang="nl-NL" smtClean="0"/>
              <a:t>19</a:t>
            </a:fld>
            <a:endParaRPr lang="nl-NL"/>
          </a:p>
        </p:txBody>
      </p:sp>
    </p:spTree>
    <p:extLst>
      <p:ext uri="{BB962C8B-B14F-4D97-AF65-F5344CB8AC3E}">
        <p14:creationId xmlns:p14="http://schemas.microsoft.com/office/powerpoint/2010/main" val="28308872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FA38B-10A4-DD0D-5FCC-604AB2DBC3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13D66C6-3B7B-26B1-6AB0-81E86625DB8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15C3F79-05FF-8EC2-41F5-F9B2D95AC6FD}"/>
              </a:ext>
            </a:extLst>
          </p:cNvPr>
          <p:cNvSpPr>
            <a:spLocks noGrp="1"/>
          </p:cNvSpPr>
          <p:nvPr>
            <p:ph type="body" idx="1"/>
          </p:nvPr>
        </p:nvSpPr>
        <p:spPr/>
        <p:txBody>
          <a:bodyPr/>
          <a:lstStyle/>
          <a:p>
            <a:pPr fontAlgn="t"/>
            <a:r>
              <a:rPr lang="nl-NL" sz="1200" b="0" i="0" kern="1200">
                <a:solidFill>
                  <a:schemeClr val="tx1"/>
                </a:solidFill>
                <a:effectLst/>
                <a:latin typeface="+mn-lt"/>
                <a:ea typeface="+mn-ea"/>
                <a:cs typeface="+mn-cs"/>
              </a:rPr>
              <a:t>“Veel sport- en buurtlocaties willen best stappen zetten naar een gezondere omgeving. Maar in de praktijk is dat niet altijd eenvoudig. Goede intenties zijn er vaak wel, alleen lopen locaties tegen een aantal heel herkenbare uitdagingen aan.</a:t>
            </a:r>
          </a:p>
          <a:p>
            <a:pPr fontAlgn="t"/>
            <a:r>
              <a:rPr lang="nl-NL" sz="1200" b="1" i="0" kern="1200">
                <a:solidFill>
                  <a:schemeClr val="tx1"/>
                </a:solidFill>
                <a:effectLst/>
                <a:latin typeface="+mn-lt"/>
                <a:ea typeface="+mn-ea"/>
                <a:cs typeface="+mn-cs"/>
              </a:rPr>
              <a:t>Tijd</a:t>
            </a:r>
            <a:r>
              <a:rPr lang="nl-NL" sz="1200" b="0" i="0" kern="1200">
                <a:solidFill>
                  <a:schemeClr val="tx1"/>
                </a:solidFill>
                <a:effectLst/>
                <a:latin typeface="+mn-lt"/>
                <a:ea typeface="+mn-ea"/>
                <a:cs typeface="+mn-cs"/>
              </a:rPr>
              <a:t> is er daar één van. Besturen en vrijwilligers hebben vaak al veel op hun bord en gezondheid komt daar dan nog bij.</a:t>
            </a:r>
          </a:p>
          <a:p>
            <a:pPr fontAlgn="t"/>
            <a:r>
              <a:rPr lang="nl-NL" sz="1200" b="0" i="0" kern="1200">
                <a:solidFill>
                  <a:schemeClr val="tx1"/>
                </a:solidFill>
                <a:effectLst/>
                <a:latin typeface="+mn-lt"/>
                <a:ea typeface="+mn-ea"/>
                <a:cs typeface="+mn-cs"/>
              </a:rPr>
              <a:t>Ook </a:t>
            </a:r>
            <a:r>
              <a:rPr lang="nl-NL" sz="1200" b="1" i="0" kern="1200">
                <a:solidFill>
                  <a:schemeClr val="tx1"/>
                </a:solidFill>
                <a:effectLst/>
                <a:latin typeface="+mn-lt"/>
                <a:ea typeface="+mn-ea"/>
                <a:cs typeface="+mn-cs"/>
              </a:rPr>
              <a:t>draagvlak</a:t>
            </a:r>
            <a:r>
              <a:rPr lang="nl-NL" sz="1200" b="0" i="0" kern="1200">
                <a:solidFill>
                  <a:schemeClr val="tx1"/>
                </a:solidFill>
                <a:effectLst/>
                <a:latin typeface="+mn-lt"/>
                <a:ea typeface="+mn-ea"/>
                <a:cs typeface="+mn-cs"/>
              </a:rPr>
              <a:t> speelt een belangrijke rol. Een gezonder aanbod, een rookvrije omgeving of andere afspraken rond alcohol kunnen vragen of weerstand oproepen. Hoe krijg je de rest van de organisatie daarin mee?</a:t>
            </a:r>
          </a:p>
          <a:p>
            <a:pPr fontAlgn="t"/>
            <a:r>
              <a:rPr lang="nl-NL" sz="1200" b="0" i="0" kern="1200">
                <a:solidFill>
                  <a:schemeClr val="tx1"/>
                </a:solidFill>
                <a:effectLst/>
                <a:latin typeface="+mn-lt"/>
                <a:ea typeface="+mn-ea"/>
                <a:cs typeface="+mn-cs"/>
              </a:rPr>
              <a:t>Daarnaast is </a:t>
            </a:r>
            <a:r>
              <a:rPr lang="nl-NL" sz="1200" b="1" i="0" kern="1200">
                <a:solidFill>
                  <a:schemeClr val="tx1"/>
                </a:solidFill>
                <a:effectLst/>
                <a:latin typeface="+mn-lt"/>
                <a:ea typeface="+mn-ea"/>
                <a:cs typeface="+mn-cs"/>
              </a:rPr>
              <a:t>kennis</a:t>
            </a:r>
            <a:r>
              <a:rPr lang="nl-NL" sz="1200" b="0" i="0" kern="1200">
                <a:solidFill>
                  <a:schemeClr val="tx1"/>
                </a:solidFill>
                <a:effectLst/>
                <a:latin typeface="+mn-lt"/>
                <a:ea typeface="+mn-ea"/>
                <a:cs typeface="+mn-cs"/>
              </a:rPr>
              <a:t> niet altijd vanzelfsprekend aanwezig. Wat werkt? Waar begin je? En welke stappen passen bij deze specifieke locatie?</a:t>
            </a:r>
          </a:p>
          <a:p>
            <a:pPr fontAlgn="t"/>
            <a:r>
              <a:rPr lang="nl-NL" sz="1200" b="0" i="0" kern="1200">
                <a:solidFill>
                  <a:schemeClr val="tx1"/>
                </a:solidFill>
                <a:effectLst/>
                <a:latin typeface="+mn-lt"/>
                <a:ea typeface="+mn-ea"/>
                <a:cs typeface="+mn-cs"/>
              </a:rPr>
              <a:t>En ten slotte </a:t>
            </a:r>
            <a:r>
              <a:rPr lang="nl-NL" sz="1200" b="1" i="0" kern="1200">
                <a:solidFill>
                  <a:schemeClr val="tx1"/>
                </a:solidFill>
                <a:effectLst/>
                <a:latin typeface="+mn-lt"/>
                <a:ea typeface="+mn-ea"/>
                <a:cs typeface="+mn-cs"/>
              </a:rPr>
              <a:t>eigenaarschap</a:t>
            </a:r>
            <a:r>
              <a:rPr lang="nl-NL" sz="1200" b="0" i="0" kern="1200">
                <a:solidFill>
                  <a:schemeClr val="tx1"/>
                </a:solidFill>
                <a:effectLst/>
                <a:latin typeface="+mn-lt"/>
                <a:ea typeface="+mn-ea"/>
                <a:cs typeface="+mn-cs"/>
              </a:rPr>
              <a:t>. Vaak is er één enthousiast persoon die ermee aan de slag gaat. Maar zodra die persoon stopt of andere prioriteiten krijgt, bestaat het risico dat de beweging ook stilvalt.</a:t>
            </a:r>
          </a:p>
          <a:p>
            <a:pPr fontAlgn="t"/>
            <a:r>
              <a:rPr lang="nl-NL" sz="1200" b="1" i="0" kern="1200">
                <a:solidFill>
                  <a:schemeClr val="tx1"/>
                </a:solidFill>
                <a:effectLst/>
                <a:latin typeface="+mn-lt"/>
                <a:ea typeface="+mn-ea"/>
                <a:cs typeface="+mn-cs"/>
              </a:rPr>
              <a:t>Juist daarom is ondersteuning zo belangrijk.</a:t>
            </a:r>
            <a:r>
              <a:rPr lang="nl-NL" sz="1200" b="0" i="0" kern="1200">
                <a:solidFill>
                  <a:schemeClr val="tx1"/>
                </a:solidFill>
                <a:effectLst/>
                <a:latin typeface="+mn-lt"/>
                <a:ea typeface="+mn-ea"/>
                <a:cs typeface="+mn-cs"/>
              </a:rPr>
              <a:t> Niet door het van een locatie over te nemen, maar door mee te denken, kennis te bieden, draagvlak te helpen creëren en samen haalbare stappen te zetten.”</a:t>
            </a:r>
          </a:p>
          <a:p>
            <a:pPr fontAlgn="t"/>
            <a:r>
              <a:rPr lang="nl-NL" sz="1200" b="1" i="0" kern="1200">
                <a:solidFill>
                  <a:schemeClr val="tx1"/>
                </a:solidFill>
                <a:effectLst/>
                <a:latin typeface="+mn-lt"/>
                <a:ea typeface="+mn-ea"/>
                <a:cs typeface="+mn-cs"/>
              </a:rPr>
              <a:t>Eventuele overgang naar de JOGG-coach gezonde locaties:</a:t>
            </a:r>
            <a:endParaRPr lang="nl-NL" sz="1200" b="0" i="0" kern="1200">
              <a:solidFill>
                <a:schemeClr val="tx1"/>
              </a:solidFill>
              <a:effectLst/>
              <a:latin typeface="+mn-lt"/>
              <a:ea typeface="+mn-ea"/>
              <a:cs typeface="+mn-cs"/>
            </a:endParaRPr>
          </a:p>
          <a:p>
            <a:pPr fontAlgn="t"/>
            <a:r>
              <a:rPr lang="nl-NL" sz="1200" b="0" i="0" kern="1200">
                <a:solidFill>
                  <a:schemeClr val="tx1"/>
                </a:solidFill>
                <a:effectLst/>
                <a:latin typeface="+mn-lt"/>
                <a:ea typeface="+mn-ea"/>
                <a:cs typeface="+mn-cs"/>
              </a:rPr>
              <a:t>“En precies op deze uitdagingen kan de JOGG-coach gezonde locaties het verschil maken met behulp van Teamfit</a:t>
            </a:r>
          </a:p>
          <a:p>
            <a:endParaRPr lang="nl-NL"/>
          </a:p>
        </p:txBody>
      </p:sp>
      <p:sp>
        <p:nvSpPr>
          <p:cNvPr id="4" name="Tijdelijke aanduiding voor dianummer 3">
            <a:extLst>
              <a:ext uri="{FF2B5EF4-FFF2-40B4-BE49-F238E27FC236}">
                <a16:creationId xmlns:a16="http://schemas.microsoft.com/office/drawing/2014/main" id="{1C19A242-A2DE-E219-FD92-4623D8D9CFDE}"/>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F96F5E-A800-3B4F-BB9F-6BE6D9D4179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28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“Teamfit helpt locaties om stap voor stap een gezondere omgeving te creëren rond </a:t>
            </a:r>
            <a:r>
              <a:rPr lang="nl-NL" sz="1200" b="1" i="0" kern="1200">
                <a:solidFill>
                  <a:schemeClr val="tx1"/>
                </a:solidFill>
                <a:effectLst/>
                <a:latin typeface="+mn-lt"/>
                <a:ea typeface="+mn-ea"/>
                <a:cs typeface="+mn-cs"/>
              </a:rPr>
              <a:t>voeding, roken en alcohol</a:t>
            </a:r>
            <a:r>
              <a:rPr lang="nl-NL" sz="1200" b="0" i="0" kern="1200">
                <a:solidFill>
                  <a:schemeClr val="tx1"/>
                </a:solidFill>
                <a:effectLst/>
                <a:latin typeface="+mn-lt"/>
                <a:ea typeface="+mn-ea"/>
                <a:cs typeface="+mn-cs"/>
              </a:rPr>
              <a:t>. De JOGG-coach gezonde locaties begeleidt daarbij: kijkt samen met de locatie wat haalbaar is, adviseert en helpt om concrete stappen te zetten.</a:t>
            </a:r>
          </a:p>
          <a:p>
            <a:pPr fontAlgn="t"/>
            <a:r>
              <a:rPr lang="nl-NL" sz="1200" b="1" i="0" kern="1200">
                <a:solidFill>
                  <a:schemeClr val="tx1"/>
                </a:solidFill>
                <a:effectLst/>
                <a:latin typeface="+mn-lt"/>
                <a:ea typeface="+mn-ea"/>
                <a:cs typeface="+mn-cs"/>
              </a:rPr>
              <a:t>Teamfit biedt de werkwijze en digitale tool, de coach helpt om die praktisch toe te passen.</a:t>
            </a:r>
            <a:r>
              <a:rPr lang="nl-NL" sz="1200" b="0" i="0" kern="1200">
                <a:solidFill>
                  <a:schemeClr val="tx1"/>
                </a:solidFill>
                <a:effectLst/>
                <a:latin typeface="+mn-lt"/>
                <a:ea typeface="+mn-ea"/>
                <a:cs typeface="+mn-cs"/>
              </a:rPr>
              <a:t> Zo werken locaties op een manier die bij hen past aan blijvende verandering.”</a:t>
            </a:r>
          </a:p>
          <a:p>
            <a:endParaRPr lang="nl-NL"/>
          </a:p>
        </p:txBody>
      </p:sp>
      <p:sp>
        <p:nvSpPr>
          <p:cNvPr id="4" name="Tijdelijke aanduiding voor dianummer 3"/>
          <p:cNvSpPr>
            <a:spLocks noGrp="1"/>
          </p:cNvSpPr>
          <p:nvPr>
            <p:ph type="sldNum" sz="quarter" idx="5"/>
          </p:nvPr>
        </p:nvSpPr>
        <p:spPr/>
        <p:txBody>
          <a:bodyPr/>
          <a:lstStyle/>
          <a:p>
            <a:fld id="{F858ADAB-A9ED-475A-A215-4D0023ACCD2C}" type="slidenum">
              <a:rPr lang="nl-NL" smtClean="0"/>
              <a:t>21</a:t>
            </a:fld>
            <a:endParaRPr lang="nl-NL"/>
          </a:p>
        </p:txBody>
      </p:sp>
    </p:spTree>
    <p:extLst>
      <p:ext uri="{BB962C8B-B14F-4D97-AF65-F5344CB8AC3E}">
        <p14:creationId xmlns:p14="http://schemas.microsoft.com/office/powerpoint/2010/main" val="3401918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dirty="0">
                <a:solidFill>
                  <a:schemeClr val="tx1"/>
                </a:solidFill>
                <a:effectLst/>
                <a:latin typeface="+mn-lt"/>
                <a:ea typeface="+mn-ea"/>
                <a:cs typeface="+mn-cs"/>
              </a:rPr>
              <a:t>“Naast de ondersteuning van de JOGG-coach is er ook een online omgeving waarmee locaties zelf aan de slag kunnen. Een locatie kiest met welk thema die wil beginnen, bijvoorbeeld voeding, rookvrij of alcohol. Vervolgens helpen concrete </a:t>
            </a:r>
            <a:r>
              <a:rPr lang="nl-NL" sz="1200" b="0" i="0" kern="1200" dirty="0" err="1">
                <a:solidFill>
                  <a:schemeClr val="tx1"/>
                </a:solidFill>
                <a:effectLst/>
                <a:latin typeface="+mn-lt"/>
                <a:ea typeface="+mn-ea"/>
                <a:cs typeface="+mn-cs"/>
              </a:rPr>
              <a:t>challenges</a:t>
            </a:r>
            <a:r>
              <a:rPr lang="nl-NL" sz="1200" b="0" i="0" kern="1200" dirty="0">
                <a:solidFill>
                  <a:schemeClr val="tx1"/>
                </a:solidFill>
                <a:effectLst/>
                <a:latin typeface="+mn-lt"/>
                <a:ea typeface="+mn-ea"/>
                <a:cs typeface="+mn-cs"/>
              </a:rPr>
              <a:t> om stap voor stap verbeteringen door te voeren. Zo hoeft een locatie niet alles tegelijk te doen, maar kan die beginnen met wat op dat moment haalbaar en passend is.”</a:t>
            </a:r>
          </a:p>
          <a:p>
            <a:pPr fontAlgn="t"/>
            <a:r>
              <a:rPr lang="nl-NL" sz="1200" b="1" i="0" kern="1200" dirty="0">
                <a:solidFill>
                  <a:schemeClr val="tx1"/>
                </a:solidFill>
                <a:effectLst/>
                <a:latin typeface="+mn-lt"/>
                <a:ea typeface="+mn-ea"/>
                <a:cs typeface="+mn-cs"/>
              </a:rPr>
              <a:t>Eventueel iets actiever als afsluiting:</a:t>
            </a:r>
            <a:endParaRPr lang="nl-NL" sz="1200" b="0" i="0" kern="1200" dirty="0">
              <a:solidFill>
                <a:schemeClr val="tx1"/>
              </a:solidFill>
              <a:effectLst/>
              <a:latin typeface="+mn-lt"/>
              <a:ea typeface="+mn-ea"/>
              <a:cs typeface="+mn-cs"/>
            </a:endParaRPr>
          </a:p>
          <a:p>
            <a:pPr fontAlgn="t"/>
            <a:r>
              <a:rPr lang="nl-NL" sz="1200" b="0" i="0" kern="1200" dirty="0">
                <a:solidFill>
                  <a:schemeClr val="tx1"/>
                </a:solidFill>
                <a:effectLst/>
                <a:latin typeface="+mn-lt"/>
                <a:ea typeface="+mn-ea"/>
                <a:cs typeface="+mn-cs"/>
              </a:rPr>
              <a:t>“De online omgeving maakt het daarmee vooral heel praktisch: kiezen waar je wilt beginnen, een concrete stap zetten en van daaruit verder bouwen.”</a:t>
            </a:r>
          </a:p>
          <a:p>
            <a:endParaRPr lang="nl-NL" dirty="0"/>
          </a:p>
        </p:txBody>
      </p:sp>
      <p:sp>
        <p:nvSpPr>
          <p:cNvPr id="4" name="Tijdelijke aanduiding voor dianummer 3"/>
          <p:cNvSpPr>
            <a:spLocks noGrp="1"/>
          </p:cNvSpPr>
          <p:nvPr>
            <p:ph type="sldNum" sz="quarter" idx="5"/>
          </p:nvPr>
        </p:nvSpPr>
        <p:spPr/>
        <p:txBody>
          <a:bodyPr/>
          <a:lstStyle/>
          <a:p>
            <a:fld id="{B4F96F5E-A800-3B4F-BB9F-6BE6D9D41791}" type="slidenum">
              <a:rPr lang="nl-NL" smtClean="0"/>
              <a:t>22</a:t>
            </a:fld>
            <a:endParaRPr lang="nl-NL"/>
          </a:p>
        </p:txBody>
      </p:sp>
    </p:spTree>
    <p:extLst>
      <p:ext uri="{BB962C8B-B14F-4D97-AF65-F5344CB8AC3E}">
        <p14:creationId xmlns:p14="http://schemas.microsoft.com/office/powerpoint/2010/main" val="1286964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“Als JOGG-coach gezonde locaties heb je vervolgens je eigen dashboard. Daarin zie je alle locaties die je begeleidt en kun je per locatie volgen hoe ver ze zijn met de verschillende thema’s en </a:t>
            </a:r>
            <a:r>
              <a:rPr lang="nl-NL" sz="1200" b="0" i="0" kern="1200" dirty="0" err="1">
                <a:solidFill>
                  <a:schemeClr val="tx1"/>
                </a:solidFill>
                <a:effectLst/>
                <a:latin typeface="+mn-lt"/>
                <a:ea typeface="+mn-ea"/>
                <a:cs typeface="+mn-cs"/>
              </a:rPr>
              <a:t>challenges</a:t>
            </a:r>
            <a:r>
              <a:rPr lang="nl-NL" sz="1200" b="0" i="0" kern="1200" dirty="0">
                <a:solidFill>
                  <a:schemeClr val="tx1"/>
                </a:solidFill>
                <a:effectLst/>
                <a:latin typeface="+mn-lt"/>
                <a:ea typeface="+mn-ea"/>
                <a:cs typeface="+mn-cs"/>
              </a:rPr>
              <a:t>. Zo houd je eenvoudig zicht op de voortgang, zie je waar extra ondersteuning nodig is en kun je de resultaten ook gebruiken voor monitoring en rapportage. De digitale omgeving ondersteunt dus niet alleen de locatie, maar ook de coach in de begeleiding.”</a:t>
            </a:r>
          </a:p>
          <a:p>
            <a:endParaRPr lang="nl-NL" dirty="0"/>
          </a:p>
        </p:txBody>
      </p:sp>
      <p:sp>
        <p:nvSpPr>
          <p:cNvPr id="4" name="Tijdelijke aanduiding voor dianummer 3"/>
          <p:cNvSpPr>
            <a:spLocks noGrp="1"/>
          </p:cNvSpPr>
          <p:nvPr>
            <p:ph type="sldNum" sz="quarter" idx="5"/>
          </p:nvPr>
        </p:nvSpPr>
        <p:spPr/>
        <p:txBody>
          <a:bodyPr/>
          <a:lstStyle/>
          <a:p>
            <a:fld id="{B4F96F5E-A800-3B4F-BB9F-6BE6D9D41791}" type="slidenum">
              <a:rPr lang="nl-NL" smtClean="0"/>
              <a:t>23</a:t>
            </a:fld>
            <a:endParaRPr lang="nl-NL"/>
          </a:p>
        </p:txBody>
      </p:sp>
    </p:spTree>
    <p:extLst>
      <p:ext uri="{BB962C8B-B14F-4D97-AF65-F5344CB8AC3E}">
        <p14:creationId xmlns:p14="http://schemas.microsoft.com/office/powerpoint/2010/main" val="39485085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F62BA-B9C5-0369-E91E-29B3BC70EB0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F3226C-B819-B073-BEE8-7D3AF6A326D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502BBEA-5711-E75E-A302-125A080E234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Geen grote veranderingen, maar met kleine aanpassingen werken aan een gezonder en gebalanceerd kantine aanbod – zie volgende slide</a:t>
            </a:r>
            <a:endParaRPr lang="nl-NL" dirty="0"/>
          </a:p>
        </p:txBody>
      </p:sp>
      <p:sp>
        <p:nvSpPr>
          <p:cNvPr id="4" name="Tijdelijke aanduiding voor dianummer 3">
            <a:extLst>
              <a:ext uri="{FF2B5EF4-FFF2-40B4-BE49-F238E27FC236}">
                <a16:creationId xmlns:a16="http://schemas.microsoft.com/office/drawing/2014/main" id="{05834DFF-B33B-792C-F71E-5666F460FD3D}"/>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8894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EEFD2-857C-4A9E-EDB4-0B9680FFA1F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6553F0-050B-4CB3-395A-BED765BC822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2EA29ED-1F1B-E628-0B09-EB4478EA642E}"/>
              </a:ext>
            </a:extLst>
          </p:cNvPr>
          <p:cNvSpPr>
            <a:spLocks noGrp="1"/>
          </p:cNvSpPr>
          <p:nvPr>
            <p:ph type="body" idx="1"/>
          </p:nvPr>
        </p:nvSpPr>
        <p:spPr/>
        <p:txBody>
          <a:bodyPr/>
          <a:lstStyle/>
          <a:p>
            <a:pPr>
              <a:defRPr/>
            </a:pPr>
            <a:r>
              <a:rPr lang="nl-NL" b="0" dirty="0"/>
              <a:t>Nadat de inventarisatie is gedaan en de sportvereniging gaat aan de slag met de </a:t>
            </a:r>
            <a:r>
              <a:rPr lang="nl-NL" b="0" dirty="0" err="1"/>
              <a:t>challenges</a:t>
            </a:r>
            <a:r>
              <a:rPr lang="nl-NL" b="0" dirty="0"/>
              <a:t>, dan kan het assortiment er op deze manier uit gaan zien. </a:t>
            </a:r>
            <a:r>
              <a:rPr lang="nl-NL" dirty="0"/>
              <a:t> </a:t>
            </a:r>
            <a:r>
              <a:rPr lang="nl-NL" b="0" dirty="0"/>
              <a:t>Zoals je ziet, is er veel hetzelfde gebleven m</a:t>
            </a:r>
            <a:r>
              <a:rPr lang="nl-NL" dirty="0"/>
              <a:t>aar toch zijn er ook veranderingen doorgevoerd die voor de meeste verenigingen haalbaar zijn. Een bruine tosti naast de witte tosti. Fruit op de bar. Een candybar zonder suiker en met minder calorieën naast de andere candybars en meer zero dranken in het assortiment dan voorheen. Allemaal kleine stappen richting een gezondere sportomgeving. </a:t>
            </a:r>
          </a:p>
        </p:txBody>
      </p:sp>
      <p:sp>
        <p:nvSpPr>
          <p:cNvPr id="4" name="Tijdelijke aanduiding voor dianummer 3">
            <a:extLst>
              <a:ext uri="{FF2B5EF4-FFF2-40B4-BE49-F238E27FC236}">
                <a16:creationId xmlns:a16="http://schemas.microsoft.com/office/drawing/2014/main" id="{23BB7179-B120-483D-EFD4-6C15BFCEAC23}"/>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52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D291C-64CB-6A18-3EC5-E9535D5041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F6B333C-EE93-8387-78EF-385CB35D1D2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0D5EFF3-998C-D26E-2E99-3F3769DE82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a:t>Klein aanpassing van witte tosti naar bruine</a:t>
            </a:r>
          </a:p>
          <a:p>
            <a:endParaRPr lang="nl-NL"/>
          </a:p>
        </p:txBody>
      </p:sp>
      <p:sp>
        <p:nvSpPr>
          <p:cNvPr id="4" name="Tijdelijke aanduiding voor dianummer 3">
            <a:extLst>
              <a:ext uri="{FF2B5EF4-FFF2-40B4-BE49-F238E27FC236}">
                <a16:creationId xmlns:a16="http://schemas.microsoft.com/office/drawing/2014/main" id="{CDEA4153-6AE6-20C9-0ED9-7A497FF18EA0}"/>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7564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72EA-0AD2-527B-9875-AEA9973B93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A340401-E171-8C47-5978-647DB063D00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632282B-B18A-FACC-C9B9-4D3875D7F94B}"/>
              </a:ext>
            </a:extLst>
          </p:cNvPr>
          <p:cNvSpPr>
            <a:spLocks noGrp="1"/>
          </p:cNvSpPr>
          <p:nvPr>
            <p:ph type="body" idx="1"/>
          </p:nvPr>
        </p:nvSpPr>
        <p:spPr/>
        <p:txBody>
          <a:bodyPr/>
          <a:lstStyle/>
          <a:p>
            <a:pPr>
              <a:defRPr/>
            </a:pPr>
            <a:r>
              <a:rPr lang="nl-NL"/>
              <a:t>Een vereniging hoeft niet opnieuw het wiel uit te vinden en alles zelf uit te zoeken. Er is al heel veel materiaal beschikbaar o.a. op de website van de Rookvrije Generatie of de online Teamfit tool</a:t>
            </a:r>
          </a:p>
          <a:p>
            <a:pPr>
              <a:defRPr/>
            </a:pPr>
            <a:endParaRPr lang="nl-NL">
              <a:ea typeface="Calibri" panose="020F0502020204030204"/>
              <a:cs typeface="Calibri" panose="020F0502020204030204"/>
            </a:endParaRPr>
          </a:p>
          <a:p>
            <a:endParaRPr lang="nl-NL"/>
          </a:p>
        </p:txBody>
      </p:sp>
      <p:sp>
        <p:nvSpPr>
          <p:cNvPr id="4" name="Tijdelijke aanduiding voor dianummer 3">
            <a:extLst>
              <a:ext uri="{FF2B5EF4-FFF2-40B4-BE49-F238E27FC236}">
                <a16:creationId xmlns:a16="http://schemas.microsoft.com/office/drawing/2014/main" id="{5AE482EB-386D-2587-9184-F5B8C7682D45}"/>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221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117E3-9CAD-DEFB-5CB7-C369BBFC67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984B948-9256-096A-1905-5B5A06B390A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33229E-7320-928B-A89F-C4E772E59D97}"/>
              </a:ext>
            </a:extLst>
          </p:cNvPr>
          <p:cNvSpPr>
            <a:spLocks noGrp="1"/>
          </p:cNvSpPr>
          <p:nvPr>
            <p:ph type="body" idx="1"/>
          </p:nvPr>
        </p:nvSpPr>
        <p:spPr/>
        <p:txBody>
          <a:bodyPr/>
          <a:lstStyle/>
          <a:p>
            <a:pPr>
              <a:defRPr/>
            </a:pPr>
            <a:r>
              <a:rPr lang="nl-NL" b="0"/>
              <a:t>In een gezondere sportomgeving wordt ook verantwoord met alcohol omgegaan. We verbieden het schenken van alcohol uiteraard niet want we beseffen heel goed dat de omzet uit de kantine van groot belang is voor </a:t>
            </a:r>
            <a:r>
              <a:rPr lang="nl-NL"/>
              <a:t>een </a:t>
            </a:r>
            <a:r>
              <a:rPr lang="nl-NL" b="0"/>
              <a:t>club. Maar alcohol schenken onder de 18 jaar zou een ‘no-go’ moeten zijn voor de club. </a:t>
            </a:r>
            <a:endParaRPr lang="nl-NL">
              <a:ea typeface="Calibri"/>
              <a:cs typeface="Calibri"/>
            </a:endParaRPr>
          </a:p>
          <a:p>
            <a:endParaRPr lang="nl-NL"/>
          </a:p>
        </p:txBody>
      </p:sp>
      <p:sp>
        <p:nvSpPr>
          <p:cNvPr id="4" name="Tijdelijke aanduiding voor dianummer 3">
            <a:extLst>
              <a:ext uri="{FF2B5EF4-FFF2-40B4-BE49-F238E27FC236}">
                <a16:creationId xmlns:a16="http://schemas.microsoft.com/office/drawing/2014/main" id="{88CAB907-AD29-8810-0012-0EF03251A7F3}"/>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5993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D6796-2CD4-E820-2678-87A7BF3F933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3C98339-3D46-9A75-4DE6-768EE8545D6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2BD60F9-A4DA-276F-967B-6FDCBB1679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We denk ook mee over het creëren van draagvlak. Wat locaties helpt duurzaam in te zetten richting een gezondere omgeving. </a:t>
            </a:r>
          </a:p>
        </p:txBody>
      </p:sp>
      <p:sp>
        <p:nvSpPr>
          <p:cNvPr id="4" name="Tijdelijke aanduiding voor dianummer 3">
            <a:extLst>
              <a:ext uri="{FF2B5EF4-FFF2-40B4-BE49-F238E27FC236}">
                <a16:creationId xmlns:a16="http://schemas.microsoft.com/office/drawing/2014/main" id="{3509DD73-95C7-F4C3-BAD5-4C8C334CA965}"/>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99573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182E5-1C4F-83DC-4398-EC58911879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E3B19A-1EFF-1AE5-EE69-A83129CADC2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46884FF-6EE4-186F-5FAF-B09FE408C3D8}"/>
              </a:ext>
            </a:extLst>
          </p:cNvPr>
          <p:cNvSpPr>
            <a:spLocks noGrp="1"/>
          </p:cNvSpPr>
          <p:nvPr>
            <p:ph type="body" idx="1"/>
          </p:nvPr>
        </p:nvSpPr>
        <p:spPr/>
        <p:txBody>
          <a:bodyPr/>
          <a:lstStyle/>
          <a:p>
            <a:r>
              <a:rPr lang="nl-NL"/>
              <a:t>Pas niet je hele assortiment in 1x aan maar kijk of er een product is wat niet goed verkoopt en vervang dit voor een gezondere keuze. </a:t>
            </a:r>
          </a:p>
        </p:txBody>
      </p:sp>
      <p:sp>
        <p:nvSpPr>
          <p:cNvPr id="4" name="Tijdelijke aanduiding voor dianummer 3">
            <a:extLst>
              <a:ext uri="{FF2B5EF4-FFF2-40B4-BE49-F238E27FC236}">
                <a16:creationId xmlns:a16="http://schemas.microsoft.com/office/drawing/2014/main" id="{88552032-8DB0-87DF-39F8-DF42D4D42078}"/>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056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BDFDC-9E9B-1D08-DA4B-0F99D1C6A2D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9051108-45BB-A2DD-B671-E28C261C77F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F87A751-0DB1-C530-3B09-60C8A4AB43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Een nieuw product heeft ook </a:t>
            </a:r>
            <a:r>
              <a:rPr lang="nl-NL" b="1"/>
              <a:t>tijd</a:t>
            </a:r>
            <a:r>
              <a:rPr lang="nl-NL"/>
              <a:t> nodig om populair te worden bij de bezoekers. </a:t>
            </a:r>
          </a:p>
        </p:txBody>
      </p:sp>
      <p:sp>
        <p:nvSpPr>
          <p:cNvPr id="4" name="Tijdelijke aanduiding voor dianummer 3">
            <a:extLst>
              <a:ext uri="{FF2B5EF4-FFF2-40B4-BE49-F238E27FC236}">
                <a16:creationId xmlns:a16="http://schemas.microsoft.com/office/drawing/2014/main" id="{60711C44-521E-6F72-CCE9-E5088B1C5B29}"/>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0158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F22B6-20D9-96AD-DA4A-24C2D8E696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D7C754-9E74-A7CC-C9B7-72DF0835F46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108C389-BE00-AF84-0A3E-E149743E93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Voorbeeld van hoe een samenwerking eruit zou kunnen zien: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Door een gezamenlijke pilot worden sportverenigingen bereikt die anders niet of moeilijk in beeld waren gekomen. Werknetpartners dragen bij met contacten, communicatie en middelen, terwijl de JOGG-coach de begeleiding verzorgde. Dit resulteert in nieuwe gesprekken, vervolgafspraken en meer sportlocaties die met Teamfit aan de slag gingen. Zie meer uitleg over het voorbeeld op de JOGG-</a:t>
            </a:r>
            <a:r>
              <a:rPr lang="nl-NL" dirty="0" err="1"/>
              <a:t>academy</a:t>
            </a:r>
            <a:r>
              <a:rPr lang="nl-NL" dirty="0"/>
              <a:t>: https://jogg-academy.nl/praktijkvoorbeelden/pilot-als-aanjager-voor-jogg-teamfit </a:t>
            </a:r>
          </a:p>
          <a:p>
            <a:endParaRPr lang="nl-NL" dirty="0"/>
          </a:p>
        </p:txBody>
      </p:sp>
      <p:sp>
        <p:nvSpPr>
          <p:cNvPr id="4" name="Tijdelijke aanduiding voor dianummer 3">
            <a:extLst>
              <a:ext uri="{FF2B5EF4-FFF2-40B4-BE49-F238E27FC236}">
                <a16:creationId xmlns:a16="http://schemas.microsoft.com/office/drawing/2014/main" id="{68A721E6-E341-BDA1-8296-B49F6E68B1F9}"/>
              </a:ext>
            </a:extLst>
          </p:cNvPr>
          <p:cNvSpPr>
            <a:spLocks noGrp="1"/>
          </p:cNvSpPr>
          <p:nvPr>
            <p:ph type="sldNum" sz="quarter" idx="5"/>
          </p:nvPr>
        </p:nvSpPr>
        <p:spPr/>
        <p:txBody>
          <a:bodyPr/>
          <a:lstStyle/>
          <a:p>
            <a:fld id="{B4F96F5E-A800-3B4F-BB9F-6BE6D9D41791}" type="slidenum">
              <a:rPr lang="nl-NL" smtClean="0"/>
              <a:t>32</a:t>
            </a:fld>
            <a:endParaRPr lang="nl-NL"/>
          </a:p>
        </p:txBody>
      </p:sp>
    </p:spTree>
    <p:extLst>
      <p:ext uri="{BB962C8B-B14F-4D97-AF65-F5344CB8AC3E}">
        <p14:creationId xmlns:p14="http://schemas.microsoft.com/office/powerpoint/2010/main" val="2155645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C11BD-5B25-4A47-E0AD-C06B15C8DE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5299C0-6955-CB8E-46B3-B63FB5B3A1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B10B5F8-BA99-DD95-3B29-F0F6318E25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Een mooi voorbeeld komt uit Friesland. Daar zijn in één jaar 85 sportlocaties bereikt. De kracht zit vooral in de regionale samenwerking. De JOGG-coach gezonde locaties vormt de schakel tussen gemeenten, sportclubs, clubondersteuners en andere lokale partners. Met Teamfit als basis beginnen clubs klein en praktisch, bijvoorbeeld via de Gezondere Box, gekoppeld aan een adviesgesprek. Gemeenten financieren de inzet vanuit verschillende budgetten. Zo laat Friesland zien dat je door slim samen te werken én de uitvoering goed te organiseren, op grotere schaal beweging kunt creëren</a:t>
            </a:r>
          </a:p>
          <a:p>
            <a:endParaRPr lang="nl-NL" dirty="0">
              <a:hlinkClick r:id="rId3"/>
            </a:endParaRPr>
          </a:p>
          <a:p>
            <a:r>
              <a:rPr lang="nl-NL" dirty="0">
                <a:hlinkClick r:id="rId3"/>
              </a:rPr>
              <a:t>Lees meer &gt; JOGG-Academy | Dit is hoe Friese gemeenten inzetten op 85 gezondere sportlocaties</a:t>
            </a:r>
            <a:endParaRPr lang="nl-NL" dirty="0"/>
          </a:p>
        </p:txBody>
      </p:sp>
      <p:sp>
        <p:nvSpPr>
          <p:cNvPr id="4" name="Tijdelijke aanduiding voor dianummer 3">
            <a:extLst>
              <a:ext uri="{FF2B5EF4-FFF2-40B4-BE49-F238E27FC236}">
                <a16:creationId xmlns:a16="http://schemas.microsoft.com/office/drawing/2014/main" id="{C86C4FAF-6226-637B-7B52-839817CD8EF0}"/>
              </a:ext>
            </a:extLst>
          </p:cNvPr>
          <p:cNvSpPr>
            <a:spLocks noGrp="1"/>
          </p:cNvSpPr>
          <p:nvPr>
            <p:ph type="sldNum" sz="quarter" idx="5"/>
          </p:nvPr>
        </p:nvSpPr>
        <p:spPr/>
        <p:txBody>
          <a:bodyPr/>
          <a:lstStyle/>
          <a:p>
            <a:fld id="{B4F96F5E-A800-3B4F-BB9F-6BE6D9D41791}" type="slidenum">
              <a:rPr lang="nl-NL" smtClean="0"/>
              <a:t>33</a:t>
            </a:fld>
            <a:endParaRPr lang="nl-NL"/>
          </a:p>
        </p:txBody>
      </p:sp>
    </p:spTree>
    <p:extLst>
      <p:ext uri="{BB962C8B-B14F-4D97-AF65-F5344CB8AC3E}">
        <p14:creationId xmlns:p14="http://schemas.microsoft.com/office/powerpoint/2010/main" val="7149278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B63C0-0215-4F7F-8B4A-03D6C88D829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EDFDD60-9B95-F689-D631-97D05644FE9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4C08EB0-D49F-ADC8-C94D-57CDAC1F0FD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“Een ander mooi voorbeeld is Wijk bij Duurstede. Hier zie je goed wat er gebeurt als beleid en uitvoering echt samenwerken. De gezondere sportomgeving is vastgelegd in het lokale Vitaliteitsakkoord. Vervolgens werken de gemeente, het JOGG-team, Stichting Wijksport, buurtsportcoaches, sportverenigingen en de JOGG-coach gezonde locaties ieder vanuit hun eigen rol aan hetzelfde doel. Ze kozen daarbij bewust voor focus: eerst samen aan de slag met rookvrij. Het resultaat is dat sportpark </a:t>
            </a:r>
            <a:r>
              <a:rPr lang="nl-NL" sz="1200" b="0" i="0" kern="1200" dirty="0" err="1">
                <a:solidFill>
                  <a:schemeClr val="tx1"/>
                </a:solidFill>
                <a:effectLst/>
                <a:latin typeface="+mn-lt"/>
                <a:ea typeface="+mn-ea"/>
                <a:cs typeface="+mn-cs"/>
              </a:rPr>
              <a:t>Mariënhoeve</a:t>
            </a:r>
            <a:r>
              <a:rPr lang="nl-NL" sz="1200" b="0" i="0" kern="1200" dirty="0">
                <a:solidFill>
                  <a:schemeClr val="tx1"/>
                </a:solidFill>
                <a:effectLst/>
                <a:latin typeface="+mn-lt"/>
                <a:ea typeface="+mn-ea"/>
                <a:cs typeface="+mn-cs"/>
              </a:rPr>
              <a:t>, waar 11 sportverenigingen actief zijn, volledig rookvrij is. Vanuit dat succes bouwen ze verder aan gezondere voeding en verantwoord alcoholbeleid.”</a:t>
            </a:r>
          </a:p>
          <a:p>
            <a:endParaRPr lang="nl-NL" dirty="0"/>
          </a:p>
        </p:txBody>
      </p:sp>
      <p:sp>
        <p:nvSpPr>
          <p:cNvPr id="4" name="Tijdelijke aanduiding voor dianummer 3">
            <a:extLst>
              <a:ext uri="{FF2B5EF4-FFF2-40B4-BE49-F238E27FC236}">
                <a16:creationId xmlns:a16="http://schemas.microsoft.com/office/drawing/2014/main" id="{560473EA-EE0B-5342-B0B2-1F71C3AD2FB9}"/>
              </a:ext>
            </a:extLst>
          </p:cNvPr>
          <p:cNvSpPr>
            <a:spLocks noGrp="1"/>
          </p:cNvSpPr>
          <p:nvPr>
            <p:ph type="sldNum" sz="quarter" idx="5"/>
          </p:nvPr>
        </p:nvSpPr>
        <p:spPr/>
        <p:txBody>
          <a:bodyPr/>
          <a:lstStyle/>
          <a:p>
            <a:fld id="{B4F96F5E-A800-3B4F-BB9F-6BE6D9D41791}" type="slidenum">
              <a:rPr lang="nl-NL" smtClean="0"/>
              <a:t>34</a:t>
            </a:fld>
            <a:endParaRPr lang="nl-NL"/>
          </a:p>
        </p:txBody>
      </p:sp>
    </p:spTree>
    <p:extLst>
      <p:ext uri="{BB962C8B-B14F-4D97-AF65-F5344CB8AC3E}">
        <p14:creationId xmlns:p14="http://schemas.microsoft.com/office/powerpoint/2010/main" val="2478220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76620-ACF9-181B-611E-9B89245EF07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3F843A-36BA-31D3-F689-A172EE4A040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F4B0B90-ECA0-8ECF-D134-EF91CD595152}"/>
              </a:ext>
            </a:extLst>
          </p:cNvPr>
          <p:cNvSpPr>
            <a:spLocks noGrp="1"/>
          </p:cNvSpPr>
          <p:nvPr>
            <p:ph type="body" idx="1"/>
          </p:nvPr>
        </p:nvSpPr>
        <p:spPr/>
        <p:txBody>
          <a:bodyPr/>
          <a:lstStyle/>
          <a:p>
            <a:pPr fontAlgn="t"/>
            <a:r>
              <a:rPr lang="nl-NL" sz="1200" b="1" i="0" kern="1200" dirty="0">
                <a:solidFill>
                  <a:schemeClr val="tx1"/>
                </a:solidFill>
                <a:effectLst/>
                <a:latin typeface="+mn-lt"/>
                <a:ea typeface="+mn-ea"/>
                <a:cs typeface="+mn-cs"/>
              </a:rPr>
              <a:t>De aanleiding:</a:t>
            </a:r>
            <a:endParaRPr lang="nl-NL" sz="1200" b="0" i="0" kern="1200" dirty="0">
              <a:solidFill>
                <a:schemeClr val="tx1"/>
              </a:solidFill>
              <a:effectLst/>
              <a:latin typeface="+mn-lt"/>
              <a:ea typeface="+mn-ea"/>
              <a:cs typeface="+mn-cs"/>
            </a:endParaRPr>
          </a:p>
          <a:p>
            <a:pPr fontAlgn="t"/>
            <a:r>
              <a:rPr lang="nl-NL" sz="1200" b="0" i="0" kern="1200" dirty="0">
                <a:solidFill>
                  <a:schemeClr val="tx1"/>
                </a:solidFill>
                <a:effectLst/>
                <a:latin typeface="+mn-lt"/>
                <a:ea typeface="+mn-ea"/>
                <a:cs typeface="+mn-cs"/>
              </a:rPr>
              <a:t>Verschillende locaties werken aan vergelijkbare vraagstukken, maar hoeven niet allemaal afzonderlijk het wiel uit te vinden.</a:t>
            </a:r>
          </a:p>
          <a:p>
            <a:pPr fontAlgn="t"/>
            <a:r>
              <a:rPr lang="nl-NL" sz="1200" b="1" i="0" kern="1200" dirty="0">
                <a:solidFill>
                  <a:schemeClr val="tx1"/>
                </a:solidFill>
                <a:effectLst/>
                <a:latin typeface="+mn-lt"/>
                <a:ea typeface="+mn-ea"/>
                <a:cs typeface="+mn-cs"/>
              </a:rPr>
              <a:t>De JOGG-coach:</a:t>
            </a:r>
            <a:endParaRPr lang="nl-NL" sz="1200" b="0" i="0" kern="1200" dirty="0">
              <a:solidFill>
                <a:schemeClr val="tx1"/>
              </a:solidFill>
              <a:effectLst/>
              <a:latin typeface="+mn-lt"/>
              <a:ea typeface="+mn-ea"/>
              <a:cs typeface="+mn-cs"/>
            </a:endParaRPr>
          </a:p>
          <a:p>
            <a:pPr lvl="0" fontAlgn="t"/>
            <a:r>
              <a:rPr lang="nl-NL" sz="1200" b="0" i="0" kern="1200" dirty="0">
                <a:solidFill>
                  <a:schemeClr val="tx1"/>
                </a:solidFill>
                <a:effectLst/>
                <a:latin typeface="+mn-lt"/>
                <a:ea typeface="+mn-ea"/>
                <a:cs typeface="+mn-cs"/>
              </a:rPr>
              <a:t>Selecteert enkele locaties die willen beginnen of al stappen zetten.</a:t>
            </a:r>
          </a:p>
          <a:p>
            <a:pPr lvl="0" fontAlgn="t"/>
            <a:r>
              <a:rPr lang="nl-NL" sz="1200" b="0" i="0" kern="1200" dirty="0">
                <a:solidFill>
                  <a:schemeClr val="tx1"/>
                </a:solidFill>
                <a:effectLst/>
                <a:latin typeface="+mn-lt"/>
                <a:ea typeface="+mn-ea"/>
                <a:cs typeface="+mn-cs"/>
              </a:rPr>
              <a:t>Brengt locaties en relevante werknetpartners bij elkaar.</a:t>
            </a:r>
          </a:p>
          <a:p>
            <a:pPr lvl="0" fontAlgn="t"/>
            <a:r>
              <a:rPr lang="nl-NL" sz="1200" b="0" i="0" kern="1200" dirty="0">
                <a:solidFill>
                  <a:schemeClr val="tx1"/>
                </a:solidFill>
                <a:effectLst/>
                <a:latin typeface="+mn-lt"/>
                <a:ea typeface="+mn-ea"/>
                <a:cs typeface="+mn-cs"/>
              </a:rPr>
              <a:t>Laat locaties ervaringen, vragen en oplossingen uitwisselen.</a:t>
            </a:r>
          </a:p>
          <a:p>
            <a:pPr lvl="0" fontAlgn="t"/>
            <a:r>
              <a:rPr lang="nl-NL" sz="1200" b="0" i="0" kern="1200" dirty="0">
                <a:solidFill>
                  <a:schemeClr val="tx1"/>
                </a:solidFill>
                <a:effectLst/>
                <a:latin typeface="+mn-lt"/>
                <a:ea typeface="+mn-ea"/>
                <a:cs typeface="+mn-cs"/>
              </a:rPr>
              <a:t>Betrekt partners gericht bij concrete ondersteuningsvragen.</a:t>
            </a:r>
          </a:p>
          <a:p>
            <a:pPr lvl="0" fontAlgn="t"/>
            <a:r>
              <a:rPr lang="nl-NL" sz="1200" b="0" i="0" kern="1200" dirty="0">
                <a:solidFill>
                  <a:schemeClr val="tx1"/>
                </a:solidFill>
                <a:effectLst/>
                <a:latin typeface="+mn-lt"/>
                <a:ea typeface="+mn-ea"/>
                <a:cs typeface="+mn-cs"/>
              </a:rPr>
              <a:t>Maakt successen en leerpunten zichtbaar voor andere locaties.</a:t>
            </a:r>
          </a:p>
          <a:p>
            <a:pPr lvl="0" fontAlgn="t"/>
            <a:r>
              <a:rPr lang="nl-NL" sz="1200" b="0" i="0" kern="1200" dirty="0">
                <a:solidFill>
                  <a:schemeClr val="tx1"/>
                </a:solidFill>
                <a:effectLst/>
                <a:latin typeface="+mn-lt"/>
                <a:ea typeface="+mn-ea"/>
                <a:cs typeface="+mn-cs"/>
              </a:rPr>
              <a:t>Gebruikt de ervaringen om ondersteuning of beleid verder te verbeteren.</a:t>
            </a:r>
          </a:p>
          <a:p>
            <a:pPr fontAlgn="t"/>
            <a:r>
              <a:rPr lang="nl-NL" sz="1200" b="1" i="0" kern="1200" dirty="0">
                <a:solidFill>
                  <a:schemeClr val="tx1"/>
                </a:solidFill>
                <a:effectLst/>
                <a:latin typeface="+mn-lt"/>
                <a:ea typeface="+mn-ea"/>
                <a:cs typeface="+mn-cs"/>
              </a:rPr>
              <a:t>Rollen in de samenwerking:</a:t>
            </a:r>
            <a:endParaRPr lang="nl-NL" sz="1200" b="0" i="0" kern="1200" dirty="0">
              <a:solidFill>
                <a:schemeClr val="tx1"/>
              </a:solidFill>
              <a:effectLst/>
              <a:latin typeface="+mn-lt"/>
              <a:ea typeface="+mn-ea"/>
              <a:cs typeface="+mn-cs"/>
            </a:endParaRPr>
          </a:p>
          <a:p>
            <a:pPr lvl="0" fontAlgn="t"/>
            <a:r>
              <a:rPr lang="nl-NL" sz="1200" b="1" i="0" kern="1200" dirty="0">
                <a:solidFill>
                  <a:schemeClr val="tx1"/>
                </a:solidFill>
                <a:effectLst/>
                <a:latin typeface="+mn-lt"/>
                <a:ea typeface="+mn-ea"/>
                <a:cs typeface="+mn-cs"/>
              </a:rPr>
              <a:t>Locaties:</a:t>
            </a:r>
            <a:r>
              <a:rPr lang="nl-NL" sz="1200" b="0" i="0" kern="1200" dirty="0">
                <a:solidFill>
                  <a:schemeClr val="tx1"/>
                </a:solidFill>
                <a:effectLst/>
                <a:latin typeface="+mn-lt"/>
                <a:ea typeface="+mn-ea"/>
                <a:cs typeface="+mn-cs"/>
              </a:rPr>
              <a:t> testen, uitvoeren en ervaringen delen</a:t>
            </a:r>
          </a:p>
          <a:p>
            <a:pPr lvl="0" fontAlgn="t"/>
            <a:r>
              <a:rPr lang="nl-NL" sz="1200" b="1" i="0" kern="1200" dirty="0">
                <a:solidFill>
                  <a:schemeClr val="tx1"/>
                </a:solidFill>
                <a:effectLst/>
                <a:latin typeface="+mn-lt"/>
                <a:ea typeface="+mn-ea"/>
                <a:cs typeface="+mn-cs"/>
              </a:rPr>
              <a:t>JOGG-coach:</a:t>
            </a:r>
            <a:r>
              <a:rPr lang="nl-NL" sz="1200" b="0" i="0" kern="1200" dirty="0">
                <a:solidFill>
                  <a:schemeClr val="tx1"/>
                </a:solidFill>
                <a:effectLst/>
                <a:latin typeface="+mn-lt"/>
                <a:ea typeface="+mn-ea"/>
                <a:cs typeface="+mn-cs"/>
              </a:rPr>
              <a:t> verbindt, begeleidt en bewaakt de voortgang</a:t>
            </a:r>
          </a:p>
          <a:p>
            <a:pPr lvl="0" fontAlgn="t"/>
            <a:r>
              <a:rPr lang="nl-NL" sz="1200" b="1" i="0" kern="1200" dirty="0">
                <a:solidFill>
                  <a:schemeClr val="tx1"/>
                </a:solidFill>
                <a:effectLst/>
                <a:latin typeface="+mn-lt"/>
                <a:ea typeface="+mn-ea"/>
                <a:cs typeface="+mn-cs"/>
              </a:rPr>
              <a:t>Werknetpartners:</a:t>
            </a:r>
            <a:r>
              <a:rPr lang="nl-NL" sz="1200" b="0" i="0" kern="1200" dirty="0">
                <a:solidFill>
                  <a:schemeClr val="tx1"/>
                </a:solidFill>
                <a:effectLst/>
                <a:latin typeface="+mn-lt"/>
                <a:ea typeface="+mn-ea"/>
                <a:cs typeface="+mn-cs"/>
              </a:rPr>
              <a:t> leveren gerichte kennis, bereik of ondersteuning</a:t>
            </a:r>
          </a:p>
          <a:p>
            <a:pPr lvl="0" fontAlgn="t"/>
            <a:r>
              <a:rPr lang="nl-NL" sz="1200" b="1" i="0" kern="1200" dirty="0">
                <a:solidFill>
                  <a:schemeClr val="tx1"/>
                </a:solidFill>
                <a:effectLst/>
                <a:latin typeface="+mn-lt"/>
                <a:ea typeface="+mn-ea"/>
                <a:cs typeface="+mn-cs"/>
              </a:rPr>
              <a:t>Gemeente of sportorganisatie:</a:t>
            </a:r>
            <a:r>
              <a:rPr lang="nl-NL" sz="1200" b="0" i="0" kern="1200" dirty="0">
                <a:solidFill>
                  <a:schemeClr val="tx1"/>
                </a:solidFill>
                <a:effectLst/>
                <a:latin typeface="+mn-lt"/>
                <a:ea typeface="+mn-ea"/>
                <a:cs typeface="+mn-cs"/>
              </a:rPr>
              <a:t> helpt met faciliteiten, communicatie of borging</a:t>
            </a:r>
          </a:p>
          <a:p>
            <a:pPr fontAlgn="t"/>
            <a:r>
              <a:rPr lang="nl-NL" sz="1200" b="1" i="0" kern="1200" dirty="0">
                <a:solidFill>
                  <a:schemeClr val="tx1"/>
                </a:solidFill>
                <a:effectLst/>
                <a:latin typeface="+mn-lt"/>
                <a:ea typeface="+mn-ea"/>
                <a:cs typeface="+mn-cs"/>
              </a:rPr>
              <a:t>Wat levert het op?</a:t>
            </a:r>
            <a:endParaRPr lang="nl-NL" sz="1200" b="0" i="0" kern="1200" dirty="0">
              <a:solidFill>
                <a:schemeClr val="tx1"/>
              </a:solidFill>
              <a:effectLst/>
              <a:latin typeface="+mn-lt"/>
              <a:ea typeface="+mn-ea"/>
              <a:cs typeface="+mn-cs"/>
            </a:endParaRPr>
          </a:p>
          <a:p>
            <a:pPr lvl="0" fontAlgn="t"/>
            <a:r>
              <a:rPr lang="nl-NL" sz="1200" b="0" i="0" kern="1200" dirty="0">
                <a:solidFill>
                  <a:schemeClr val="tx1"/>
                </a:solidFill>
                <a:effectLst/>
                <a:latin typeface="+mn-lt"/>
                <a:ea typeface="+mn-ea"/>
                <a:cs typeface="+mn-cs"/>
              </a:rPr>
              <a:t>Ervaringen worden gedeeld in plaats van afzonderlijk opgebouwd.</a:t>
            </a:r>
          </a:p>
          <a:p>
            <a:pPr lvl="0" fontAlgn="t"/>
            <a:r>
              <a:rPr lang="nl-NL" sz="1200" b="0" i="0" kern="1200" dirty="0">
                <a:solidFill>
                  <a:schemeClr val="tx1"/>
                </a:solidFill>
                <a:effectLst/>
                <a:latin typeface="+mn-lt"/>
                <a:ea typeface="+mn-ea"/>
                <a:cs typeface="+mn-cs"/>
              </a:rPr>
              <a:t>Locaties kunnen elkaar stimuleren en praktisch helpen.</a:t>
            </a:r>
          </a:p>
          <a:p>
            <a:pPr lvl="0" fontAlgn="t"/>
            <a:r>
              <a:rPr lang="nl-NL" sz="1200" b="0" i="0" kern="1200" dirty="0">
                <a:solidFill>
                  <a:schemeClr val="tx1"/>
                </a:solidFill>
                <a:effectLst/>
                <a:latin typeface="+mn-lt"/>
                <a:ea typeface="+mn-ea"/>
                <a:cs typeface="+mn-cs"/>
              </a:rPr>
              <a:t>Partners krijgen beter zicht op terugkerende behoeften.</a:t>
            </a:r>
          </a:p>
          <a:p>
            <a:pPr lvl="0" fontAlgn="t"/>
            <a:r>
              <a:rPr lang="nl-NL" sz="1200" b="0" i="0" kern="1200" dirty="0">
                <a:solidFill>
                  <a:schemeClr val="tx1"/>
                </a:solidFill>
                <a:effectLst/>
                <a:latin typeface="+mn-lt"/>
                <a:ea typeface="+mn-ea"/>
                <a:cs typeface="+mn-cs"/>
              </a:rPr>
              <a:t>Werkzame oplossingen kunnen breder worden ingezet.</a:t>
            </a:r>
          </a:p>
          <a:p>
            <a:pPr lvl="0" fontAlgn="t"/>
            <a:r>
              <a:rPr lang="nl-NL" sz="1200" b="0" i="0" kern="1200" dirty="0">
                <a:solidFill>
                  <a:schemeClr val="tx1"/>
                </a:solidFill>
                <a:effectLst/>
                <a:latin typeface="+mn-lt"/>
                <a:ea typeface="+mn-ea"/>
                <a:cs typeface="+mn-cs"/>
              </a:rPr>
              <a:t>Eigenaarschap ligt ook bij de deelnemende locaties.</a:t>
            </a:r>
          </a:p>
          <a:p>
            <a:pPr fontAlgn="t"/>
            <a:r>
              <a:rPr lang="nl-NL" sz="1200" b="1" i="0" kern="1200" dirty="0">
                <a:solidFill>
                  <a:schemeClr val="tx1"/>
                </a:solidFill>
                <a:effectLst/>
                <a:latin typeface="+mn-lt"/>
                <a:ea typeface="+mn-ea"/>
                <a:cs typeface="+mn-cs"/>
              </a:rPr>
              <a:t>Reflectievraag:</a:t>
            </a:r>
            <a:endParaRPr lang="nl-NL" sz="1200" b="0" i="0" kern="1200" dirty="0">
              <a:solidFill>
                <a:schemeClr val="tx1"/>
              </a:solidFill>
              <a:effectLst/>
              <a:latin typeface="+mn-lt"/>
              <a:ea typeface="+mn-ea"/>
              <a:cs typeface="+mn-cs"/>
            </a:endParaRPr>
          </a:p>
          <a:p>
            <a:pPr fontAlgn="t"/>
            <a:r>
              <a:rPr lang="nl-NL" sz="1200" b="0" i="0" kern="1200" dirty="0">
                <a:solidFill>
                  <a:schemeClr val="tx1"/>
                </a:solidFill>
                <a:effectLst/>
                <a:latin typeface="+mn-lt"/>
                <a:ea typeface="+mn-ea"/>
                <a:cs typeface="+mn-cs"/>
              </a:rPr>
              <a:t>Welke locaties en partners zouden samen een lokale </a:t>
            </a:r>
            <a:r>
              <a:rPr lang="nl-NL" sz="1200" b="0" i="0" kern="1200" dirty="0" err="1">
                <a:solidFill>
                  <a:schemeClr val="tx1"/>
                </a:solidFill>
                <a:effectLst/>
                <a:latin typeface="+mn-lt"/>
                <a:ea typeface="+mn-ea"/>
                <a:cs typeface="+mn-cs"/>
              </a:rPr>
              <a:t>koplopersgroep</a:t>
            </a:r>
            <a:r>
              <a:rPr lang="nl-NL" sz="1200" b="0" i="0" kern="1200" dirty="0">
                <a:solidFill>
                  <a:schemeClr val="tx1"/>
                </a:solidFill>
                <a:effectLst/>
                <a:latin typeface="+mn-lt"/>
                <a:ea typeface="+mn-ea"/>
                <a:cs typeface="+mn-cs"/>
              </a:rPr>
              <a:t> kunnen vormen?</a:t>
            </a:r>
          </a:p>
          <a:p>
            <a:endParaRPr lang="nl-NL" dirty="0"/>
          </a:p>
        </p:txBody>
      </p:sp>
      <p:sp>
        <p:nvSpPr>
          <p:cNvPr id="4" name="Tijdelijke aanduiding voor dianummer 3">
            <a:extLst>
              <a:ext uri="{FF2B5EF4-FFF2-40B4-BE49-F238E27FC236}">
                <a16:creationId xmlns:a16="http://schemas.microsoft.com/office/drawing/2014/main" id="{0A28233F-8532-73BA-F9F4-51E9F3CE5F57}"/>
              </a:ext>
            </a:extLst>
          </p:cNvPr>
          <p:cNvSpPr>
            <a:spLocks noGrp="1"/>
          </p:cNvSpPr>
          <p:nvPr>
            <p:ph type="sldNum" sz="quarter" idx="5"/>
          </p:nvPr>
        </p:nvSpPr>
        <p:spPr/>
        <p:txBody>
          <a:bodyPr/>
          <a:lstStyle/>
          <a:p>
            <a:fld id="{B4F96F5E-A800-3B4F-BB9F-6BE6D9D41791}" type="slidenum">
              <a:rPr lang="nl-NL" smtClean="0"/>
              <a:t>35</a:t>
            </a:fld>
            <a:endParaRPr lang="nl-NL"/>
          </a:p>
        </p:txBody>
      </p:sp>
    </p:spTree>
    <p:extLst>
      <p:ext uri="{BB962C8B-B14F-4D97-AF65-F5344CB8AC3E}">
        <p14:creationId xmlns:p14="http://schemas.microsoft.com/office/powerpoint/2010/main" val="38339903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dirty="0">
                <a:solidFill>
                  <a:schemeClr val="tx1"/>
                </a:solidFill>
                <a:effectLst/>
                <a:latin typeface="+mn-lt"/>
                <a:ea typeface="+mn-ea"/>
                <a:cs typeface="+mn-cs"/>
              </a:rPr>
              <a:t>Sluit af met:</a:t>
            </a:r>
          </a:p>
          <a:p>
            <a:pPr fontAlgn="t"/>
            <a:r>
              <a:rPr lang="nl-NL" sz="1200" b="1" i="0" kern="1200" dirty="0">
                <a:solidFill>
                  <a:schemeClr val="tx1"/>
                </a:solidFill>
                <a:effectLst/>
                <a:latin typeface="+mn-lt"/>
                <a:ea typeface="+mn-ea"/>
                <a:cs typeface="+mn-cs"/>
              </a:rPr>
              <a:t>Welke stap past bij jouw rol en wat spreken we vandaag af?</a:t>
            </a:r>
            <a:r>
              <a:rPr lang="nl-NL" b="1" dirty="0"/>
              <a:t> Maak het concreet!</a:t>
            </a:r>
            <a:endParaRPr lang="nl-NL" sz="1200" b="0" i="0" kern="1200" dirty="0">
              <a:solidFill>
                <a:schemeClr val="tx1"/>
              </a:solidFill>
              <a:effectLst/>
              <a:latin typeface="+mn-lt"/>
              <a:ea typeface="+mn-ea"/>
              <a:cs typeface="+mn-cs"/>
            </a:endParaRPr>
          </a:p>
          <a:p>
            <a:endParaRPr lang="nl-NL" dirty="0"/>
          </a:p>
          <a:p>
            <a:pPr marL="342900" lvl="0" indent="-342900" fontAlgn="t">
              <a:buClr>
                <a:schemeClr val="tx1"/>
              </a:buClr>
              <a:buSzPct val="130000"/>
              <a:buFont typeface="Arial" panose="020B0604020202020204" pitchFamily="34" charset="0"/>
              <a:buChar char="•"/>
            </a:pPr>
            <a:r>
              <a:rPr lang="nl-NL" dirty="0"/>
              <a:t>Ik breng de coach in contact met een relevante locatie.</a:t>
            </a:r>
          </a:p>
          <a:p>
            <a:pPr marL="342900" lvl="0" indent="-342900" fontAlgn="t">
              <a:buClr>
                <a:schemeClr val="tx1"/>
              </a:buClr>
              <a:buSzPct val="130000"/>
              <a:buFont typeface="Arial" panose="020B0604020202020204" pitchFamily="34" charset="0"/>
              <a:buChar char="•"/>
            </a:pPr>
            <a:r>
              <a:rPr lang="nl-NL" dirty="0"/>
              <a:t>Ik denk mee over een concrete lokale casus.</a:t>
            </a:r>
          </a:p>
          <a:p>
            <a:pPr marL="342900" lvl="0" indent="-342900" fontAlgn="t">
              <a:buClr>
                <a:schemeClr val="tx1"/>
              </a:buClr>
              <a:buSzPct val="130000"/>
              <a:buFont typeface="Arial" panose="020B0604020202020204" pitchFamily="34" charset="0"/>
              <a:buChar char="•"/>
            </a:pPr>
            <a:r>
              <a:rPr lang="nl-NL" dirty="0"/>
              <a:t>Ik lever expertise op één Teamfit-thema.</a:t>
            </a:r>
          </a:p>
          <a:p>
            <a:pPr marL="342900" lvl="0" indent="-342900" fontAlgn="t">
              <a:buClr>
                <a:schemeClr val="tx1"/>
              </a:buClr>
              <a:buSzPct val="130000"/>
              <a:buFont typeface="Arial" panose="020B0604020202020204" pitchFamily="34" charset="0"/>
              <a:buChar char="•"/>
            </a:pPr>
            <a:r>
              <a:rPr lang="nl-NL" dirty="0"/>
              <a:t>Ik start een pilot of activatie.</a:t>
            </a:r>
          </a:p>
          <a:p>
            <a:pPr marL="342900" lvl="0" indent="-342900" fontAlgn="t">
              <a:buClr>
                <a:schemeClr val="tx1"/>
              </a:buClr>
              <a:buSzPct val="130000"/>
              <a:buFont typeface="Arial" panose="020B0604020202020204" pitchFamily="34" charset="0"/>
              <a:buChar char="•"/>
            </a:pPr>
            <a:r>
              <a:rPr lang="nl-NL" dirty="0"/>
              <a:t>Ik help intern draagvlak creëren.</a:t>
            </a:r>
          </a:p>
          <a:p>
            <a:pPr marL="342900" lvl="0" indent="-342900" fontAlgn="t">
              <a:buClr>
                <a:schemeClr val="tx1"/>
              </a:buClr>
              <a:buSzPct val="130000"/>
              <a:buFont typeface="Arial" panose="020B0604020202020204" pitchFamily="34" charset="0"/>
              <a:buChar char="•"/>
            </a:pPr>
            <a:r>
              <a:rPr lang="nl-NL" dirty="0"/>
              <a:t>Ik onderzoek welke middelen of beleidskansen beschikbaar zijn.</a:t>
            </a:r>
          </a:p>
          <a:p>
            <a:pPr marL="342900" lvl="0" indent="-342900" fontAlgn="t">
              <a:buClr>
                <a:schemeClr val="tx1"/>
              </a:buClr>
              <a:buSzPct val="130000"/>
              <a:buFont typeface="Arial" panose="020B0604020202020204" pitchFamily="34" charset="0"/>
              <a:buChar char="•"/>
            </a:pPr>
            <a:r>
              <a:rPr lang="nl-NL" dirty="0"/>
              <a:t>Ik sluit aan bij een volgend werknetmoment.</a:t>
            </a:r>
          </a:p>
          <a:p>
            <a:pPr marL="342900" lvl="0" indent="-342900" fontAlgn="t">
              <a:buClr>
                <a:schemeClr val="tx1"/>
              </a:buClr>
              <a:buSzPct val="130000"/>
              <a:buFont typeface="Arial" panose="020B0604020202020204" pitchFamily="34" charset="0"/>
              <a:buChar char="•"/>
            </a:pPr>
            <a:r>
              <a:rPr lang="nl-NL" dirty="0"/>
              <a:t>Ik wil eerst een verdiepend gesprek met de coach.</a:t>
            </a:r>
          </a:p>
          <a:p>
            <a:pPr marL="342900" lvl="0" indent="-342900" fontAlgn="t">
              <a:buClr>
                <a:schemeClr val="tx1"/>
              </a:buClr>
              <a:buSzPct val="130000"/>
              <a:buFont typeface="Arial" panose="020B0604020202020204" pitchFamily="34" charset="0"/>
              <a:buChar char="•"/>
            </a:pPr>
            <a:r>
              <a:rPr lang="nl-NL" dirty="0"/>
              <a:t>…</a:t>
            </a:r>
          </a:p>
          <a:p>
            <a:endParaRPr lang="nl-NL" dirty="0"/>
          </a:p>
        </p:txBody>
      </p:sp>
      <p:sp>
        <p:nvSpPr>
          <p:cNvPr id="4" name="Tijdelijke aanduiding voor dianummer 3"/>
          <p:cNvSpPr>
            <a:spLocks noGrp="1"/>
          </p:cNvSpPr>
          <p:nvPr>
            <p:ph type="sldNum" sz="quarter" idx="5"/>
          </p:nvPr>
        </p:nvSpPr>
        <p:spPr/>
        <p:txBody>
          <a:bodyPr/>
          <a:lstStyle/>
          <a:p>
            <a:fld id="{B4F96F5E-A800-3B4F-BB9F-6BE6D9D41791}" type="slidenum">
              <a:rPr lang="nl-NL" smtClean="0"/>
              <a:t>36</a:t>
            </a:fld>
            <a:endParaRPr lang="nl-NL"/>
          </a:p>
        </p:txBody>
      </p:sp>
    </p:spTree>
    <p:extLst>
      <p:ext uri="{BB962C8B-B14F-4D97-AF65-F5344CB8AC3E}">
        <p14:creationId xmlns:p14="http://schemas.microsoft.com/office/powerpoint/2010/main" val="23059674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9D506-8B22-EED3-61B0-B86FDDD670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E0DF4E6-0362-EB4A-561A-9C8FD7A42CD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BAE5603-E8AD-C764-8F4B-5F269AA952A8}"/>
              </a:ext>
            </a:extLst>
          </p:cNvPr>
          <p:cNvSpPr>
            <a:spLocks noGrp="1"/>
          </p:cNvSpPr>
          <p:nvPr>
            <p:ph type="body" idx="1"/>
          </p:nvPr>
        </p:nvSpPr>
        <p:spPr/>
        <p:txBody>
          <a:bodyPr/>
          <a:lstStyle/>
          <a:p>
            <a:r>
              <a:rPr lang="nl-NL" dirty="0">
                <a:ea typeface="Calibri"/>
                <a:cs typeface="Calibri"/>
              </a:rPr>
              <a:t>Na de uitleg van Teamfit en jouw rol kun je gaan verkennen wat de ander kan doen. Misschien heeft de ander al ideeën. Ga plenair of in groepjes </a:t>
            </a:r>
            <a:r>
              <a:rPr lang="nl-NL" dirty="0" err="1">
                <a:ea typeface="Calibri"/>
                <a:cs typeface="Calibri"/>
              </a:rPr>
              <a:t>ingesprek</a:t>
            </a:r>
            <a:r>
              <a:rPr lang="nl-NL" dirty="0">
                <a:ea typeface="Calibri"/>
                <a:cs typeface="Calibri"/>
              </a:rPr>
              <a:t>.</a:t>
            </a:r>
            <a:endParaRPr lang="nl-NL" dirty="0"/>
          </a:p>
          <a:p>
            <a:endParaRPr lang="nl-NL" dirty="0"/>
          </a:p>
          <a:p>
            <a:r>
              <a:rPr lang="nl-NL" dirty="0"/>
              <a:t>Denk bijvoorbeeld aan;</a:t>
            </a:r>
          </a:p>
          <a:p>
            <a:endParaRPr lang="nl-NL" dirty="0"/>
          </a:p>
          <a:p>
            <a:pPr marL="342900" lvl="0" indent="-342900" fontAlgn="t">
              <a:buClr>
                <a:schemeClr val="tx1"/>
              </a:buClr>
              <a:buSzPct val="130000"/>
              <a:buFont typeface="Arial" panose="020B0604020202020204" pitchFamily="34" charset="0"/>
              <a:buChar char="•"/>
            </a:pPr>
            <a:r>
              <a:rPr lang="nl-NL" b="1" dirty="0"/>
              <a:t>Signaleren</a:t>
            </a:r>
            <a:br>
              <a:rPr lang="nl-NL" dirty="0">
                <a:cs typeface="+mn-lt"/>
              </a:rPr>
            </a:br>
            <a:r>
              <a:rPr lang="nl-NL" dirty="0"/>
              <a:t>Locaties herkennen die ondersteuning kunnen gebruiken.</a:t>
            </a:r>
          </a:p>
          <a:p>
            <a:pPr marL="342900" lvl="0" indent="-342900" fontAlgn="t">
              <a:buClr>
                <a:schemeClr val="tx1"/>
              </a:buClr>
              <a:buSzPct val="130000"/>
              <a:buFont typeface="Arial" panose="020B0604020202020204" pitchFamily="34" charset="0"/>
              <a:buChar char="•"/>
            </a:pPr>
            <a:r>
              <a:rPr lang="nl-NL" b="1" dirty="0"/>
              <a:t>Deuren openen</a:t>
            </a:r>
            <a:br>
              <a:rPr lang="nl-NL" dirty="0">
                <a:cs typeface="+mn-lt"/>
              </a:rPr>
            </a:br>
            <a:r>
              <a:rPr lang="nl-NL" dirty="0"/>
              <a:t>De coach introduceren bij bestuurders, beheerders of vrijwilligers.</a:t>
            </a:r>
          </a:p>
          <a:p>
            <a:pPr marL="342900" lvl="0" indent="-342900" fontAlgn="t">
              <a:buClr>
                <a:schemeClr val="tx1"/>
              </a:buClr>
              <a:buSzPct val="130000"/>
              <a:buFont typeface="Arial" panose="020B0604020202020204" pitchFamily="34" charset="0"/>
              <a:buChar char="•"/>
            </a:pPr>
            <a:r>
              <a:rPr lang="nl-NL" b="1" dirty="0"/>
              <a:t>Expertise inbrengen</a:t>
            </a:r>
            <a:br>
              <a:rPr lang="nl-NL" dirty="0">
                <a:cs typeface="+mn-lt"/>
              </a:rPr>
            </a:br>
            <a:r>
              <a:rPr lang="nl-NL" dirty="0"/>
              <a:t>Adviseren over voeding, rookvrij, alcoholbeleid, communicatie of organisatie.</a:t>
            </a:r>
          </a:p>
          <a:p>
            <a:pPr marL="342900" lvl="0" indent="-342900" fontAlgn="t">
              <a:buClr>
                <a:schemeClr val="tx1"/>
              </a:buClr>
              <a:buSzPct val="130000"/>
              <a:buFont typeface="Arial" panose="020B0604020202020204" pitchFamily="34" charset="0"/>
              <a:buChar char="•"/>
            </a:pPr>
            <a:r>
              <a:rPr lang="nl-NL" b="1" dirty="0"/>
              <a:t>Faciliteren</a:t>
            </a:r>
            <a:br>
              <a:rPr lang="nl-NL" dirty="0">
                <a:cs typeface="+mn-lt"/>
              </a:rPr>
            </a:br>
            <a:r>
              <a:rPr lang="nl-NL" dirty="0"/>
              <a:t>Ruimte, materialen, communicatiekanalen, budget of capaciteit beschikbaar stellen.</a:t>
            </a:r>
          </a:p>
          <a:p>
            <a:pPr marL="342900" lvl="0" indent="-342900" fontAlgn="t">
              <a:buClr>
                <a:schemeClr val="tx1"/>
              </a:buClr>
              <a:buSzPct val="130000"/>
              <a:buFont typeface="Arial" panose="020B0604020202020204" pitchFamily="34" charset="0"/>
              <a:buChar char="•"/>
            </a:pPr>
            <a:r>
              <a:rPr lang="nl-NL" b="1" dirty="0"/>
              <a:t>Draagvlak versterken</a:t>
            </a:r>
            <a:br>
              <a:rPr lang="nl-NL" dirty="0">
                <a:cs typeface="+mn-lt"/>
              </a:rPr>
            </a:br>
            <a:r>
              <a:rPr lang="nl-NL" dirty="0"/>
              <a:t>Het onderwerp agenderen bij management, bestuur, ouders, leden of vrijwilligers.</a:t>
            </a:r>
          </a:p>
          <a:p>
            <a:pPr marL="342900" lvl="0" indent="-342900" fontAlgn="t">
              <a:buClr>
                <a:schemeClr val="tx1"/>
              </a:buClr>
              <a:buSzPct val="130000"/>
              <a:buFont typeface="Arial" panose="020B0604020202020204" pitchFamily="34" charset="0"/>
              <a:buChar char="•"/>
            </a:pPr>
            <a:r>
              <a:rPr lang="nl-NL" b="1" dirty="0"/>
              <a:t>Borgen en verbinden</a:t>
            </a:r>
            <a:br>
              <a:rPr lang="nl-NL" dirty="0">
                <a:cs typeface="+mn-lt"/>
              </a:rPr>
            </a:br>
            <a:r>
              <a:rPr lang="nl-NL" dirty="0"/>
              <a:t>Teamfit opnemen in beleid, afspraken, subsidies, contracten of reguliere ondersteuning.</a:t>
            </a:r>
          </a:p>
          <a:p>
            <a:r>
              <a:rPr lang="nl-NL" dirty="0"/>
              <a:t> </a:t>
            </a:r>
            <a:endParaRPr lang="nl-NL" dirty="0">
              <a:ea typeface="Calibri"/>
              <a:cs typeface="Calibri"/>
            </a:endParaRPr>
          </a:p>
        </p:txBody>
      </p:sp>
      <p:sp>
        <p:nvSpPr>
          <p:cNvPr id="4" name="Tijdelijke aanduiding voor dianummer 3">
            <a:extLst>
              <a:ext uri="{FF2B5EF4-FFF2-40B4-BE49-F238E27FC236}">
                <a16:creationId xmlns:a16="http://schemas.microsoft.com/office/drawing/2014/main" id="{9C599ECD-3441-B1F7-8432-3F58D51EEABC}"/>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F96F5E-A800-3B4F-BB9F-6BE6D9D4179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1142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7955F-5563-25E0-8831-80AF3C672D0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5DBBC6-874E-F29A-8D17-6B62D1D28D7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DDC6FD0-467A-BBBA-8E95-F36EEBBDEF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De samenwerking is geen doel op zichzelf. Ze moet waarde opleveren voor locaties, voor iedere partner en uiteindelijk voor kinderen en jongeren. We willen voorkomen dat organisaties naast elkaar werken of dat veranderingen afhankelijk worden van één persoon. Door rollen en mogelijkheden te verbinden, ontstaat een aanpak die sterker en duurzamer 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Ga in gesprek wat de opbrengst is.</a:t>
            </a:r>
          </a:p>
          <a:p>
            <a:endParaRPr lang="nl-NL" dirty="0"/>
          </a:p>
          <a:p>
            <a:r>
              <a:rPr lang="nl-NL" sz="1200" b="1" dirty="0"/>
              <a:t>Voor kinderen: </a:t>
            </a:r>
          </a:p>
          <a:p>
            <a:pPr marL="285750" lvl="0" indent="-285750">
              <a:buClr>
                <a:schemeClr val="tx1"/>
              </a:buClr>
              <a:buSzPct val="130000"/>
              <a:buFontTx/>
              <a:buChar char="-"/>
            </a:pPr>
            <a:r>
              <a:rPr lang="nl-NL" sz="1200" dirty="0"/>
              <a:t>Meer plekken waar de gezonde keuze normaal en gemakkelijk wordt. </a:t>
            </a:r>
          </a:p>
          <a:p>
            <a:pPr marL="285750" lvl="0" indent="-285750">
              <a:buClr>
                <a:schemeClr val="tx1"/>
              </a:buClr>
              <a:buSzPct val="130000"/>
              <a:buFontTx/>
              <a:buChar char="-"/>
            </a:pPr>
            <a:r>
              <a:rPr lang="nl-NL" sz="1200" dirty="0"/>
              <a:t>Een omgeving waarin volwassenen en organisaties dezelfde boodschap ondersteunen.</a:t>
            </a:r>
          </a:p>
          <a:p>
            <a:pPr marL="285750" lvl="0" indent="-285750">
              <a:buClr>
                <a:schemeClr val="tx1"/>
              </a:buClr>
              <a:buSzPct val="130000"/>
              <a:buFontTx/>
              <a:buChar char="-"/>
            </a:pPr>
            <a:r>
              <a:rPr lang="nl-NL" sz="1200" dirty="0"/>
              <a:t>Geen tijdelijke veranderingen, maar structurele</a:t>
            </a:r>
          </a:p>
          <a:p>
            <a:r>
              <a:rPr lang="nl-NL" sz="1200" b="1" dirty="0"/>
              <a:t>Voor sport- en buurtlocaties: </a:t>
            </a:r>
          </a:p>
          <a:p>
            <a:pPr marL="285750" lvl="0" indent="-285750">
              <a:buClr>
                <a:schemeClr val="tx1"/>
              </a:buClr>
              <a:buSzPct val="130000"/>
              <a:buFontTx/>
              <a:buChar char="-"/>
            </a:pPr>
            <a:r>
              <a:rPr lang="nl-NL" sz="1200" dirty="0"/>
              <a:t>Kleine haalbare stappen die passen bij de praktijk</a:t>
            </a:r>
          </a:p>
          <a:p>
            <a:pPr marL="285750" lvl="0" indent="-285750">
              <a:buClr>
                <a:schemeClr val="tx1"/>
              </a:buClr>
              <a:buSzPct val="130000"/>
              <a:buFontTx/>
              <a:buChar char="-"/>
            </a:pPr>
            <a:r>
              <a:rPr lang="nl-NL" sz="1200" dirty="0"/>
              <a:t>Minder afhankelijkheid van één enthousiaste vrijwilliger</a:t>
            </a:r>
          </a:p>
          <a:p>
            <a:r>
              <a:rPr lang="nl-NL" sz="1200" b="1" dirty="0"/>
              <a:t>Voor werknetpartners: </a:t>
            </a:r>
          </a:p>
          <a:p>
            <a:pPr marL="285750" lvl="0" indent="-285750">
              <a:buClr>
                <a:schemeClr val="tx1"/>
              </a:buClr>
              <a:buSzPct val="130000"/>
              <a:buFontTx/>
              <a:buChar char="-"/>
            </a:pPr>
            <a:r>
              <a:rPr lang="nl-NL" sz="1200" dirty="0"/>
              <a:t>Bijdragen aan eigen organisatiedoelen </a:t>
            </a:r>
          </a:p>
          <a:p>
            <a:pPr marL="285750" lvl="0" indent="-285750">
              <a:buClr>
                <a:schemeClr val="tx1"/>
              </a:buClr>
              <a:buSzPct val="130000"/>
              <a:buFontTx/>
              <a:buChar char="-"/>
            </a:pPr>
            <a:r>
              <a:rPr lang="nl-NL" sz="1200" dirty="0"/>
              <a:t>Minder losse initiatieven</a:t>
            </a:r>
          </a:p>
          <a:p>
            <a:r>
              <a:rPr lang="nl-NL" sz="1200" b="1" dirty="0"/>
              <a:t>Voor de lokale samenwerking:</a:t>
            </a:r>
          </a:p>
          <a:p>
            <a:pPr marL="285750" lvl="0" indent="-285750">
              <a:buClr>
                <a:schemeClr val="tx1"/>
              </a:buClr>
              <a:buSzPct val="130000"/>
              <a:buFontTx/>
              <a:buChar char="-"/>
            </a:pPr>
            <a:r>
              <a:rPr lang="nl-NL" sz="1200" dirty="0"/>
              <a:t>Een gedeelde ambitie en duidelijke rolverdeling</a:t>
            </a:r>
          </a:p>
          <a:p>
            <a:pPr marL="285750" lvl="0" indent="-285750">
              <a:buClr>
                <a:schemeClr val="tx1"/>
              </a:buClr>
              <a:buSzPct val="130000"/>
              <a:buFontTx/>
              <a:buChar char="-"/>
            </a:pPr>
            <a:r>
              <a:rPr lang="nl-NL" sz="1200" dirty="0"/>
              <a:t>Bestaande middelen en mogelijkheden worden slimmer benut </a:t>
            </a:r>
          </a:p>
          <a:p>
            <a:pPr marL="285750" lvl="0" indent="-285750">
              <a:buClr>
                <a:schemeClr val="tx1"/>
              </a:buClr>
              <a:buSzPct val="130000"/>
              <a:buFontTx/>
              <a:buChar char="-"/>
            </a:pPr>
            <a:r>
              <a:rPr lang="nl-NL" sz="1200" dirty="0"/>
              <a:t>Kortere lijnen </a:t>
            </a:r>
          </a:p>
          <a:p>
            <a:endParaRPr lang="nl-NL" dirty="0"/>
          </a:p>
        </p:txBody>
      </p:sp>
      <p:sp>
        <p:nvSpPr>
          <p:cNvPr id="4" name="Tijdelijke aanduiding voor dianummer 3">
            <a:extLst>
              <a:ext uri="{FF2B5EF4-FFF2-40B4-BE49-F238E27FC236}">
                <a16:creationId xmlns:a16="http://schemas.microsoft.com/office/drawing/2014/main" id="{A296A9AA-42EA-DD8D-59E9-CFFDDA98F4FF}"/>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4F96F5E-A800-3B4F-BB9F-6BE6D9D4179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61995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C7BCA-75D2-291A-904F-DE4B6B3E076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6B4569-5185-B397-9BDF-8563EA57667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800AE5E-F6AB-D691-9A02-26120BFB087F}"/>
              </a:ext>
            </a:extLst>
          </p:cNvPr>
          <p:cNvSpPr>
            <a:spLocks noGrp="1"/>
          </p:cNvSpPr>
          <p:nvPr>
            <p:ph type="body" idx="1"/>
          </p:nvPr>
        </p:nvSpPr>
        <p:spPr/>
        <p:txBody>
          <a:bodyPr/>
          <a:lstStyle/>
          <a:p>
            <a:r>
              <a:rPr lang="nl-NL"/>
              <a:t>Doelstelling xx aantal locaties in gemeente xx aan de slag met xxx</a:t>
            </a:r>
          </a:p>
          <a:p>
            <a:r>
              <a:rPr lang="nl-NL"/>
              <a:t> óf </a:t>
            </a:r>
          </a:p>
          <a:p>
            <a:r>
              <a:rPr lang="nl-NL" err="1"/>
              <a:t>Xx</a:t>
            </a:r>
            <a:r>
              <a:rPr lang="nl-NL"/>
              <a:t> aantal locaties die als aan de slag zijn met </a:t>
            </a:r>
            <a:r>
              <a:rPr lang="nl-NL" err="1"/>
              <a:t>Teamfit</a:t>
            </a:r>
            <a:r>
              <a:rPr lang="nl-NL"/>
              <a:t> gingen je al voor in de gemeente XX / provincie XX.</a:t>
            </a:r>
          </a:p>
          <a:p>
            <a:endParaRPr lang="nl-NL"/>
          </a:p>
          <a:p>
            <a:r>
              <a:rPr lang="nl-NL"/>
              <a:t>Doe je ook mee?</a:t>
            </a:r>
          </a:p>
          <a:p>
            <a:endParaRPr lang="nl-NL"/>
          </a:p>
        </p:txBody>
      </p:sp>
      <p:sp>
        <p:nvSpPr>
          <p:cNvPr id="4" name="Tijdelijke aanduiding voor dianummer 3">
            <a:extLst>
              <a:ext uri="{FF2B5EF4-FFF2-40B4-BE49-F238E27FC236}">
                <a16:creationId xmlns:a16="http://schemas.microsoft.com/office/drawing/2014/main" id="{3319B13A-624C-2610-69F2-731D8BFE4E82}"/>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348D92C-9D78-4949-A446-1C6C86E63AD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60064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020" y="396000"/>
            <a:ext cx="7776000" cy="2376000"/>
          </a:xfrm>
        </p:spPr>
        <p:txBody>
          <a:bodyPr tIns="108000" anchor="t" anchorCtr="0"/>
          <a:lstStyle>
            <a:lvl1pPr algn="l">
              <a:lnSpc>
                <a:spcPct val="85000"/>
              </a:lnSpc>
              <a:defRPr sz="8200">
                <a:solidFill>
                  <a:schemeClr val="tx1"/>
                </a:solidFill>
              </a:defRPr>
            </a:lvl1pPr>
          </a:lstStyle>
          <a:p>
            <a:r>
              <a:rPr lang="en-GB"/>
              <a:t>Click to edit Master title style</a:t>
            </a:r>
            <a:endParaRPr lang="en-US"/>
          </a:p>
        </p:txBody>
      </p:sp>
      <p:sp>
        <p:nvSpPr>
          <p:cNvPr id="3" name="Subtitle 2"/>
          <p:cNvSpPr>
            <a:spLocks noGrp="1"/>
          </p:cNvSpPr>
          <p:nvPr>
            <p:ph type="subTitle" idx="1"/>
          </p:nvPr>
        </p:nvSpPr>
        <p:spPr>
          <a:xfrm>
            <a:off x="361019" y="2701528"/>
            <a:ext cx="7794331" cy="864000"/>
          </a:xfrm>
        </p:spPr>
        <p:txBody>
          <a:bodyPr anchor="t" anchorCtr="0"/>
          <a:lstStyle>
            <a:lvl1pPr marL="0" indent="0" algn="l">
              <a:lnSpc>
                <a:spcPct val="90000"/>
              </a:lnSpc>
              <a:buNone/>
              <a:defRPr sz="2900">
                <a:solidFill>
                  <a:schemeClr val="tx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0ADD497-B790-6646-B0B3-65D9752D93A0}"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8" name="Afbeelding 7" descr="JOGG gezonde jeugd gezonde toekomst">
            <a:extLst>
              <a:ext uri="{FF2B5EF4-FFF2-40B4-BE49-F238E27FC236}">
                <a16:creationId xmlns:a16="http://schemas.microsoft.com/office/drawing/2014/main" id="{1729B13A-0006-9A79-6A13-78FF06D48174}"/>
              </a:ext>
            </a:extLst>
          </p:cNvPr>
          <p:cNvPicPr>
            <a:picLocks noChangeAspect="1"/>
          </p:cNvPicPr>
          <p:nvPr userDrawn="1"/>
        </p:nvPicPr>
        <p:blipFill>
          <a:blip r:embed="rId2"/>
          <a:srcRect/>
          <a:stretch/>
        </p:blipFill>
        <p:spPr>
          <a:xfrm>
            <a:off x="288000" y="4176000"/>
            <a:ext cx="2197100" cy="685800"/>
          </a:xfrm>
          <a:prstGeom prst="rect">
            <a:avLst/>
          </a:prstGeom>
        </p:spPr>
      </p:pic>
    </p:spTree>
    <p:extLst>
      <p:ext uri="{BB962C8B-B14F-4D97-AF65-F5344CB8AC3E}">
        <p14:creationId xmlns:p14="http://schemas.microsoft.com/office/powerpoint/2010/main" val="1403109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met afbeeldin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020" y="396000"/>
            <a:ext cx="7776000" cy="2376000"/>
          </a:xfrm>
        </p:spPr>
        <p:txBody>
          <a:bodyPr tIns="108000" anchor="t" anchorCtr="0"/>
          <a:lstStyle>
            <a:lvl1pPr algn="l">
              <a:lnSpc>
                <a:spcPct val="85000"/>
              </a:lnSpc>
              <a:defRPr sz="8200">
                <a:solidFill>
                  <a:schemeClr val="tx1"/>
                </a:solidFill>
              </a:defRPr>
            </a:lvl1pPr>
          </a:lstStyle>
          <a:p>
            <a:r>
              <a:rPr lang="en-GB"/>
              <a:t>Click to edit Master title style</a:t>
            </a:r>
            <a:endParaRPr lang="en-US"/>
          </a:p>
        </p:txBody>
      </p:sp>
      <p:sp>
        <p:nvSpPr>
          <p:cNvPr id="3" name="Subtitle 2"/>
          <p:cNvSpPr>
            <a:spLocks noGrp="1"/>
          </p:cNvSpPr>
          <p:nvPr>
            <p:ph type="subTitle" idx="1"/>
          </p:nvPr>
        </p:nvSpPr>
        <p:spPr>
          <a:xfrm>
            <a:off x="361019" y="2701528"/>
            <a:ext cx="6550769" cy="864000"/>
          </a:xfrm>
        </p:spPr>
        <p:txBody>
          <a:bodyPr anchor="t" anchorCtr="0"/>
          <a:lstStyle>
            <a:lvl1pPr marL="0" indent="0" algn="l">
              <a:lnSpc>
                <a:spcPct val="90000"/>
              </a:lnSpc>
              <a:buNone/>
              <a:defRPr sz="2900">
                <a:solidFill>
                  <a:schemeClr val="tx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0ADD497-B790-6646-B0B3-65D9752D93A0}"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8" name="Afbeelding 7" descr="JOGG gezonde jeugd gezonde toekomst">
            <a:extLst>
              <a:ext uri="{FF2B5EF4-FFF2-40B4-BE49-F238E27FC236}">
                <a16:creationId xmlns:a16="http://schemas.microsoft.com/office/drawing/2014/main" id="{1729B13A-0006-9A79-6A13-78FF06D48174}"/>
              </a:ext>
            </a:extLst>
          </p:cNvPr>
          <p:cNvPicPr>
            <a:picLocks noChangeAspect="1"/>
          </p:cNvPicPr>
          <p:nvPr userDrawn="1"/>
        </p:nvPicPr>
        <p:blipFill>
          <a:blip r:embed="rId2"/>
          <a:srcRect/>
          <a:stretch/>
        </p:blipFill>
        <p:spPr>
          <a:xfrm>
            <a:off x="288000" y="4176000"/>
            <a:ext cx="2197100" cy="685800"/>
          </a:xfrm>
          <a:prstGeom prst="rect">
            <a:avLst/>
          </a:prstGeom>
        </p:spPr>
      </p:pic>
      <p:sp>
        <p:nvSpPr>
          <p:cNvPr id="9" name="Text Placeholder 3">
            <a:extLst>
              <a:ext uri="{FF2B5EF4-FFF2-40B4-BE49-F238E27FC236}">
                <a16:creationId xmlns:a16="http://schemas.microsoft.com/office/drawing/2014/main" id="{A63A9D2F-3989-1A9E-5215-CC5E870892BB}"/>
              </a:ext>
              <a:ext uri="{C183D7F6-B498-43B3-948B-1728B52AA6E4}">
                <adec:decorative xmlns:adec="http://schemas.microsoft.com/office/drawing/2017/decorative" val="1"/>
              </a:ext>
            </a:extLst>
          </p:cNvPr>
          <p:cNvSpPr>
            <a:spLocks noGrp="1"/>
          </p:cNvSpPr>
          <p:nvPr>
            <p:ph type="body" sz="half" idx="16" hasCustomPrompt="1"/>
          </p:nvPr>
        </p:nvSpPr>
        <p:spPr>
          <a:xfrm>
            <a:off x="6588000" y="1552364"/>
            <a:ext cx="2268000" cy="3232800"/>
          </a:xfrm>
          <a:blipFill>
            <a:blip r:embed="rId3"/>
            <a:stretch>
              <a:fillRect/>
            </a:stretch>
          </a:blipFill>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 </a:t>
            </a:r>
          </a:p>
        </p:txBody>
      </p:sp>
    </p:spTree>
    <p:extLst>
      <p:ext uri="{BB962C8B-B14F-4D97-AF65-F5344CB8AC3E}">
        <p14:creationId xmlns:p14="http://schemas.microsoft.com/office/powerpoint/2010/main" val="3888612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8" name="Title 1">
            <a:extLst>
              <a:ext uri="{FF2B5EF4-FFF2-40B4-BE49-F238E27FC236}">
                <a16:creationId xmlns:a16="http://schemas.microsoft.com/office/drawing/2014/main" id="{A7C81726-5BCE-D01E-8A0C-AFBA129B15C9}"/>
              </a:ext>
            </a:extLst>
          </p:cNvPr>
          <p:cNvSpPr>
            <a:spLocks noGrp="1"/>
          </p:cNvSpPr>
          <p:nvPr>
            <p:ph type="title"/>
          </p:nvPr>
        </p:nvSpPr>
        <p:spPr>
          <a:xfrm>
            <a:off x="360000" y="360000"/>
            <a:ext cx="8424000" cy="674800"/>
          </a:xfrm>
        </p:spPr>
        <p:txBody>
          <a:bodyPr/>
          <a:lstStyle>
            <a:lvl1pPr>
              <a:defRPr>
                <a:solidFill>
                  <a:schemeClr val="tx1"/>
                </a:solidFill>
              </a:defRPr>
            </a:lvl1pPr>
          </a:lstStyle>
          <a:p>
            <a:r>
              <a:rPr lang="en-GB"/>
              <a:t>Click to edit Master title style</a:t>
            </a:r>
            <a:endParaRPr lang="en-US"/>
          </a:p>
        </p:txBody>
      </p:sp>
      <p:sp>
        <p:nvSpPr>
          <p:cNvPr id="16" name="Tijdelijke aanduiding voor tekst 15">
            <a:extLst>
              <a:ext uri="{FF2B5EF4-FFF2-40B4-BE49-F238E27FC236}">
                <a16:creationId xmlns:a16="http://schemas.microsoft.com/office/drawing/2014/main" id="{DBAC23C9-326D-3EF6-5708-DA28A7729E9E}"/>
              </a:ext>
            </a:extLst>
          </p:cNvPr>
          <p:cNvSpPr>
            <a:spLocks noGrp="1"/>
          </p:cNvSpPr>
          <p:nvPr>
            <p:ph type="body" sz="half" idx="17" hasCustomPrompt="1"/>
          </p:nvPr>
        </p:nvSpPr>
        <p:spPr>
          <a:xfrm>
            <a:off x="234000" y="1296000"/>
            <a:ext cx="1702689" cy="1100652"/>
          </a:xfrm>
          <a:custGeom>
            <a:avLst/>
            <a:gdLst>
              <a:gd name="connsiteX0" fmla="*/ 333375 w 1702689"/>
              <a:gd name="connsiteY0" fmla="*/ 0 h 1100652"/>
              <a:gd name="connsiteX1" fmla="*/ 1369314 w 1702689"/>
              <a:gd name="connsiteY1" fmla="*/ 0 h 1100652"/>
              <a:gd name="connsiteX2" fmla="*/ 1702689 w 1702689"/>
              <a:gd name="connsiteY2" fmla="*/ 332552 h 1100652"/>
              <a:gd name="connsiteX3" fmla="*/ 1702689 w 1702689"/>
              <a:gd name="connsiteY3" fmla="*/ 768100 h 1100652"/>
              <a:gd name="connsiteX4" fmla="*/ 1369314 w 1702689"/>
              <a:gd name="connsiteY4" fmla="*/ 1100652 h 1100652"/>
              <a:gd name="connsiteX5" fmla="*/ 333375 w 1702689"/>
              <a:gd name="connsiteY5" fmla="*/ 1100652 h 1100652"/>
              <a:gd name="connsiteX6" fmla="*/ 0 w 1702689"/>
              <a:gd name="connsiteY6" fmla="*/ 768100 h 1100652"/>
              <a:gd name="connsiteX7" fmla="*/ 0 w 1702689"/>
              <a:gd name="connsiteY7" fmla="*/ 332552 h 1100652"/>
              <a:gd name="connsiteX8" fmla="*/ 333375 w 1702689"/>
              <a:gd name="connsiteY8" fmla="*/ 0 h 110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1100652">
                <a:moveTo>
                  <a:pt x="333375" y="0"/>
                </a:moveTo>
                <a:lnTo>
                  <a:pt x="1369314" y="0"/>
                </a:lnTo>
                <a:cubicBezTo>
                  <a:pt x="1553432" y="0"/>
                  <a:pt x="1702689" y="148889"/>
                  <a:pt x="1702689" y="332552"/>
                </a:cubicBezTo>
                <a:lnTo>
                  <a:pt x="1702689" y="768100"/>
                </a:lnTo>
                <a:cubicBezTo>
                  <a:pt x="1702689" y="951763"/>
                  <a:pt x="1553432" y="1100652"/>
                  <a:pt x="1369314" y="1100652"/>
                </a:cubicBezTo>
                <a:lnTo>
                  <a:pt x="333375" y="1100652"/>
                </a:lnTo>
                <a:cubicBezTo>
                  <a:pt x="149257" y="1100652"/>
                  <a:pt x="0" y="951763"/>
                  <a:pt x="0" y="768100"/>
                </a:cubicBezTo>
                <a:lnTo>
                  <a:pt x="0" y="332552"/>
                </a:lnTo>
                <a:cubicBezTo>
                  <a:pt x="0" y="148889"/>
                  <a:pt x="149257" y="0"/>
                  <a:pt x="33337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17" name="Tijdelijke aanduiding voor tekst 16">
            <a:extLst>
              <a:ext uri="{FF2B5EF4-FFF2-40B4-BE49-F238E27FC236}">
                <a16:creationId xmlns:a16="http://schemas.microsoft.com/office/drawing/2014/main" id="{D7A94C88-E5B0-9362-30AE-76FB342C8B17}"/>
              </a:ext>
            </a:extLst>
          </p:cNvPr>
          <p:cNvSpPr>
            <a:spLocks noGrp="1"/>
          </p:cNvSpPr>
          <p:nvPr>
            <p:ph type="body" sz="half" idx="24" hasCustomPrompt="1"/>
          </p:nvPr>
        </p:nvSpPr>
        <p:spPr>
          <a:xfrm>
            <a:off x="2085722" y="1296000"/>
            <a:ext cx="6825600" cy="1100652"/>
          </a:xfrm>
          <a:custGeom>
            <a:avLst/>
            <a:gdLst>
              <a:gd name="connsiteX0" fmla="*/ 333375 w 6817741"/>
              <a:gd name="connsiteY0" fmla="*/ 0 h 1100652"/>
              <a:gd name="connsiteX1" fmla="*/ 6484366 w 6817741"/>
              <a:gd name="connsiteY1" fmla="*/ 0 h 1100652"/>
              <a:gd name="connsiteX2" fmla="*/ 6817741 w 6817741"/>
              <a:gd name="connsiteY2" fmla="*/ 332552 h 1100652"/>
              <a:gd name="connsiteX3" fmla="*/ 6817741 w 6817741"/>
              <a:gd name="connsiteY3" fmla="*/ 768100 h 1100652"/>
              <a:gd name="connsiteX4" fmla="*/ 6484366 w 6817741"/>
              <a:gd name="connsiteY4" fmla="*/ 1100652 h 1100652"/>
              <a:gd name="connsiteX5" fmla="*/ 333375 w 6817741"/>
              <a:gd name="connsiteY5" fmla="*/ 1100652 h 1100652"/>
              <a:gd name="connsiteX6" fmla="*/ 0 w 6817741"/>
              <a:gd name="connsiteY6" fmla="*/ 768100 h 1100652"/>
              <a:gd name="connsiteX7" fmla="*/ 0 w 6817741"/>
              <a:gd name="connsiteY7" fmla="*/ 332552 h 1100652"/>
              <a:gd name="connsiteX8" fmla="*/ 333375 w 6817741"/>
              <a:gd name="connsiteY8" fmla="*/ 0 h 110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741" h="1100652">
                <a:moveTo>
                  <a:pt x="333375" y="0"/>
                </a:moveTo>
                <a:lnTo>
                  <a:pt x="6484366" y="0"/>
                </a:lnTo>
                <a:cubicBezTo>
                  <a:pt x="6668484" y="0"/>
                  <a:pt x="6817741" y="148889"/>
                  <a:pt x="6817741" y="332552"/>
                </a:cubicBezTo>
                <a:lnTo>
                  <a:pt x="6817741" y="768100"/>
                </a:lnTo>
                <a:cubicBezTo>
                  <a:pt x="6817741" y="951763"/>
                  <a:pt x="6668484" y="1100652"/>
                  <a:pt x="6484366" y="1100652"/>
                </a:cubicBezTo>
                <a:lnTo>
                  <a:pt x="333375" y="1100652"/>
                </a:lnTo>
                <a:cubicBezTo>
                  <a:pt x="149257" y="1100652"/>
                  <a:pt x="0" y="951763"/>
                  <a:pt x="0" y="768100"/>
                </a:cubicBezTo>
                <a:lnTo>
                  <a:pt x="0" y="332552"/>
                </a:lnTo>
                <a:cubicBezTo>
                  <a:pt x="0" y="148889"/>
                  <a:pt x="149257" y="0"/>
                  <a:pt x="333375" y="0"/>
                </a:cubicBezTo>
                <a:close/>
              </a:path>
            </a:pathLst>
          </a:custGeom>
          <a:solidFill>
            <a:srgbClr val="ECE8FC"/>
          </a:solidFill>
        </p:spPr>
        <p:txBody>
          <a:bodyPr wrap="square" lIns="360000" tIns="72000" anchor="ctr" anchorCtr="0">
            <a:noAutofit/>
          </a:bodyPr>
          <a:lstStyle>
            <a:lvl1pPr marL="0" indent="0" algn="l">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20" name="Tijdelijke aanduiding voor tekst 19">
            <a:extLst>
              <a:ext uri="{FF2B5EF4-FFF2-40B4-BE49-F238E27FC236}">
                <a16:creationId xmlns:a16="http://schemas.microsoft.com/office/drawing/2014/main" id="{86695BD9-60C7-D1E8-A6D9-F5687DE9E011}"/>
              </a:ext>
            </a:extLst>
          </p:cNvPr>
          <p:cNvSpPr>
            <a:spLocks noGrp="1"/>
          </p:cNvSpPr>
          <p:nvPr>
            <p:ph type="body" sz="half" idx="25" hasCustomPrompt="1"/>
          </p:nvPr>
        </p:nvSpPr>
        <p:spPr>
          <a:xfrm>
            <a:off x="234000" y="3802402"/>
            <a:ext cx="1702689" cy="1100652"/>
          </a:xfrm>
          <a:custGeom>
            <a:avLst/>
            <a:gdLst>
              <a:gd name="connsiteX0" fmla="*/ 333375 w 1702689"/>
              <a:gd name="connsiteY0" fmla="*/ 0 h 1100652"/>
              <a:gd name="connsiteX1" fmla="*/ 1369314 w 1702689"/>
              <a:gd name="connsiteY1" fmla="*/ 0 h 1100652"/>
              <a:gd name="connsiteX2" fmla="*/ 1702689 w 1702689"/>
              <a:gd name="connsiteY2" fmla="*/ 332552 h 1100652"/>
              <a:gd name="connsiteX3" fmla="*/ 1702689 w 1702689"/>
              <a:gd name="connsiteY3" fmla="*/ 768100 h 1100652"/>
              <a:gd name="connsiteX4" fmla="*/ 1369314 w 1702689"/>
              <a:gd name="connsiteY4" fmla="*/ 1100652 h 1100652"/>
              <a:gd name="connsiteX5" fmla="*/ 333375 w 1702689"/>
              <a:gd name="connsiteY5" fmla="*/ 1100652 h 1100652"/>
              <a:gd name="connsiteX6" fmla="*/ 0 w 1702689"/>
              <a:gd name="connsiteY6" fmla="*/ 768100 h 1100652"/>
              <a:gd name="connsiteX7" fmla="*/ 0 w 1702689"/>
              <a:gd name="connsiteY7" fmla="*/ 332552 h 1100652"/>
              <a:gd name="connsiteX8" fmla="*/ 333375 w 1702689"/>
              <a:gd name="connsiteY8" fmla="*/ 0 h 110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1100652">
                <a:moveTo>
                  <a:pt x="333375" y="0"/>
                </a:moveTo>
                <a:lnTo>
                  <a:pt x="1369314" y="0"/>
                </a:lnTo>
                <a:cubicBezTo>
                  <a:pt x="1553432" y="0"/>
                  <a:pt x="1702689" y="148889"/>
                  <a:pt x="1702689" y="332552"/>
                </a:cubicBezTo>
                <a:lnTo>
                  <a:pt x="1702689" y="768100"/>
                </a:lnTo>
                <a:cubicBezTo>
                  <a:pt x="1702689" y="951763"/>
                  <a:pt x="1553432" y="1100652"/>
                  <a:pt x="1369314" y="1100652"/>
                </a:cubicBezTo>
                <a:lnTo>
                  <a:pt x="333375" y="1100652"/>
                </a:lnTo>
                <a:cubicBezTo>
                  <a:pt x="149257" y="1100652"/>
                  <a:pt x="0" y="951763"/>
                  <a:pt x="0" y="768100"/>
                </a:cubicBezTo>
                <a:lnTo>
                  <a:pt x="0" y="332552"/>
                </a:lnTo>
                <a:cubicBezTo>
                  <a:pt x="0" y="148889"/>
                  <a:pt x="149257" y="0"/>
                  <a:pt x="33337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21" name="Tijdelijke aanduiding voor tekst 20">
            <a:extLst>
              <a:ext uri="{FF2B5EF4-FFF2-40B4-BE49-F238E27FC236}">
                <a16:creationId xmlns:a16="http://schemas.microsoft.com/office/drawing/2014/main" id="{50062179-924F-97A4-EEFD-16406F4512C4}"/>
              </a:ext>
            </a:extLst>
          </p:cNvPr>
          <p:cNvSpPr>
            <a:spLocks noGrp="1"/>
          </p:cNvSpPr>
          <p:nvPr>
            <p:ph type="body" sz="half" idx="26" hasCustomPrompt="1"/>
          </p:nvPr>
        </p:nvSpPr>
        <p:spPr>
          <a:xfrm>
            <a:off x="234000" y="2551680"/>
            <a:ext cx="1702689" cy="1100652"/>
          </a:xfrm>
          <a:custGeom>
            <a:avLst/>
            <a:gdLst>
              <a:gd name="connsiteX0" fmla="*/ 333375 w 1702689"/>
              <a:gd name="connsiteY0" fmla="*/ 0 h 1100652"/>
              <a:gd name="connsiteX1" fmla="*/ 1369314 w 1702689"/>
              <a:gd name="connsiteY1" fmla="*/ 0 h 1100652"/>
              <a:gd name="connsiteX2" fmla="*/ 1702689 w 1702689"/>
              <a:gd name="connsiteY2" fmla="*/ 332552 h 1100652"/>
              <a:gd name="connsiteX3" fmla="*/ 1702689 w 1702689"/>
              <a:gd name="connsiteY3" fmla="*/ 768100 h 1100652"/>
              <a:gd name="connsiteX4" fmla="*/ 1369314 w 1702689"/>
              <a:gd name="connsiteY4" fmla="*/ 1100652 h 1100652"/>
              <a:gd name="connsiteX5" fmla="*/ 333375 w 1702689"/>
              <a:gd name="connsiteY5" fmla="*/ 1100652 h 1100652"/>
              <a:gd name="connsiteX6" fmla="*/ 0 w 1702689"/>
              <a:gd name="connsiteY6" fmla="*/ 768100 h 1100652"/>
              <a:gd name="connsiteX7" fmla="*/ 0 w 1702689"/>
              <a:gd name="connsiteY7" fmla="*/ 332552 h 1100652"/>
              <a:gd name="connsiteX8" fmla="*/ 333375 w 1702689"/>
              <a:gd name="connsiteY8" fmla="*/ 0 h 110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1100652">
                <a:moveTo>
                  <a:pt x="333375" y="0"/>
                </a:moveTo>
                <a:lnTo>
                  <a:pt x="1369314" y="0"/>
                </a:lnTo>
                <a:cubicBezTo>
                  <a:pt x="1553432" y="0"/>
                  <a:pt x="1702689" y="148889"/>
                  <a:pt x="1702689" y="332552"/>
                </a:cubicBezTo>
                <a:lnTo>
                  <a:pt x="1702689" y="768100"/>
                </a:lnTo>
                <a:cubicBezTo>
                  <a:pt x="1702689" y="951763"/>
                  <a:pt x="1553432" y="1100652"/>
                  <a:pt x="1369314" y="1100652"/>
                </a:cubicBezTo>
                <a:lnTo>
                  <a:pt x="333375" y="1100652"/>
                </a:lnTo>
                <a:cubicBezTo>
                  <a:pt x="149257" y="1100652"/>
                  <a:pt x="0" y="951763"/>
                  <a:pt x="0" y="768100"/>
                </a:cubicBezTo>
                <a:lnTo>
                  <a:pt x="0" y="332552"/>
                </a:lnTo>
                <a:cubicBezTo>
                  <a:pt x="0" y="148889"/>
                  <a:pt x="149257" y="0"/>
                  <a:pt x="33337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23" name="Tijdelijke aanduiding voor tekst 22">
            <a:extLst>
              <a:ext uri="{FF2B5EF4-FFF2-40B4-BE49-F238E27FC236}">
                <a16:creationId xmlns:a16="http://schemas.microsoft.com/office/drawing/2014/main" id="{3727B3E8-A712-4733-7C32-AFD21ED9C8BF}"/>
              </a:ext>
            </a:extLst>
          </p:cNvPr>
          <p:cNvSpPr>
            <a:spLocks noGrp="1"/>
          </p:cNvSpPr>
          <p:nvPr>
            <p:ph type="body" sz="half" idx="27" hasCustomPrompt="1"/>
          </p:nvPr>
        </p:nvSpPr>
        <p:spPr>
          <a:xfrm>
            <a:off x="2085722" y="2549201"/>
            <a:ext cx="6825600" cy="1100652"/>
          </a:xfrm>
          <a:custGeom>
            <a:avLst/>
            <a:gdLst>
              <a:gd name="connsiteX0" fmla="*/ 333375 w 6817741"/>
              <a:gd name="connsiteY0" fmla="*/ 0 h 1100652"/>
              <a:gd name="connsiteX1" fmla="*/ 6484366 w 6817741"/>
              <a:gd name="connsiteY1" fmla="*/ 0 h 1100652"/>
              <a:gd name="connsiteX2" fmla="*/ 6817741 w 6817741"/>
              <a:gd name="connsiteY2" fmla="*/ 332552 h 1100652"/>
              <a:gd name="connsiteX3" fmla="*/ 6817741 w 6817741"/>
              <a:gd name="connsiteY3" fmla="*/ 768100 h 1100652"/>
              <a:gd name="connsiteX4" fmla="*/ 6484366 w 6817741"/>
              <a:gd name="connsiteY4" fmla="*/ 1100652 h 1100652"/>
              <a:gd name="connsiteX5" fmla="*/ 333375 w 6817741"/>
              <a:gd name="connsiteY5" fmla="*/ 1100652 h 1100652"/>
              <a:gd name="connsiteX6" fmla="*/ 0 w 6817741"/>
              <a:gd name="connsiteY6" fmla="*/ 768100 h 1100652"/>
              <a:gd name="connsiteX7" fmla="*/ 0 w 6817741"/>
              <a:gd name="connsiteY7" fmla="*/ 332552 h 1100652"/>
              <a:gd name="connsiteX8" fmla="*/ 333375 w 6817741"/>
              <a:gd name="connsiteY8" fmla="*/ 0 h 110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741" h="1100652">
                <a:moveTo>
                  <a:pt x="333375" y="0"/>
                </a:moveTo>
                <a:lnTo>
                  <a:pt x="6484366" y="0"/>
                </a:lnTo>
                <a:cubicBezTo>
                  <a:pt x="6668484" y="0"/>
                  <a:pt x="6817741" y="148889"/>
                  <a:pt x="6817741" y="332552"/>
                </a:cubicBezTo>
                <a:lnTo>
                  <a:pt x="6817741" y="768100"/>
                </a:lnTo>
                <a:cubicBezTo>
                  <a:pt x="6817741" y="951763"/>
                  <a:pt x="6668484" y="1100652"/>
                  <a:pt x="6484366" y="1100652"/>
                </a:cubicBezTo>
                <a:lnTo>
                  <a:pt x="333375" y="1100652"/>
                </a:lnTo>
                <a:cubicBezTo>
                  <a:pt x="149257" y="1100652"/>
                  <a:pt x="0" y="951763"/>
                  <a:pt x="0" y="768100"/>
                </a:cubicBezTo>
                <a:lnTo>
                  <a:pt x="0" y="332552"/>
                </a:lnTo>
                <a:cubicBezTo>
                  <a:pt x="0" y="148889"/>
                  <a:pt x="149257" y="0"/>
                  <a:pt x="333375" y="0"/>
                </a:cubicBezTo>
                <a:close/>
              </a:path>
            </a:pathLst>
          </a:custGeom>
          <a:solidFill>
            <a:srgbClr val="ECE8FC"/>
          </a:solidFill>
        </p:spPr>
        <p:txBody>
          <a:bodyPr wrap="square" lIns="360000" tIns="72000" anchor="ctr" anchorCtr="0">
            <a:noAutofit/>
          </a:bodyPr>
          <a:lstStyle>
            <a:lvl1pPr marL="0" indent="0" algn="l">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24" name="Tijdelijke aanduiding voor tekst 23">
            <a:extLst>
              <a:ext uri="{FF2B5EF4-FFF2-40B4-BE49-F238E27FC236}">
                <a16:creationId xmlns:a16="http://schemas.microsoft.com/office/drawing/2014/main" id="{4CF3C809-D054-CB26-8329-5A9224A63F88}"/>
              </a:ext>
            </a:extLst>
          </p:cNvPr>
          <p:cNvSpPr>
            <a:spLocks noGrp="1"/>
          </p:cNvSpPr>
          <p:nvPr>
            <p:ph type="body" sz="half" idx="28" hasCustomPrompt="1"/>
          </p:nvPr>
        </p:nvSpPr>
        <p:spPr>
          <a:xfrm>
            <a:off x="2085722" y="3802402"/>
            <a:ext cx="6825600" cy="1100652"/>
          </a:xfrm>
          <a:custGeom>
            <a:avLst/>
            <a:gdLst>
              <a:gd name="connsiteX0" fmla="*/ 333375 w 6817741"/>
              <a:gd name="connsiteY0" fmla="*/ 0 h 1100652"/>
              <a:gd name="connsiteX1" fmla="*/ 6484366 w 6817741"/>
              <a:gd name="connsiteY1" fmla="*/ 0 h 1100652"/>
              <a:gd name="connsiteX2" fmla="*/ 6817741 w 6817741"/>
              <a:gd name="connsiteY2" fmla="*/ 332552 h 1100652"/>
              <a:gd name="connsiteX3" fmla="*/ 6817741 w 6817741"/>
              <a:gd name="connsiteY3" fmla="*/ 768100 h 1100652"/>
              <a:gd name="connsiteX4" fmla="*/ 6484366 w 6817741"/>
              <a:gd name="connsiteY4" fmla="*/ 1100652 h 1100652"/>
              <a:gd name="connsiteX5" fmla="*/ 333375 w 6817741"/>
              <a:gd name="connsiteY5" fmla="*/ 1100652 h 1100652"/>
              <a:gd name="connsiteX6" fmla="*/ 0 w 6817741"/>
              <a:gd name="connsiteY6" fmla="*/ 768100 h 1100652"/>
              <a:gd name="connsiteX7" fmla="*/ 0 w 6817741"/>
              <a:gd name="connsiteY7" fmla="*/ 332552 h 1100652"/>
              <a:gd name="connsiteX8" fmla="*/ 333375 w 6817741"/>
              <a:gd name="connsiteY8" fmla="*/ 0 h 110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741" h="1100652">
                <a:moveTo>
                  <a:pt x="333375" y="0"/>
                </a:moveTo>
                <a:lnTo>
                  <a:pt x="6484366" y="0"/>
                </a:lnTo>
                <a:cubicBezTo>
                  <a:pt x="6668484" y="0"/>
                  <a:pt x="6817741" y="148889"/>
                  <a:pt x="6817741" y="332552"/>
                </a:cubicBezTo>
                <a:lnTo>
                  <a:pt x="6817741" y="768100"/>
                </a:lnTo>
                <a:cubicBezTo>
                  <a:pt x="6817741" y="951763"/>
                  <a:pt x="6668484" y="1100652"/>
                  <a:pt x="6484366" y="1100652"/>
                </a:cubicBezTo>
                <a:lnTo>
                  <a:pt x="333375" y="1100652"/>
                </a:lnTo>
                <a:cubicBezTo>
                  <a:pt x="149257" y="1100652"/>
                  <a:pt x="0" y="951763"/>
                  <a:pt x="0" y="768100"/>
                </a:cubicBezTo>
                <a:lnTo>
                  <a:pt x="0" y="332552"/>
                </a:lnTo>
                <a:cubicBezTo>
                  <a:pt x="0" y="148889"/>
                  <a:pt x="149257" y="0"/>
                  <a:pt x="333375" y="0"/>
                </a:cubicBezTo>
                <a:close/>
              </a:path>
            </a:pathLst>
          </a:custGeom>
          <a:solidFill>
            <a:srgbClr val="ECE8FC"/>
          </a:solidFill>
        </p:spPr>
        <p:txBody>
          <a:bodyPr wrap="square" lIns="360000" tIns="72000" anchor="ctr" anchorCtr="0">
            <a:noAutofit/>
          </a:bodyPr>
          <a:lstStyle>
            <a:lvl1pPr marL="0" indent="0" algn="l">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195228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8" name="Title 1">
            <a:extLst>
              <a:ext uri="{FF2B5EF4-FFF2-40B4-BE49-F238E27FC236}">
                <a16:creationId xmlns:a16="http://schemas.microsoft.com/office/drawing/2014/main" id="{A7C81726-5BCE-D01E-8A0C-AFBA129B15C9}"/>
              </a:ext>
            </a:extLst>
          </p:cNvPr>
          <p:cNvSpPr>
            <a:spLocks noGrp="1"/>
          </p:cNvSpPr>
          <p:nvPr>
            <p:ph type="title"/>
          </p:nvPr>
        </p:nvSpPr>
        <p:spPr>
          <a:xfrm>
            <a:off x="360000" y="360000"/>
            <a:ext cx="8424000" cy="674800"/>
          </a:xfrm>
        </p:spPr>
        <p:txBody>
          <a:bodyPr/>
          <a:lstStyle>
            <a:lvl1pPr>
              <a:defRPr>
                <a:solidFill>
                  <a:schemeClr val="tx1"/>
                </a:solidFill>
              </a:defRPr>
            </a:lvl1pPr>
          </a:lstStyle>
          <a:p>
            <a:r>
              <a:rPr lang="en-GB"/>
              <a:t>Click to edit Master title style</a:t>
            </a:r>
            <a:endParaRPr lang="en-US"/>
          </a:p>
        </p:txBody>
      </p:sp>
      <p:sp>
        <p:nvSpPr>
          <p:cNvPr id="11" name="Tijdelijke aanduiding voor tekst 10">
            <a:extLst>
              <a:ext uri="{FF2B5EF4-FFF2-40B4-BE49-F238E27FC236}">
                <a16:creationId xmlns:a16="http://schemas.microsoft.com/office/drawing/2014/main" id="{EB3D4C19-9986-8978-33A9-B57352480A31}"/>
              </a:ext>
            </a:extLst>
          </p:cNvPr>
          <p:cNvSpPr>
            <a:spLocks noGrp="1"/>
          </p:cNvSpPr>
          <p:nvPr>
            <p:ph type="body" sz="half" idx="17" hasCustomPrompt="1"/>
          </p:nvPr>
        </p:nvSpPr>
        <p:spPr>
          <a:xfrm>
            <a:off x="240536" y="1296000"/>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12" name="Tijdelijke aanduiding voor tekst 11">
            <a:extLst>
              <a:ext uri="{FF2B5EF4-FFF2-40B4-BE49-F238E27FC236}">
                <a16:creationId xmlns:a16="http://schemas.microsoft.com/office/drawing/2014/main" id="{7CC89570-99D4-01FF-9CFE-2B46E7FFDD97}"/>
              </a:ext>
            </a:extLst>
          </p:cNvPr>
          <p:cNvSpPr>
            <a:spLocks noGrp="1"/>
          </p:cNvSpPr>
          <p:nvPr>
            <p:ph type="body" sz="half" idx="24" hasCustomPrompt="1"/>
          </p:nvPr>
        </p:nvSpPr>
        <p:spPr>
          <a:xfrm>
            <a:off x="2088386" y="1296000"/>
            <a:ext cx="6822000" cy="791310"/>
          </a:xfrm>
          <a:custGeom>
            <a:avLst/>
            <a:gdLst>
              <a:gd name="connsiteX0" fmla="*/ 238125 w 6817741"/>
              <a:gd name="connsiteY0" fmla="*/ 0 h 791310"/>
              <a:gd name="connsiteX1" fmla="*/ 6579616 w 6817741"/>
              <a:gd name="connsiteY1" fmla="*/ 0 h 791310"/>
              <a:gd name="connsiteX2" fmla="*/ 6817741 w 6817741"/>
              <a:gd name="connsiteY2" fmla="*/ 238155 h 791310"/>
              <a:gd name="connsiteX3" fmla="*/ 6817741 w 6817741"/>
              <a:gd name="connsiteY3" fmla="*/ 553155 h 791310"/>
              <a:gd name="connsiteX4" fmla="*/ 6579616 w 6817741"/>
              <a:gd name="connsiteY4" fmla="*/ 791310 h 791310"/>
              <a:gd name="connsiteX5" fmla="*/ 238125 w 6817741"/>
              <a:gd name="connsiteY5" fmla="*/ 791310 h 791310"/>
              <a:gd name="connsiteX6" fmla="*/ 0 w 6817741"/>
              <a:gd name="connsiteY6" fmla="*/ 553155 h 791310"/>
              <a:gd name="connsiteX7" fmla="*/ 0 w 6817741"/>
              <a:gd name="connsiteY7" fmla="*/ 238155 h 791310"/>
              <a:gd name="connsiteX8" fmla="*/ 238125 w 6817741"/>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741" h="791310">
                <a:moveTo>
                  <a:pt x="238125" y="0"/>
                </a:moveTo>
                <a:lnTo>
                  <a:pt x="6579616" y="0"/>
                </a:lnTo>
                <a:cubicBezTo>
                  <a:pt x="6711129" y="0"/>
                  <a:pt x="6817741" y="106626"/>
                  <a:pt x="6817741" y="238155"/>
                </a:cubicBezTo>
                <a:lnTo>
                  <a:pt x="6817741" y="553155"/>
                </a:lnTo>
                <a:cubicBezTo>
                  <a:pt x="6817741" y="684684"/>
                  <a:pt x="6711129" y="791310"/>
                  <a:pt x="6579616" y="791310"/>
                </a:cubicBezTo>
                <a:lnTo>
                  <a:pt x="238125" y="791310"/>
                </a:lnTo>
                <a:cubicBezTo>
                  <a:pt x="106612" y="791310"/>
                  <a:pt x="0" y="684684"/>
                  <a:pt x="0" y="553155"/>
                </a:cubicBezTo>
                <a:lnTo>
                  <a:pt x="0" y="238155"/>
                </a:lnTo>
                <a:cubicBezTo>
                  <a:pt x="0" y="106626"/>
                  <a:pt x="106612" y="0"/>
                  <a:pt x="238125" y="0"/>
                </a:cubicBezTo>
                <a:close/>
              </a:path>
            </a:pathLst>
          </a:custGeom>
          <a:solidFill>
            <a:srgbClr val="ECE8FC"/>
          </a:solidFill>
        </p:spPr>
        <p:txBody>
          <a:bodyPr wrap="square" lIns="360000" tIns="72000" anchor="ctr" anchorCtr="0">
            <a:noAutofit/>
          </a:bodyPr>
          <a:lstStyle>
            <a:lvl1pPr marL="0" indent="0" algn="l">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13" name="Tijdelijke aanduiding voor tekst 12">
            <a:extLst>
              <a:ext uri="{FF2B5EF4-FFF2-40B4-BE49-F238E27FC236}">
                <a16:creationId xmlns:a16="http://schemas.microsoft.com/office/drawing/2014/main" id="{F7FF9D48-86EB-0D5C-E795-F1AC00A64FF5}"/>
              </a:ext>
            </a:extLst>
          </p:cNvPr>
          <p:cNvSpPr>
            <a:spLocks noGrp="1"/>
          </p:cNvSpPr>
          <p:nvPr>
            <p:ph type="body" sz="half" idx="26" hasCustomPrompt="1"/>
          </p:nvPr>
        </p:nvSpPr>
        <p:spPr>
          <a:xfrm>
            <a:off x="240536" y="2233659"/>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14" name="Tijdelijke aanduiding voor tekst 13">
            <a:extLst>
              <a:ext uri="{FF2B5EF4-FFF2-40B4-BE49-F238E27FC236}">
                <a16:creationId xmlns:a16="http://schemas.microsoft.com/office/drawing/2014/main" id="{7DF2018F-A87D-943C-7243-D2824001E660}"/>
              </a:ext>
            </a:extLst>
          </p:cNvPr>
          <p:cNvSpPr>
            <a:spLocks noGrp="1"/>
          </p:cNvSpPr>
          <p:nvPr>
            <p:ph type="body" sz="half" idx="27" hasCustomPrompt="1"/>
          </p:nvPr>
        </p:nvSpPr>
        <p:spPr>
          <a:xfrm>
            <a:off x="2088386" y="2233659"/>
            <a:ext cx="6822000" cy="791310"/>
          </a:xfrm>
          <a:custGeom>
            <a:avLst/>
            <a:gdLst>
              <a:gd name="connsiteX0" fmla="*/ 238125 w 6817741"/>
              <a:gd name="connsiteY0" fmla="*/ 0 h 791310"/>
              <a:gd name="connsiteX1" fmla="*/ 6579616 w 6817741"/>
              <a:gd name="connsiteY1" fmla="*/ 0 h 791310"/>
              <a:gd name="connsiteX2" fmla="*/ 6817741 w 6817741"/>
              <a:gd name="connsiteY2" fmla="*/ 238155 h 791310"/>
              <a:gd name="connsiteX3" fmla="*/ 6817741 w 6817741"/>
              <a:gd name="connsiteY3" fmla="*/ 553155 h 791310"/>
              <a:gd name="connsiteX4" fmla="*/ 6579616 w 6817741"/>
              <a:gd name="connsiteY4" fmla="*/ 791310 h 791310"/>
              <a:gd name="connsiteX5" fmla="*/ 238125 w 6817741"/>
              <a:gd name="connsiteY5" fmla="*/ 791310 h 791310"/>
              <a:gd name="connsiteX6" fmla="*/ 0 w 6817741"/>
              <a:gd name="connsiteY6" fmla="*/ 553155 h 791310"/>
              <a:gd name="connsiteX7" fmla="*/ 0 w 6817741"/>
              <a:gd name="connsiteY7" fmla="*/ 238155 h 791310"/>
              <a:gd name="connsiteX8" fmla="*/ 238125 w 6817741"/>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741" h="791310">
                <a:moveTo>
                  <a:pt x="238125" y="0"/>
                </a:moveTo>
                <a:lnTo>
                  <a:pt x="6579616" y="0"/>
                </a:lnTo>
                <a:cubicBezTo>
                  <a:pt x="6711129" y="0"/>
                  <a:pt x="6817741" y="106626"/>
                  <a:pt x="6817741" y="238155"/>
                </a:cubicBezTo>
                <a:lnTo>
                  <a:pt x="6817741" y="553155"/>
                </a:lnTo>
                <a:cubicBezTo>
                  <a:pt x="6817741" y="684684"/>
                  <a:pt x="6711129" y="791310"/>
                  <a:pt x="6579616" y="791310"/>
                </a:cubicBezTo>
                <a:lnTo>
                  <a:pt x="238125" y="791310"/>
                </a:lnTo>
                <a:cubicBezTo>
                  <a:pt x="106612" y="791310"/>
                  <a:pt x="0" y="684684"/>
                  <a:pt x="0" y="553155"/>
                </a:cubicBezTo>
                <a:lnTo>
                  <a:pt x="0" y="238155"/>
                </a:lnTo>
                <a:cubicBezTo>
                  <a:pt x="0" y="106626"/>
                  <a:pt x="106612" y="0"/>
                  <a:pt x="238125" y="0"/>
                </a:cubicBezTo>
                <a:close/>
              </a:path>
            </a:pathLst>
          </a:custGeom>
          <a:solidFill>
            <a:srgbClr val="ECE8FC"/>
          </a:solidFill>
        </p:spPr>
        <p:txBody>
          <a:bodyPr wrap="square" lIns="360000" tIns="72000" anchor="ctr" anchorCtr="0">
            <a:noAutofit/>
          </a:bodyPr>
          <a:lstStyle>
            <a:lvl1pPr marL="0" indent="0" algn="l">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15" name="Tijdelijke aanduiding voor tekst 14">
            <a:extLst>
              <a:ext uri="{FF2B5EF4-FFF2-40B4-BE49-F238E27FC236}">
                <a16:creationId xmlns:a16="http://schemas.microsoft.com/office/drawing/2014/main" id="{BA76A32A-8383-69F1-4BFD-3FECACAA945B}"/>
              </a:ext>
            </a:extLst>
          </p:cNvPr>
          <p:cNvSpPr>
            <a:spLocks noGrp="1"/>
          </p:cNvSpPr>
          <p:nvPr>
            <p:ph type="body" sz="half" idx="28" hasCustomPrompt="1"/>
          </p:nvPr>
        </p:nvSpPr>
        <p:spPr>
          <a:xfrm>
            <a:off x="240536" y="3171318"/>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18" name="Tijdelijke aanduiding voor tekst 17">
            <a:extLst>
              <a:ext uri="{FF2B5EF4-FFF2-40B4-BE49-F238E27FC236}">
                <a16:creationId xmlns:a16="http://schemas.microsoft.com/office/drawing/2014/main" id="{460EB027-75D2-D7B5-5702-F59CDE4BD4BB}"/>
              </a:ext>
            </a:extLst>
          </p:cNvPr>
          <p:cNvSpPr>
            <a:spLocks noGrp="1"/>
          </p:cNvSpPr>
          <p:nvPr>
            <p:ph type="body" sz="half" idx="29" hasCustomPrompt="1"/>
          </p:nvPr>
        </p:nvSpPr>
        <p:spPr>
          <a:xfrm>
            <a:off x="2088386" y="3171318"/>
            <a:ext cx="6822000" cy="791310"/>
          </a:xfrm>
          <a:custGeom>
            <a:avLst/>
            <a:gdLst>
              <a:gd name="connsiteX0" fmla="*/ 238125 w 6817741"/>
              <a:gd name="connsiteY0" fmla="*/ 0 h 791310"/>
              <a:gd name="connsiteX1" fmla="*/ 6579616 w 6817741"/>
              <a:gd name="connsiteY1" fmla="*/ 0 h 791310"/>
              <a:gd name="connsiteX2" fmla="*/ 6817741 w 6817741"/>
              <a:gd name="connsiteY2" fmla="*/ 238155 h 791310"/>
              <a:gd name="connsiteX3" fmla="*/ 6817741 w 6817741"/>
              <a:gd name="connsiteY3" fmla="*/ 553155 h 791310"/>
              <a:gd name="connsiteX4" fmla="*/ 6579616 w 6817741"/>
              <a:gd name="connsiteY4" fmla="*/ 791310 h 791310"/>
              <a:gd name="connsiteX5" fmla="*/ 238125 w 6817741"/>
              <a:gd name="connsiteY5" fmla="*/ 791310 h 791310"/>
              <a:gd name="connsiteX6" fmla="*/ 0 w 6817741"/>
              <a:gd name="connsiteY6" fmla="*/ 553155 h 791310"/>
              <a:gd name="connsiteX7" fmla="*/ 0 w 6817741"/>
              <a:gd name="connsiteY7" fmla="*/ 238155 h 791310"/>
              <a:gd name="connsiteX8" fmla="*/ 238125 w 6817741"/>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741" h="791310">
                <a:moveTo>
                  <a:pt x="238125" y="0"/>
                </a:moveTo>
                <a:lnTo>
                  <a:pt x="6579616" y="0"/>
                </a:lnTo>
                <a:cubicBezTo>
                  <a:pt x="6711129" y="0"/>
                  <a:pt x="6817741" y="106626"/>
                  <a:pt x="6817741" y="238155"/>
                </a:cubicBezTo>
                <a:lnTo>
                  <a:pt x="6817741" y="553155"/>
                </a:lnTo>
                <a:cubicBezTo>
                  <a:pt x="6817741" y="684684"/>
                  <a:pt x="6711129" y="791310"/>
                  <a:pt x="6579616" y="791310"/>
                </a:cubicBezTo>
                <a:lnTo>
                  <a:pt x="238125" y="791310"/>
                </a:lnTo>
                <a:cubicBezTo>
                  <a:pt x="106612" y="791310"/>
                  <a:pt x="0" y="684684"/>
                  <a:pt x="0" y="553155"/>
                </a:cubicBezTo>
                <a:lnTo>
                  <a:pt x="0" y="238155"/>
                </a:lnTo>
                <a:cubicBezTo>
                  <a:pt x="0" y="106626"/>
                  <a:pt x="106612" y="0"/>
                  <a:pt x="238125" y="0"/>
                </a:cubicBezTo>
                <a:close/>
              </a:path>
            </a:pathLst>
          </a:custGeom>
          <a:solidFill>
            <a:srgbClr val="ECE8FC"/>
          </a:solidFill>
        </p:spPr>
        <p:txBody>
          <a:bodyPr wrap="square" lIns="360000" tIns="72000" anchor="ctr" anchorCtr="0">
            <a:noAutofit/>
          </a:bodyPr>
          <a:lstStyle>
            <a:lvl1pPr marL="0" indent="0" algn="l">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19" name="Tijdelijke aanduiding voor tekst 18">
            <a:extLst>
              <a:ext uri="{FF2B5EF4-FFF2-40B4-BE49-F238E27FC236}">
                <a16:creationId xmlns:a16="http://schemas.microsoft.com/office/drawing/2014/main" id="{14156CB4-345A-C62B-B887-D7BD2176A8E9}"/>
              </a:ext>
            </a:extLst>
          </p:cNvPr>
          <p:cNvSpPr>
            <a:spLocks noGrp="1"/>
          </p:cNvSpPr>
          <p:nvPr>
            <p:ph type="body" sz="half" idx="30" hasCustomPrompt="1"/>
          </p:nvPr>
        </p:nvSpPr>
        <p:spPr>
          <a:xfrm>
            <a:off x="240536" y="4108977"/>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22" name="Tijdelijke aanduiding voor tekst 21">
            <a:extLst>
              <a:ext uri="{FF2B5EF4-FFF2-40B4-BE49-F238E27FC236}">
                <a16:creationId xmlns:a16="http://schemas.microsoft.com/office/drawing/2014/main" id="{A64A6216-A406-7FDF-055D-FF6659294306}"/>
              </a:ext>
            </a:extLst>
          </p:cNvPr>
          <p:cNvSpPr>
            <a:spLocks noGrp="1"/>
          </p:cNvSpPr>
          <p:nvPr>
            <p:ph type="body" sz="half" idx="31" hasCustomPrompt="1"/>
          </p:nvPr>
        </p:nvSpPr>
        <p:spPr>
          <a:xfrm>
            <a:off x="2088386" y="4108977"/>
            <a:ext cx="6822000" cy="791310"/>
          </a:xfrm>
          <a:custGeom>
            <a:avLst/>
            <a:gdLst>
              <a:gd name="connsiteX0" fmla="*/ 238125 w 6817741"/>
              <a:gd name="connsiteY0" fmla="*/ 0 h 791310"/>
              <a:gd name="connsiteX1" fmla="*/ 6579616 w 6817741"/>
              <a:gd name="connsiteY1" fmla="*/ 0 h 791310"/>
              <a:gd name="connsiteX2" fmla="*/ 6817741 w 6817741"/>
              <a:gd name="connsiteY2" fmla="*/ 238155 h 791310"/>
              <a:gd name="connsiteX3" fmla="*/ 6817741 w 6817741"/>
              <a:gd name="connsiteY3" fmla="*/ 553155 h 791310"/>
              <a:gd name="connsiteX4" fmla="*/ 6579616 w 6817741"/>
              <a:gd name="connsiteY4" fmla="*/ 791310 h 791310"/>
              <a:gd name="connsiteX5" fmla="*/ 238125 w 6817741"/>
              <a:gd name="connsiteY5" fmla="*/ 791310 h 791310"/>
              <a:gd name="connsiteX6" fmla="*/ 0 w 6817741"/>
              <a:gd name="connsiteY6" fmla="*/ 553155 h 791310"/>
              <a:gd name="connsiteX7" fmla="*/ 0 w 6817741"/>
              <a:gd name="connsiteY7" fmla="*/ 238155 h 791310"/>
              <a:gd name="connsiteX8" fmla="*/ 238125 w 6817741"/>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7741" h="791310">
                <a:moveTo>
                  <a:pt x="238125" y="0"/>
                </a:moveTo>
                <a:lnTo>
                  <a:pt x="6579616" y="0"/>
                </a:lnTo>
                <a:cubicBezTo>
                  <a:pt x="6711129" y="0"/>
                  <a:pt x="6817741" y="106626"/>
                  <a:pt x="6817741" y="238155"/>
                </a:cubicBezTo>
                <a:lnTo>
                  <a:pt x="6817741" y="553155"/>
                </a:lnTo>
                <a:cubicBezTo>
                  <a:pt x="6817741" y="684684"/>
                  <a:pt x="6711129" y="791310"/>
                  <a:pt x="6579616" y="791310"/>
                </a:cubicBezTo>
                <a:lnTo>
                  <a:pt x="238125" y="791310"/>
                </a:lnTo>
                <a:cubicBezTo>
                  <a:pt x="106612" y="791310"/>
                  <a:pt x="0" y="684684"/>
                  <a:pt x="0" y="553155"/>
                </a:cubicBezTo>
                <a:lnTo>
                  <a:pt x="0" y="238155"/>
                </a:lnTo>
                <a:cubicBezTo>
                  <a:pt x="0" y="106626"/>
                  <a:pt x="106612" y="0"/>
                  <a:pt x="238125" y="0"/>
                </a:cubicBezTo>
                <a:close/>
              </a:path>
            </a:pathLst>
          </a:custGeom>
          <a:solidFill>
            <a:srgbClr val="ECE8FC"/>
          </a:solidFill>
        </p:spPr>
        <p:txBody>
          <a:bodyPr wrap="square" lIns="360000" tIns="72000" anchor="ctr" anchorCtr="0">
            <a:noAutofit/>
          </a:bodyPr>
          <a:lstStyle>
            <a:lvl1pPr marL="0" indent="0" algn="l">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241171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8" name="Title 1">
            <a:extLst>
              <a:ext uri="{FF2B5EF4-FFF2-40B4-BE49-F238E27FC236}">
                <a16:creationId xmlns:a16="http://schemas.microsoft.com/office/drawing/2014/main" id="{A7C81726-5BCE-D01E-8A0C-AFBA129B15C9}"/>
              </a:ext>
            </a:extLst>
          </p:cNvPr>
          <p:cNvSpPr>
            <a:spLocks noGrp="1"/>
          </p:cNvSpPr>
          <p:nvPr>
            <p:ph type="title"/>
          </p:nvPr>
        </p:nvSpPr>
        <p:spPr>
          <a:xfrm>
            <a:off x="360000" y="360000"/>
            <a:ext cx="8424000" cy="674800"/>
          </a:xfrm>
        </p:spPr>
        <p:txBody>
          <a:bodyPr/>
          <a:lstStyle>
            <a:lvl1pPr>
              <a:defRPr>
                <a:solidFill>
                  <a:schemeClr val="tx1"/>
                </a:solidFill>
              </a:defRPr>
            </a:lvl1pPr>
          </a:lstStyle>
          <a:p>
            <a:r>
              <a:rPr lang="en-GB"/>
              <a:t>Click to edit Master title style</a:t>
            </a:r>
            <a:endParaRPr lang="en-US"/>
          </a:p>
        </p:txBody>
      </p:sp>
      <p:sp>
        <p:nvSpPr>
          <p:cNvPr id="11" name="Tijdelijke aanduiding voor tekst 10">
            <a:extLst>
              <a:ext uri="{FF2B5EF4-FFF2-40B4-BE49-F238E27FC236}">
                <a16:creationId xmlns:a16="http://schemas.microsoft.com/office/drawing/2014/main" id="{EB3D4C19-9986-8978-33A9-B57352480A31}"/>
              </a:ext>
            </a:extLst>
          </p:cNvPr>
          <p:cNvSpPr>
            <a:spLocks noGrp="1"/>
          </p:cNvSpPr>
          <p:nvPr>
            <p:ph type="body" sz="half" idx="17" hasCustomPrompt="1"/>
          </p:nvPr>
        </p:nvSpPr>
        <p:spPr>
          <a:xfrm>
            <a:off x="234000" y="1296000"/>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1"/>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13" name="Tijdelijke aanduiding voor tekst 12">
            <a:extLst>
              <a:ext uri="{FF2B5EF4-FFF2-40B4-BE49-F238E27FC236}">
                <a16:creationId xmlns:a16="http://schemas.microsoft.com/office/drawing/2014/main" id="{F7FF9D48-86EB-0D5C-E795-F1AC00A64FF5}"/>
              </a:ext>
            </a:extLst>
          </p:cNvPr>
          <p:cNvSpPr>
            <a:spLocks noGrp="1"/>
          </p:cNvSpPr>
          <p:nvPr>
            <p:ph type="body" sz="half" idx="26" hasCustomPrompt="1"/>
          </p:nvPr>
        </p:nvSpPr>
        <p:spPr>
          <a:xfrm>
            <a:off x="234000" y="2232000"/>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15" name="Tijdelijke aanduiding voor tekst 14">
            <a:extLst>
              <a:ext uri="{FF2B5EF4-FFF2-40B4-BE49-F238E27FC236}">
                <a16:creationId xmlns:a16="http://schemas.microsoft.com/office/drawing/2014/main" id="{BA76A32A-8383-69F1-4BFD-3FECACAA945B}"/>
              </a:ext>
            </a:extLst>
          </p:cNvPr>
          <p:cNvSpPr>
            <a:spLocks noGrp="1"/>
          </p:cNvSpPr>
          <p:nvPr>
            <p:ph type="body" sz="half" idx="28" hasCustomPrompt="1"/>
          </p:nvPr>
        </p:nvSpPr>
        <p:spPr>
          <a:xfrm>
            <a:off x="234000" y="3168000"/>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1"/>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19" name="Tijdelijke aanduiding voor tekst 18">
            <a:extLst>
              <a:ext uri="{FF2B5EF4-FFF2-40B4-BE49-F238E27FC236}">
                <a16:creationId xmlns:a16="http://schemas.microsoft.com/office/drawing/2014/main" id="{14156CB4-345A-C62B-B887-D7BD2176A8E9}"/>
              </a:ext>
            </a:extLst>
          </p:cNvPr>
          <p:cNvSpPr>
            <a:spLocks noGrp="1"/>
          </p:cNvSpPr>
          <p:nvPr>
            <p:ph type="body" sz="half" idx="30" hasCustomPrompt="1"/>
          </p:nvPr>
        </p:nvSpPr>
        <p:spPr>
          <a:xfrm>
            <a:off x="234000" y="4104000"/>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24" name="Tijdelijke aanduiding voor tekst 23">
            <a:extLst>
              <a:ext uri="{FF2B5EF4-FFF2-40B4-BE49-F238E27FC236}">
                <a16:creationId xmlns:a16="http://schemas.microsoft.com/office/drawing/2014/main" id="{312CF635-940F-0BB9-BE12-6BF75A7AD935}"/>
              </a:ext>
            </a:extLst>
          </p:cNvPr>
          <p:cNvSpPr>
            <a:spLocks noGrp="1"/>
          </p:cNvSpPr>
          <p:nvPr>
            <p:ph type="body" sz="half" idx="13" hasCustomPrompt="1"/>
          </p:nvPr>
        </p:nvSpPr>
        <p:spPr>
          <a:xfrm>
            <a:off x="2088388" y="1296000"/>
            <a:ext cx="2412238" cy="792000"/>
          </a:xfrm>
          <a:custGeom>
            <a:avLst/>
            <a:gdLst>
              <a:gd name="connsiteX0" fmla="*/ 238125 w 2412238"/>
              <a:gd name="connsiteY0" fmla="*/ 0 h 756761"/>
              <a:gd name="connsiteX1" fmla="*/ 2174113 w 2412238"/>
              <a:gd name="connsiteY1" fmla="*/ 0 h 756761"/>
              <a:gd name="connsiteX2" fmla="*/ 2412238 w 2412238"/>
              <a:gd name="connsiteY2" fmla="*/ 238155 h 756761"/>
              <a:gd name="connsiteX3" fmla="*/ 2412238 w 2412238"/>
              <a:gd name="connsiteY3" fmla="*/ 518607 h 756761"/>
              <a:gd name="connsiteX4" fmla="*/ 2174113 w 2412238"/>
              <a:gd name="connsiteY4" fmla="*/ 756761 h 756761"/>
              <a:gd name="connsiteX5" fmla="*/ 238125 w 2412238"/>
              <a:gd name="connsiteY5" fmla="*/ 756761 h 756761"/>
              <a:gd name="connsiteX6" fmla="*/ 0 w 2412238"/>
              <a:gd name="connsiteY6" fmla="*/ 518607 h 756761"/>
              <a:gd name="connsiteX7" fmla="*/ 0 w 2412238"/>
              <a:gd name="connsiteY7" fmla="*/ 238155 h 756761"/>
              <a:gd name="connsiteX8" fmla="*/ 238125 w 2412238"/>
              <a:gd name="connsiteY8" fmla="*/ 0 h 75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2238" h="756761">
                <a:moveTo>
                  <a:pt x="238125" y="0"/>
                </a:moveTo>
                <a:lnTo>
                  <a:pt x="2174113" y="0"/>
                </a:lnTo>
                <a:cubicBezTo>
                  <a:pt x="2305626" y="0"/>
                  <a:pt x="2412238" y="106626"/>
                  <a:pt x="2412238" y="238155"/>
                </a:cubicBezTo>
                <a:lnTo>
                  <a:pt x="2412238" y="518607"/>
                </a:lnTo>
                <a:cubicBezTo>
                  <a:pt x="2412238" y="650136"/>
                  <a:pt x="2305626" y="756761"/>
                  <a:pt x="2174113" y="756761"/>
                </a:cubicBezTo>
                <a:lnTo>
                  <a:pt x="238125" y="756761"/>
                </a:lnTo>
                <a:cubicBezTo>
                  <a:pt x="106612" y="756761"/>
                  <a:pt x="0" y="650136"/>
                  <a:pt x="0" y="518607"/>
                </a:cubicBezTo>
                <a:lnTo>
                  <a:pt x="0" y="238155"/>
                </a:lnTo>
                <a:cubicBezTo>
                  <a:pt x="0" y="106626"/>
                  <a:pt x="106612" y="0"/>
                  <a:pt x="238125" y="0"/>
                </a:cubicBezTo>
                <a:close/>
              </a:path>
            </a:pathLst>
          </a:custGeom>
          <a:solidFill>
            <a:schemeClr val="accent5"/>
          </a:solidFill>
        </p:spPr>
        <p:txBody>
          <a:bodyPr wrap="square" lIns="360000" rIns="108000" anchor="ctr" anchorCtr="0">
            <a:noAutofit/>
          </a:bodyPr>
          <a:lstStyle>
            <a:lvl1pPr marL="0" indent="0">
              <a:lnSpc>
                <a:spcPct val="100000"/>
              </a:lnSpc>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te bewerken</a:t>
            </a:r>
          </a:p>
        </p:txBody>
      </p:sp>
      <p:sp>
        <p:nvSpPr>
          <p:cNvPr id="25" name="Tijdelijke aanduiding voor tekst 24">
            <a:extLst>
              <a:ext uri="{FF2B5EF4-FFF2-40B4-BE49-F238E27FC236}">
                <a16:creationId xmlns:a16="http://schemas.microsoft.com/office/drawing/2014/main" id="{D4D70E62-2496-A3BF-7CCA-2584C8608EF5}"/>
              </a:ext>
            </a:extLst>
          </p:cNvPr>
          <p:cNvSpPr>
            <a:spLocks noGrp="1"/>
          </p:cNvSpPr>
          <p:nvPr>
            <p:ph type="body" sz="half" idx="31" hasCustomPrompt="1"/>
          </p:nvPr>
        </p:nvSpPr>
        <p:spPr>
          <a:xfrm>
            <a:off x="6498000" y="1296000"/>
            <a:ext cx="2412238" cy="792000"/>
          </a:xfrm>
          <a:custGeom>
            <a:avLst/>
            <a:gdLst>
              <a:gd name="connsiteX0" fmla="*/ 238125 w 2412238"/>
              <a:gd name="connsiteY0" fmla="*/ 0 h 756761"/>
              <a:gd name="connsiteX1" fmla="*/ 2174113 w 2412238"/>
              <a:gd name="connsiteY1" fmla="*/ 0 h 756761"/>
              <a:gd name="connsiteX2" fmla="*/ 2412238 w 2412238"/>
              <a:gd name="connsiteY2" fmla="*/ 238155 h 756761"/>
              <a:gd name="connsiteX3" fmla="*/ 2412238 w 2412238"/>
              <a:gd name="connsiteY3" fmla="*/ 518607 h 756761"/>
              <a:gd name="connsiteX4" fmla="*/ 2174113 w 2412238"/>
              <a:gd name="connsiteY4" fmla="*/ 756761 h 756761"/>
              <a:gd name="connsiteX5" fmla="*/ 238125 w 2412238"/>
              <a:gd name="connsiteY5" fmla="*/ 756761 h 756761"/>
              <a:gd name="connsiteX6" fmla="*/ 0 w 2412238"/>
              <a:gd name="connsiteY6" fmla="*/ 518607 h 756761"/>
              <a:gd name="connsiteX7" fmla="*/ 0 w 2412238"/>
              <a:gd name="connsiteY7" fmla="*/ 238155 h 756761"/>
              <a:gd name="connsiteX8" fmla="*/ 238125 w 2412238"/>
              <a:gd name="connsiteY8" fmla="*/ 0 h 75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2238" h="756761">
                <a:moveTo>
                  <a:pt x="238125" y="0"/>
                </a:moveTo>
                <a:lnTo>
                  <a:pt x="2174113" y="0"/>
                </a:lnTo>
                <a:cubicBezTo>
                  <a:pt x="2305626" y="0"/>
                  <a:pt x="2412238" y="106626"/>
                  <a:pt x="2412238" y="238155"/>
                </a:cubicBezTo>
                <a:lnTo>
                  <a:pt x="2412238" y="518607"/>
                </a:lnTo>
                <a:cubicBezTo>
                  <a:pt x="2412238" y="650136"/>
                  <a:pt x="2305626" y="756761"/>
                  <a:pt x="2174113" y="756761"/>
                </a:cubicBezTo>
                <a:lnTo>
                  <a:pt x="238125" y="756761"/>
                </a:lnTo>
                <a:cubicBezTo>
                  <a:pt x="106612" y="756761"/>
                  <a:pt x="0" y="650136"/>
                  <a:pt x="0" y="518607"/>
                </a:cubicBezTo>
                <a:lnTo>
                  <a:pt x="0" y="238155"/>
                </a:lnTo>
                <a:cubicBezTo>
                  <a:pt x="0" y="106626"/>
                  <a:pt x="106612" y="0"/>
                  <a:pt x="238125" y="0"/>
                </a:cubicBezTo>
                <a:close/>
              </a:path>
            </a:pathLst>
          </a:custGeom>
          <a:solidFill>
            <a:srgbClr val="ECE8FC"/>
          </a:solidFill>
        </p:spPr>
        <p:txBody>
          <a:bodyPr wrap="square" lIns="360000" rIns="108000" anchor="ctr" anchorCtr="0">
            <a:noAutofit/>
          </a:bodyPr>
          <a:lstStyle>
            <a:lvl1pPr marL="0" indent="0">
              <a:lnSpc>
                <a:spcPct val="100000"/>
              </a:lnSpc>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te bewerken</a:t>
            </a:r>
          </a:p>
        </p:txBody>
      </p:sp>
      <p:sp>
        <p:nvSpPr>
          <p:cNvPr id="26" name="Tijdelijke aanduiding voor tekst 25">
            <a:extLst>
              <a:ext uri="{FF2B5EF4-FFF2-40B4-BE49-F238E27FC236}">
                <a16:creationId xmlns:a16="http://schemas.microsoft.com/office/drawing/2014/main" id="{23E1CB65-74ED-131A-9B7A-CB55AFD0FF80}"/>
              </a:ext>
            </a:extLst>
          </p:cNvPr>
          <p:cNvSpPr>
            <a:spLocks noGrp="1"/>
          </p:cNvSpPr>
          <p:nvPr>
            <p:ph type="body" sz="half" idx="32" hasCustomPrompt="1"/>
          </p:nvPr>
        </p:nvSpPr>
        <p:spPr>
          <a:xfrm>
            <a:off x="4645012" y="1296000"/>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27" name="Tijdelijke aanduiding voor tekst 26">
            <a:extLst>
              <a:ext uri="{FF2B5EF4-FFF2-40B4-BE49-F238E27FC236}">
                <a16:creationId xmlns:a16="http://schemas.microsoft.com/office/drawing/2014/main" id="{E70753A2-4E13-FD84-77CC-EF743B486260}"/>
              </a:ext>
            </a:extLst>
          </p:cNvPr>
          <p:cNvSpPr>
            <a:spLocks noGrp="1"/>
          </p:cNvSpPr>
          <p:nvPr>
            <p:ph type="body" sz="half" idx="33" hasCustomPrompt="1"/>
          </p:nvPr>
        </p:nvSpPr>
        <p:spPr>
          <a:xfrm>
            <a:off x="4645012" y="2232000"/>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1"/>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29" name="Tijdelijke aanduiding voor tekst 28">
            <a:extLst>
              <a:ext uri="{FF2B5EF4-FFF2-40B4-BE49-F238E27FC236}">
                <a16:creationId xmlns:a16="http://schemas.microsoft.com/office/drawing/2014/main" id="{6B1E8C64-CEF8-876C-A3EE-CFF2898C8B1D}"/>
              </a:ext>
            </a:extLst>
          </p:cNvPr>
          <p:cNvSpPr>
            <a:spLocks noGrp="1"/>
          </p:cNvSpPr>
          <p:nvPr>
            <p:ph type="body" sz="half" idx="34" hasCustomPrompt="1"/>
          </p:nvPr>
        </p:nvSpPr>
        <p:spPr>
          <a:xfrm>
            <a:off x="4645012" y="3168000"/>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3"/>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30" name="Tijdelijke aanduiding voor tekst 29">
            <a:extLst>
              <a:ext uri="{FF2B5EF4-FFF2-40B4-BE49-F238E27FC236}">
                <a16:creationId xmlns:a16="http://schemas.microsoft.com/office/drawing/2014/main" id="{15E8F482-D31C-7E8C-3576-06C1D00D17EF}"/>
              </a:ext>
            </a:extLst>
          </p:cNvPr>
          <p:cNvSpPr>
            <a:spLocks noGrp="1"/>
          </p:cNvSpPr>
          <p:nvPr>
            <p:ph type="body" sz="half" idx="35" hasCustomPrompt="1"/>
          </p:nvPr>
        </p:nvSpPr>
        <p:spPr>
          <a:xfrm>
            <a:off x="4645012" y="4104000"/>
            <a:ext cx="1702689" cy="791310"/>
          </a:xfrm>
          <a:custGeom>
            <a:avLst/>
            <a:gdLst>
              <a:gd name="connsiteX0" fmla="*/ 238125 w 1702689"/>
              <a:gd name="connsiteY0" fmla="*/ 0 h 791310"/>
              <a:gd name="connsiteX1" fmla="*/ 1464564 w 1702689"/>
              <a:gd name="connsiteY1" fmla="*/ 0 h 791310"/>
              <a:gd name="connsiteX2" fmla="*/ 1702689 w 1702689"/>
              <a:gd name="connsiteY2" fmla="*/ 238155 h 791310"/>
              <a:gd name="connsiteX3" fmla="*/ 1702689 w 1702689"/>
              <a:gd name="connsiteY3" fmla="*/ 553155 h 791310"/>
              <a:gd name="connsiteX4" fmla="*/ 1464564 w 1702689"/>
              <a:gd name="connsiteY4" fmla="*/ 791310 h 791310"/>
              <a:gd name="connsiteX5" fmla="*/ 238125 w 1702689"/>
              <a:gd name="connsiteY5" fmla="*/ 791310 h 791310"/>
              <a:gd name="connsiteX6" fmla="*/ 0 w 1702689"/>
              <a:gd name="connsiteY6" fmla="*/ 553155 h 791310"/>
              <a:gd name="connsiteX7" fmla="*/ 0 w 1702689"/>
              <a:gd name="connsiteY7" fmla="*/ 238155 h 791310"/>
              <a:gd name="connsiteX8" fmla="*/ 238125 w 1702689"/>
              <a:gd name="connsiteY8" fmla="*/ 0 h 791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689" h="791310">
                <a:moveTo>
                  <a:pt x="238125" y="0"/>
                </a:moveTo>
                <a:lnTo>
                  <a:pt x="1464564" y="0"/>
                </a:lnTo>
                <a:cubicBezTo>
                  <a:pt x="1596077" y="0"/>
                  <a:pt x="1702689" y="106626"/>
                  <a:pt x="1702689" y="238155"/>
                </a:cubicBezTo>
                <a:lnTo>
                  <a:pt x="1702689" y="553155"/>
                </a:lnTo>
                <a:cubicBezTo>
                  <a:pt x="1702689" y="684684"/>
                  <a:pt x="1596077" y="791310"/>
                  <a:pt x="1464564" y="791310"/>
                </a:cubicBezTo>
                <a:lnTo>
                  <a:pt x="238125" y="791310"/>
                </a:lnTo>
                <a:cubicBezTo>
                  <a:pt x="106612" y="791310"/>
                  <a:pt x="0" y="684684"/>
                  <a:pt x="0" y="553155"/>
                </a:cubicBezTo>
                <a:lnTo>
                  <a:pt x="0" y="238155"/>
                </a:lnTo>
                <a:cubicBezTo>
                  <a:pt x="0" y="106626"/>
                  <a:pt x="106612" y="0"/>
                  <a:pt x="238125" y="0"/>
                </a:cubicBezTo>
                <a:close/>
              </a:path>
            </a:pathLst>
          </a:custGeom>
          <a:solidFill>
            <a:schemeClr val="accent1"/>
          </a:solidFill>
        </p:spPr>
        <p:txBody>
          <a:bodyPr wrap="square" tIns="72000" anchor="ctr" anchorCtr="0">
            <a:noAutofit/>
          </a:bodyPr>
          <a:lstStyle>
            <a:lvl1pPr marL="0" indent="0" algn="ctr">
              <a:buNone/>
              <a:defRPr sz="39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00/00</a:t>
            </a:r>
          </a:p>
        </p:txBody>
      </p:sp>
      <p:sp>
        <p:nvSpPr>
          <p:cNvPr id="31" name="Tijdelijke aanduiding voor tekst 30">
            <a:extLst>
              <a:ext uri="{FF2B5EF4-FFF2-40B4-BE49-F238E27FC236}">
                <a16:creationId xmlns:a16="http://schemas.microsoft.com/office/drawing/2014/main" id="{C90BE00F-113D-E7D6-A201-A481AAD69451}"/>
              </a:ext>
            </a:extLst>
          </p:cNvPr>
          <p:cNvSpPr>
            <a:spLocks noGrp="1"/>
          </p:cNvSpPr>
          <p:nvPr>
            <p:ph type="body" sz="half" idx="36" hasCustomPrompt="1"/>
          </p:nvPr>
        </p:nvSpPr>
        <p:spPr>
          <a:xfrm>
            <a:off x="2088388" y="2232000"/>
            <a:ext cx="2412238" cy="792000"/>
          </a:xfrm>
          <a:custGeom>
            <a:avLst/>
            <a:gdLst>
              <a:gd name="connsiteX0" fmla="*/ 238125 w 2412238"/>
              <a:gd name="connsiteY0" fmla="*/ 0 h 756761"/>
              <a:gd name="connsiteX1" fmla="*/ 2174113 w 2412238"/>
              <a:gd name="connsiteY1" fmla="*/ 0 h 756761"/>
              <a:gd name="connsiteX2" fmla="*/ 2412238 w 2412238"/>
              <a:gd name="connsiteY2" fmla="*/ 238155 h 756761"/>
              <a:gd name="connsiteX3" fmla="*/ 2412238 w 2412238"/>
              <a:gd name="connsiteY3" fmla="*/ 518607 h 756761"/>
              <a:gd name="connsiteX4" fmla="*/ 2174113 w 2412238"/>
              <a:gd name="connsiteY4" fmla="*/ 756761 h 756761"/>
              <a:gd name="connsiteX5" fmla="*/ 238125 w 2412238"/>
              <a:gd name="connsiteY5" fmla="*/ 756761 h 756761"/>
              <a:gd name="connsiteX6" fmla="*/ 0 w 2412238"/>
              <a:gd name="connsiteY6" fmla="*/ 518607 h 756761"/>
              <a:gd name="connsiteX7" fmla="*/ 0 w 2412238"/>
              <a:gd name="connsiteY7" fmla="*/ 238155 h 756761"/>
              <a:gd name="connsiteX8" fmla="*/ 238125 w 2412238"/>
              <a:gd name="connsiteY8" fmla="*/ 0 h 75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2238" h="756761">
                <a:moveTo>
                  <a:pt x="238125" y="0"/>
                </a:moveTo>
                <a:lnTo>
                  <a:pt x="2174113" y="0"/>
                </a:lnTo>
                <a:cubicBezTo>
                  <a:pt x="2305626" y="0"/>
                  <a:pt x="2412238" y="106626"/>
                  <a:pt x="2412238" y="238155"/>
                </a:cubicBezTo>
                <a:lnTo>
                  <a:pt x="2412238" y="518607"/>
                </a:lnTo>
                <a:cubicBezTo>
                  <a:pt x="2412238" y="650136"/>
                  <a:pt x="2305626" y="756761"/>
                  <a:pt x="2174113" y="756761"/>
                </a:cubicBezTo>
                <a:lnTo>
                  <a:pt x="238125" y="756761"/>
                </a:lnTo>
                <a:cubicBezTo>
                  <a:pt x="106612" y="756761"/>
                  <a:pt x="0" y="650136"/>
                  <a:pt x="0" y="518607"/>
                </a:cubicBezTo>
                <a:lnTo>
                  <a:pt x="0" y="238155"/>
                </a:lnTo>
                <a:cubicBezTo>
                  <a:pt x="0" y="106626"/>
                  <a:pt x="106612" y="0"/>
                  <a:pt x="238125" y="0"/>
                </a:cubicBezTo>
                <a:close/>
              </a:path>
            </a:pathLst>
          </a:custGeom>
          <a:solidFill>
            <a:srgbClr val="ECE8FC"/>
          </a:solidFill>
        </p:spPr>
        <p:txBody>
          <a:bodyPr wrap="square" lIns="360000" rIns="108000" anchor="ctr" anchorCtr="0">
            <a:noAutofit/>
          </a:bodyPr>
          <a:lstStyle>
            <a:lvl1pPr marL="0" indent="0">
              <a:lnSpc>
                <a:spcPct val="100000"/>
              </a:lnSpc>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te bewerken</a:t>
            </a:r>
          </a:p>
        </p:txBody>
      </p:sp>
      <p:sp>
        <p:nvSpPr>
          <p:cNvPr id="32" name="Tijdelijke aanduiding voor tekst 31">
            <a:extLst>
              <a:ext uri="{FF2B5EF4-FFF2-40B4-BE49-F238E27FC236}">
                <a16:creationId xmlns:a16="http://schemas.microsoft.com/office/drawing/2014/main" id="{418873AC-50CB-D151-D6C5-A6EB5454501E}"/>
              </a:ext>
            </a:extLst>
          </p:cNvPr>
          <p:cNvSpPr>
            <a:spLocks noGrp="1"/>
          </p:cNvSpPr>
          <p:nvPr>
            <p:ph type="body" sz="half" idx="37" hasCustomPrompt="1"/>
          </p:nvPr>
        </p:nvSpPr>
        <p:spPr>
          <a:xfrm>
            <a:off x="6498000" y="2232000"/>
            <a:ext cx="2412238" cy="792000"/>
          </a:xfrm>
          <a:custGeom>
            <a:avLst/>
            <a:gdLst>
              <a:gd name="connsiteX0" fmla="*/ 238125 w 2412238"/>
              <a:gd name="connsiteY0" fmla="*/ 0 h 756761"/>
              <a:gd name="connsiteX1" fmla="*/ 2174113 w 2412238"/>
              <a:gd name="connsiteY1" fmla="*/ 0 h 756761"/>
              <a:gd name="connsiteX2" fmla="*/ 2412238 w 2412238"/>
              <a:gd name="connsiteY2" fmla="*/ 238155 h 756761"/>
              <a:gd name="connsiteX3" fmla="*/ 2412238 w 2412238"/>
              <a:gd name="connsiteY3" fmla="*/ 518607 h 756761"/>
              <a:gd name="connsiteX4" fmla="*/ 2174113 w 2412238"/>
              <a:gd name="connsiteY4" fmla="*/ 756761 h 756761"/>
              <a:gd name="connsiteX5" fmla="*/ 238125 w 2412238"/>
              <a:gd name="connsiteY5" fmla="*/ 756761 h 756761"/>
              <a:gd name="connsiteX6" fmla="*/ 0 w 2412238"/>
              <a:gd name="connsiteY6" fmla="*/ 518607 h 756761"/>
              <a:gd name="connsiteX7" fmla="*/ 0 w 2412238"/>
              <a:gd name="connsiteY7" fmla="*/ 238155 h 756761"/>
              <a:gd name="connsiteX8" fmla="*/ 238125 w 2412238"/>
              <a:gd name="connsiteY8" fmla="*/ 0 h 75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2238" h="756761">
                <a:moveTo>
                  <a:pt x="238125" y="0"/>
                </a:moveTo>
                <a:lnTo>
                  <a:pt x="2174113" y="0"/>
                </a:lnTo>
                <a:cubicBezTo>
                  <a:pt x="2305626" y="0"/>
                  <a:pt x="2412238" y="106626"/>
                  <a:pt x="2412238" y="238155"/>
                </a:cubicBezTo>
                <a:lnTo>
                  <a:pt x="2412238" y="518607"/>
                </a:lnTo>
                <a:cubicBezTo>
                  <a:pt x="2412238" y="650136"/>
                  <a:pt x="2305626" y="756761"/>
                  <a:pt x="2174113" y="756761"/>
                </a:cubicBezTo>
                <a:lnTo>
                  <a:pt x="238125" y="756761"/>
                </a:lnTo>
                <a:cubicBezTo>
                  <a:pt x="106612" y="756761"/>
                  <a:pt x="0" y="650136"/>
                  <a:pt x="0" y="518607"/>
                </a:cubicBezTo>
                <a:lnTo>
                  <a:pt x="0" y="238155"/>
                </a:lnTo>
                <a:cubicBezTo>
                  <a:pt x="0" y="106626"/>
                  <a:pt x="106612" y="0"/>
                  <a:pt x="238125" y="0"/>
                </a:cubicBezTo>
                <a:close/>
              </a:path>
            </a:pathLst>
          </a:custGeom>
          <a:solidFill>
            <a:schemeClr val="accent5"/>
          </a:solidFill>
        </p:spPr>
        <p:txBody>
          <a:bodyPr wrap="square" lIns="360000" rIns="108000" anchor="ctr" anchorCtr="0">
            <a:noAutofit/>
          </a:bodyPr>
          <a:lstStyle>
            <a:lvl1pPr marL="0" indent="0">
              <a:lnSpc>
                <a:spcPct val="100000"/>
              </a:lnSpc>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te bewerken</a:t>
            </a:r>
          </a:p>
        </p:txBody>
      </p:sp>
      <p:sp>
        <p:nvSpPr>
          <p:cNvPr id="33" name="Tijdelijke aanduiding voor tekst 32">
            <a:extLst>
              <a:ext uri="{FF2B5EF4-FFF2-40B4-BE49-F238E27FC236}">
                <a16:creationId xmlns:a16="http://schemas.microsoft.com/office/drawing/2014/main" id="{8EA3B01F-19E9-B2E3-DBD3-6553012A847B}"/>
              </a:ext>
            </a:extLst>
          </p:cNvPr>
          <p:cNvSpPr>
            <a:spLocks noGrp="1"/>
          </p:cNvSpPr>
          <p:nvPr>
            <p:ph type="body" sz="half" idx="38" hasCustomPrompt="1"/>
          </p:nvPr>
        </p:nvSpPr>
        <p:spPr>
          <a:xfrm>
            <a:off x="2088388" y="3168000"/>
            <a:ext cx="2412238" cy="792000"/>
          </a:xfrm>
          <a:custGeom>
            <a:avLst/>
            <a:gdLst>
              <a:gd name="connsiteX0" fmla="*/ 238125 w 2412238"/>
              <a:gd name="connsiteY0" fmla="*/ 0 h 756761"/>
              <a:gd name="connsiteX1" fmla="*/ 2174113 w 2412238"/>
              <a:gd name="connsiteY1" fmla="*/ 0 h 756761"/>
              <a:gd name="connsiteX2" fmla="*/ 2412238 w 2412238"/>
              <a:gd name="connsiteY2" fmla="*/ 238155 h 756761"/>
              <a:gd name="connsiteX3" fmla="*/ 2412238 w 2412238"/>
              <a:gd name="connsiteY3" fmla="*/ 518607 h 756761"/>
              <a:gd name="connsiteX4" fmla="*/ 2174113 w 2412238"/>
              <a:gd name="connsiteY4" fmla="*/ 756761 h 756761"/>
              <a:gd name="connsiteX5" fmla="*/ 238125 w 2412238"/>
              <a:gd name="connsiteY5" fmla="*/ 756761 h 756761"/>
              <a:gd name="connsiteX6" fmla="*/ 0 w 2412238"/>
              <a:gd name="connsiteY6" fmla="*/ 518607 h 756761"/>
              <a:gd name="connsiteX7" fmla="*/ 0 w 2412238"/>
              <a:gd name="connsiteY7" fmla="*/ 238155 h 756761"/>
              <a:gd name="connsiteX8" fmla="*/ 238125 w 2412238"/>
              <a:gd name="connsiteY8" fmla="*/ 0 h 75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2238" h="756761">
                <a:moveTo>
                  <a:pt x="238125" y="0"/>
                </a:moveTo>
                <a:lnTo>
                  <a:pt x="2174113" y="0"/>
                </a:lnTo>
                <a:cubicBezTo>
                  <a:pt x="2305626" y="0"/>
                  <a:pt x="2412238" y="106626"/>
                  <a:pt x="2412238" y="238155"/>
                </a:cubicBezTo>
                <a:lnTo>
                  <a:pt x="2412238" y="518607"/>
                </a:lnTo>
                <a:cubicBezTo>
                  <a:pt x="2412238" y="650136"/>
                  <a:pt x="2305626" y="756761"/>
                  <a:pt x="2174113" y="756761"/>
                </a:cubicBezTo>
                <a:lnTo>
                  <a:pt x="238125" y="756761"/>
                </a:lnTo>
                <a:cubicBezTo>
                  <a:pt x="106612" y="756761"/>
                  <a:pt x="0" y="650136"/>
                  <a:pt x="0" y="518607"/>
                </a:cubicBezTo>
                <a:lnTo>
                  <a:pt x="0" y="238155"/>
                </a:lnTo>
                <a:cubicBezTo>
                  <a:pt x="0" y="106626"/>
                  <a:pt x="106612" y="0"/>
                  <a:pt x="238125" y="0"/>
                </a:cubicBezTo>
                <a:close/>
              </a:path>
            </a:pathLst>
          </a:custGeom>
          <a:solidFill>
            <a:schemeClr val="accent5"/>
          </a:solidFill>
        </p:spPr>
        <p:txBody>
          <a:bodyPr wrap="square" lIns="360000" rIns="108000" anchor="ctr" anchorCtr="0">
            <a:noAutofit/>
          </a:bodyPr>
          <a:lstStyle>
            <a:lvl1pPr marL="0" indent="0">
              <a:lnSpc>
                <a:spcPct val="100000"/>
              </a:lnSpc>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te bewerken</a:t>
            </a:r>
          </a:p>
        </p:txBody>
      </p:sp>
      <p:sp>
        <p:nvSpPr>
          <p:cNvPr id="34" name="Tijdelijke aanduiding voor tekst 33">
            <a:extLst>
              <a:ext uri="{FF2B5EF4-FFF2-40B4-BE49-F238E27FC236}">
                <a16:creationId xmlns:a16="http://schemas.microsoft.com/office/drawing/2014/main" id="{D9C6317E-8E63-CF41-CB47-DFB3D97CE01E}"/>
              </a:ext>
            </a:extLst>
          </p:cNvPr>
          <p:cNvSpPr>
            <a:spLocks noGrp="1"/>
          </p:cNvSpPr>
          <p:nvPr>
            <p:ph type="body" sz="half" idx="39" hasCustomPrompt="1"/>
          </p:nvPr>
        </p:nvSpPr>
        <p:spPr>
          <a:xfrm>
            <a:off x="6498000" y="3168000"/>
            <a:ext cx="2412238" cy="792000"/>
          </a:xfrm>
          <a:custGeom>
            <a:avLst/>
            <a:gdLst>
              <a:gd name="connsiteX0" fmla="*/ 238125 w 2412238"/>
              <a:gd name="connsiteY0" fmla="*/ 0 h 756761"/>
              <a:gd name="connsiteX1" fmla="*/ 2174113 w 2412238"/>
              <a:gd name="connsiteY1" fmla="*/ 0 h 756761"/>
              <a:gd name="connsiteX2" fmla="*/ 2412238 w 2412238"/>
              <a:gd name="connsiteY2" fmla="*/ 238155 h 756761"/>
              <a:gd name="connsiteX3" fmla="*/ 2412238 w 2412238"/>
              <a:gd name="connsiteY3" fmla="*/ 518607 h 756761"/>
              <a:gd name="connsiteX4" fmla="*/ 2174113 w 2412238"/>
              <a:gd name="connsiteY4" fmla="*/ 756761 h 756761"/>
              <a:gd name="connsiteX5" fmla="*/ 238125 w 2412238"/>
              <a:gd name="connsiteY5" fmla="*/ 756761 h 756761"/>
              <a:gd name="connsiteX6" fmla="*/ 0 w 2412238"/>
              <a:gd name="connsiteY6" fmla="*/ 518607 h 756761"/>
              <a:gd name="connsiteX7" fmla="*/ 0 w 2412238"/>
              <a:gd name="connsiteY7" fmla="*/ 238155 h 756761"/>
              <a:gd name="connsiteX8" fmla="*/ 238125 w 2412238"/>
              <a:gd name="connsiteY8" fmla="*/ 0 h 75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2238" h="756761">
                <a:moveTo>
                  <a:pt x="238125" y="0"/>
                </a:moveTo>
                <a:lnTo>
                  <a:pt x="2174113" y="0"/>
                </a:lnTo>
                <a:cubicBezTo>
                  <a:pt x="2305626" y="0"/>
                  <a:pt x="2412238" y="106626"/>
                  <a:pt x="2412238" y="238155"/>
                </a:cubicBezTo>
                <a:lnTo>
                  <a:pt x="2412238" y="518607"/>
                </a:lnTo>
                <a:cubicBezTo>
                  <a:pt x="2412238" y="650136"/>
                  <a:pt x="2305626" y="756761"/>
                  <a:pt x="2174113" y="756761"/>
                </a:cubicBezTo>
                <a:lnTo>
                  <a:pt x="238125" y="756761"/>
                </a:lnTo>
                <a:cubicBezTo>
                  <a:pt x="106612" y="756761"/>
                  <a:pt x="0" y="650136"/>
                  <a:pt x="0" y="518607"/>
                </a:cubicBezTo>
                <a:lnTo>
                  <a:pt x="0" y="238155"/>
                </a:lnTo>
                <a:cubicBezTo>
                  <a:pt x="0" y="106626"/>
                  <a:pt x="106612" y="0"/>
                  <a:pt x="238125" y="0"/>
                </a:cubicBezTo>
                <a:close/>
              </a:path>
            </a:pathLst>
          </a:custGeom>
          <a:solidFill>
            <a:srgbClr val="ECE8FC"/>
          </a:solidFill>
        </p:spPr>
        <p:txBody>
          <a:bodyPr wrap="square" lIns="360000" rIns="108000" anchor="ctr" anchorCtr="0">
            <a:noAutofit/>
          </a:bodyPr>
          <a:lstStyle>
            <a:lvl1pPr marL="0" indent="0">
              <a:lnSpc>
                <a:spcPct val="100000"/>
              </a:lnSpc>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te bewerken</a:t>
            </a:r>
          </a:p>
        </p:txBody>
      </p:sp>
      <p:sp>
        <p:nvSpPr>
          <p:cNvPr id="35" name="Tijdelijke aanduiding voor tekst 34">
            <a:extLst>
              <a:ext uri="{FF2B5EF4-FFF2-40B4-BE49-F238E27FC236}">
                <a16:creationId xmlns:a16="http://schemas.microsoft.com/office/drawing/2014/main" id="{8336E71D-8769-121B-08C2-E7D58B247D73}"/>
              </a:ext>
            </a:extLst>
          </p:cNvPr>
          <p:cNvSpPr>
            <a:spLocks noGrp="1"/>
          </p:cNvSpPr>
          <p:nvPr>
            <p:ph type="body" sz="half" idx="40" hasCustomPrompt="1"/>
          </p:nvPr>
        </p:nvSpPr>
        <p:spPr>
          <a:xfrm>
            <a:off x="2088388" y="4104000"/>
            <a:ext cx="2412238" cy="792000"/>
          </a:xfrm>
          <a:custGeom>
            <a:avLst/>
            <a:gdLst>
              <a:gd name="connsiteX0" fmla="*/ 238125 w 2412238"/>
              <a:gd name="connsiteY0" fmla="*/ 0 h 756761"/>
              <a:gd name="connsiteX1" fmla="*/ 2174113 w 2412238"/>
              <a:gd name="connsiteY1" fmla="*/ 0 h 756761"/>
              <a:gd name="connsiteX2" fmla="*/ 2412238 w 2412238"/>
              <a:gd name="connsiteY2" fmla="*/ 238155 h 756761"/>
              <a:gd name="connsiteX3" fmla="*/ 2412238 w 2412238"/>
              <a:gd name="connsiteY3" fmla="*/ 518607 h 756761"/>
              <a:gd name="connsiteX4" fmla="*/ 2174113 w 2412238"/>
              <a:gd name="connsiteY4" fmla="*/ 756761 h 756761"/>
              <a:gd name="connsiteX5" fmla="*/ 238125 w 2412238"/>
              <a:gd name="connsiteY5" fmla="*/ 756761 h 756761"/>
              <a:gd name="connsiteX6" fmla="*/ 0 w 2412238"/>
              <a:gd name="connsiteY6" fmla="*/ 518607 h 756761"/>
              <a:gd name="connsiteX7" fmla="*/ 0 w 2412238"/>
              <a:gd name="connsiteY7" fmla="*/ 238155 h 756761"/>
              <a:gd name="connsiteX8" fmla="*/ 238125 w 2412238"/>
              <a:gd name="connsiteY8" fmla="*/ 0 h 75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2238" h="756761">
                <a:moveTo>
                  <a:pt x="238125" y="0"/>
                </a:moveTo>
                <a:lnTo>
                  <a:pt x="2174113" y="0"/>
                </a:lnTo>
                <a:cubicBezTo>
                  <a:pt x="2305626" y="0"/>
                  <a:pt x="2412238" y="106626"/>
                  <a:pt x="2412238" y="238155"/>
                </a:cubicBezTo>
                <a:lnTo>
                  <a:pt x="2412238" y="518607"/>
                </a:lnTo>
                <a:cubicBezTo>
                  <a:pt x="2412238" y="650136"/>
                  <a:pt x="2305626" y="756761"/>
                  <a:pt x="2174113" y="756761"/>
                </a:cubicBezTo>
                <a:lnTo>
                  <a:pt x="238125" y="756761"/>
                </a:lnTo>
                <a:cubicBezTo>
                  <a:pt x="106612" y="756761"/>
                  <a:pt x="0" y="650136"/>
                  <a:pt x="0" y="518607"/>
                </a:cubicBezTo>
                <a:lnTo>
                  <a:pt x="0" y="238155"/>
                </a:lnTo>
                <a:cubicBezTo>
                  <a:pt x="0" y="106626"/>
                  <a:pt x="106612" y="0"/>
                  <a:pt x="238125" y="0"/>
                </a:cubicBezTo>
                <a:close/>
              </a:path>
            </a:pathLst>
          </a:custGeom>
          <a:solidFill>
            <a:srgbClr val="ECE8FC"/>
          </a:solidFill>
        </p:spPr>
        <p:txBody>
          <a:bodyPr wrap="square" lIns="360000" rIns="108000" anchor="ctr" anchorCtr="0">
            <a:noAutofit/>
          </a:bodyPr>
          <a:lstStyle>
            <a:lvl1pPr marL="0" indent="0">
              <a:lnSpc>
                <a:spcPct val="100000"/>
              </a:lnSpc>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te bewerken</a:t>
            </a:r>
          </a:p>
        </p:txBody>
      </p:sp>
      <p:sp>
        <p:nvSpPr>
          <p:cNvPr id="36" name="Tijdelijke aanduiding voor tekst 35">
            <a:extLst>
              <a:ext uri="{FF2B5EF4-FFF2-40B4-BE49-F238E27FC236}">
                <a16:creationId xmlns:a16="http://schemas.microsoft.com/office/drawing/2014/main" id="{DDA62C67-37DE-E4A9-5A2D-406CE729C9CF}"/>
              </a:ext>
            </a:extLst>
          </p:cNvPr>
          <p:cNvSpPr>
            <a:spLocks noGrp="1"/>
          </p:cNvSpPr>
          <p:nvPr>
            <p:ph type="body" sz="half" idx="41" hasCustomPrompt="1"/>
          </p:nvPr>
        </p:nvSpPr>
        <p:spPr>
          <a:xfrm>
            <a:off x="6498000" y="4104000"/>
            <a:ext cx="2412238" cy="792000"/>
          </a:xfrm>
          <a:custGeom>
            <a:avLst/>
            <a:gdLst>
              <a:gd name="connsiteX0" fmla="*/ 238125 w 2412238"/>
              <a:gd name="connsiteY0" fmla="*/ 0 h 756761"/>
              <a:gd name="connsiteX1" fmla="*/ 2174113 w 2412238"/>
              <a:gd name="connsiteY1" fmla="*/ 0 h 756761"/>
              <a:gd name="connsiteX2" fmla="*/ 2412238 w 2412238"/>
              <a:gd name="connsiteY2" fmla="*/ 238155 h 756761"/>
              <a:gd name="connsiteX3" fmla="*/ 2412238 w 2412238"/>
              <a:gd name="connsiteY3" fmla="*/ 518607 h 756761"/>
              <a:gd name="connsiteX4" fmla="*/ 2174113 w 2412238"/>
              <a:gd name="connsiteY4" fmla="*/ 756761 h 756761"/>
              <a:gd name="connsiteX5" fmla="*/ 238125 w 2412238"/>
              <a:gd name="connsiteY5" fmla="*/ 756761 h 756761"/>
              <a:gd name="connsiteX6" fmla="*/ 0 w 2412238"/>
              <a:gd name="connsiteY6" fmla="*/ 518607 h 756761"/>
              <a:gd name="connsiteX7" fmla="*/ 0 w 2412238"/>
              <a:gd name="connsiteY7" fmla="*/ 238155 h 756761"/>
              <a:gd name="connsiteX8" fmla="*/ 238125 w 2412238"/>
              <a:gd name="connsiteY8" fmla="*/ 0 h 75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2238" h="756761">
                <a:moveTo>
                  <a:pt x="238125" y="0"/>
                </a:moveTo>
                <a:lnTo>
                  <a:pt x="2174113" y="0"/>
                </a:lnTo>
                <a:cubicBezTo>
                  <a:pt x="2305626" y="0"/>
                  <a:pt x="2412238" y="106626"/>
                  <a:pt x="2412238" y="238155"/>
                </a:cubicBezTo>
                <a:lnTo>
                  <a:pt x="2412238" y="518607"/>
                </a:lnTo>
                <a:cubicBezTo>
                  <a:pt x="2412238" y="650136"/>
                  <a:pt x="2305626" y="756761"/>
                  <a:pt x="2174113" y="756761"/>
                </a:cubicBezTo>
                <a:lnTo>
                  <a:pt x="238125" y="756761"/>
                </a:lnTo>
                <a:cubicBezTo>
                  <a:pt x="106612" y="756761"/>
                  <a:pt x="0" y="650136"/>
                  <a:pt x="0" y="518607"/>
                </a:cubicBezTo>
                <a:lnTo>
                  <a:pt x="0" y="238155"/>
                </a:lnTo>
                <a:cubicBezTo>
                  <a:pt x="0" y="106626"/>
                  <a:pt x="106612" y="0"/>
                  <a:pt x="238125" y="0"/>
                </a:cubicBezTo>
                <a:close/>
              </a:path>
            </a:pathLst>
          </a:custGeom>
          <a:solidFill>
            <a:schemeClr val="accent5"/>
          </a:solidFill>
        </p:spPr>
        <p:txBody>
          <a:bodyPr wrap="square" lIns="360000" rIns="108000" anchor="ctr" anchorCtr="0">
            <a:noAutofit/>
          </a:bodyPr>
          <a:lstStyle>
            <a:lvl1pPr marL="0" indent="0">
              <a:lnSpc>
                <a:spcPct val="100000"/>
              </a:lnSpc>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te bewerken</a:t>
            </a:r>
          </a:p>
        </p:txBody>
      </p:sp>
    </p:spTree>
    <p:extLst>
      <p:ext uri="{BB962C8B-B14F-4D97-AF65-F5344CB8AC3E}">
        <p14:creationId xmlns:p14="http://schemas.microsoft.com/office/powerpoint/2010/main" val="373185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psomming 1">
    <p:spTree>
      <p:nvGrpSpPr>
        <p:cNvPr id="1" name=""/>
        <p:cNvGrpSpPr/>
        <p:nvPr/>
      </p:nvGrpSpPr>
      <p:grpSpPr>
        <a:xfrm>
          <a:off x="0" y="0"/>
          <a:ext cx="0" cy="0"/>
          <a:chOff x="0" y="0"/>
          <a:chExt cx="0" cy="0"/>
        </a:xfrm>
      </p:grpSpPr>
      <p:sp>
        <p:nvSpPr>
          <p:cNvPr id="2" name="Title 1"/>
          <p:cNvSpPr>
            <a:spLocks noGrp="1"/>
          </p:cNvSpPr>
          <p:nvPr>
            <p:ph type="title"/>
          </p:nvPr>
        </p:nvSpPr>
        <p:spPr>
          <a:xfrm>
            <a:off x="360000" y="396000"/>
            <a:ext cx="8424000" cy="648000"/>
          </a:xfrm>
        </p:spPr>
        <p:txBody>
          <a:bodyPr/>
          <a:lstStyle>
            <a:lvl1pPr>
              <a:defRPr sz="3900">
                <a:solidFill>
                  <a:schemeClr val="tx1"/>
                </a:solidFill>
              </a:defRPr>
            </a:lvl1pPr>
          </a:lstStyle>
          <a:p>
            <a:r>
              <a:rPr lang="en-GB"/>
              <a:t>Click to edit Master title style</a:t>
            </a:r>
            <a:endParaRPr lang="en-US"/>
          </a:p>
        </p:txBody>
      </p:sp>
      <p:sp>
        <p:nvSpPr>
          <p:cNvPr id="4" name="Date Placeholder 3"/>
          <p:cNvSpPr>
            <a:spLocks noGrp="1"/>
          </p:cNvSpPr>
          <p:nvPr>
            <p:ph type="dt" sz="half" idx="10"/>
          </p:nvPr>
        </p:nvSpPr>
        <p:spPr/>
        <p:txBody>
          <a:bodyPr/>
          <a:lstStyle/>
          <a:p>
            <a:fld id="{5F583914-FB42-5344-A1EB-EE1A95AAD0F5}"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8" name="Content Placeholder 2">
            <a:extLst>
              <a:ext uri="{FF2B5EF4-FFF2-40B4-BE49-F238E27FC236}">
                <a16:creationId xmlns:a16="http://schemas.microsoft.com/office/drawing/2014/main" id="{9B406004-8AD9-4EB7-E891-410EFB6F5A50}"/>
              </a:ext>
            </a:extLst>
          </p:cNvPr>
          <p:cNvSpPr>
            <a:spLocks noGrp="1"/>
          </p:cNvSpPr>
          <p:nvPr>
            <p:ph idx="13"/>
          </p:nvPr>
        </p:nvSpPr>
        <p:spPr>
          <a:xfrm>
            <a:off x="360000" y="1798319"/>
            <a:ext cx="7200000" cy="2808000"/>
          </a:xfrm>
        </p:spPr>
        <p:txBody>
          <a:bodyPr/>
          <a:lstStyle>
            <a:lvl1pPr>
              <a:defRPr sz="1700"/>
            </a:lvl1pPr>
            <a:lvl2pPr>
              <a:defRPr sz="1700"/>
            </a:lvl2pPr>
            <a:lvl3pPr>
              <a:defRPr sz="1700"/>
            </a:lvl3pPr>
            <a:lvl4pPr>
              <a:defRPr sz="1700"/>
            </a:lvl4pPr>
            <a:lvl5pPr>
              <a:defRPr sz="17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0326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en opsomming 2">
    <p:spTree>
      <p:nvGrpSpPr>
        <p:cNvPr id="1" name=""/>
        <p:cNvGrpSpPr/>
        <p:nvPr/>
      </p:nvGrpSpPr>
      <p:grpSpPr>
        <a:xfrm>
          <a:off x="0" y="0"/>
          <a:ext cx="0" cy="0"/>
          <a:chOff x="0" y="0"/>
          <a:chExt cx="0" cy="0"/>
        </a:xfrm>
      </p:grpSpPr>
      <p:sp>
        <p:nvSpPr>
          <p:cNvPr id="2" name="Title 1"/>
          <p:cNvSpPr>
            <a:spLocks noGrp="1"/>
          </p:cNvSpPr>
          <p:nvPr>
            <p:ph type="title"/>
          </p:nvPr>
        </p:nvSpPr>
        <p:spPr>
          <a:xfrm>
            <a:off x="360000" y="396000"/>
            <a:ext cx="4032000" cy="1152000"/>
          </a:xfrm>
        </p:spPr>
        <p:txBody>
          <a:bodyPr/>
          <a:lstStyle>
            <a:lvl1pPr>
              <a:defRPr sz="3900">
                <a:solidFill>
                  <a:schemeClr val="tx1"/>
                </a:solidFill>
              </a:defRPr>
            </a:lvl1pPr>
          </a:lstStyle>
          <a:p>
            <a:r>
              <a:rPr lang="en-GB"/>
              <a:t>Click to edit Master title style</a:t>
            </a:r>
            <a:endParaRPr lang="en-US"/>
          </a:p>
        </p:txBody>
      </p:sp>
      <p:sp>
        <p:nvSpPr>
          <p:cNvPr id="4" name="Date Placeholder 3"/>
          <p:cNvSpPr>
            <a:spLocks noGrp="1"/>
          </p:cNvSpPr>
          <p:nvPr>
            <p:ph type="dt" sz="half" idx="10"/>
          </p:nvPr>
        </p:nvSpPr>
        <p:spPr/>
        <p:txBody>
          <a:bodyPr/>
          <a:lstStyle/>
          <a:p>
            <a:fld id="{5F583914-FB42-5344-A1EB-EE1A95AAD0F5}"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7" name="Tijdelijke aanduiding voor afbeelding 15">
            <a:extLst>
              <a:ext uri="{FF2B5EF4-FFF2-40B4-BE49-F238E27FC236}">
                <a16:creationId xmlns:a16="http://schemas.microsoft.com/office/drawing/2014/main" id="{ACB31983-9E9C-F70F-A8A2-9F32C37DEBC6}"/>
              </a:ext>
            </a:extLst>
          </p:cNvPr>
          <p:cNvSpPr>
            <a:spLocks noGrp="1"/>
          </p:cNvSpPr>
          <p:nvPr>
            <p:ph type="pic" idx="13"/>
          </p:nvPr>
        </p:nvSpPr>
        <p:spPr>
          <a:xfrm>
            <a:off x="4644263" y="233483"/>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chemeClr val="bg1">
              <a:lumMod val="85000"/>
            </a:schemeClr>
          </a:solidFill>
        </p:spPr>
        <p:txBody>
          <a:bodyPr wrap="square" lIns="360000" tIns="360000" rIns="360000" anchor="t">
            <a:noAutofit/>
          </a:bodyPr>
          <a:lstStyle>
            <a:lvl1pPr marL="0" indent="0" algn="ctr">
              <a:lnSpc>
                <a:spcPct val="11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9" name="Content Placeholder 2">
            <a:extLst>
              <a:ext uri="{FF2B5EF4-FFF2-40B4-BE49-F238E27FC236}">
                <a16:creationId xmlns:a16="http://schemas.microsoft.com/office/drawing/2014/main" id="{A15F9F35-3B63-9084-B2D0-354039123F45}"/>
              </a:ext>
            </a:extLst>
          </p:cNvPr>
          <p:cNvSpPr>
            <a:spLocks noGrp="1"/>
          </p:cNvSpPr>
          <p:nvPr>
            <p:ph idx="1"/>
          </p:nvPr>
        </p:nvSpPr>
        <p:spPr>
          <a:xfrm>
            <a:off x="360000" y="1798319"/>
            <a:ext cx="4032000" cy="2808000"/>
          </a:xfrm>
        </p:spPr>
        <p:txBody>
          <a:bodyPr/>
          <a:lstStyle>
            <a:lvl1pPr marL="180000" indent="-180000">
              <a:defRPr sz="1350"/>
            </a:lvl1pPr>
            <a:lvl2pPr marL="360000" indent="-180000">
              <a:defRPr sz="1350"/>
            </a:lvl2pPr>
            <a:lvl3pPr>
              <a:defRPr sz="1350"/>
            </a:lvl3pPr>
            <a:lvl4pPr>
              <a:defRPr sz="1350"/>
            </a:lvl4pPr>
            <a:lvl5pPr marL="180000" indent="-180000">
              <a:defRPr sz="13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74300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opsomming in kader">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7AFCEB59-36EC-B23C-281D-B0F0DA3514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3840" y="233999"/>
            <a:ext cx="8676320" cy="4677079"/>
          </a:xfrm>
          <a:prstGeom prst="rect">
            <a:avLst/>
          </a:prstGeom>
        </p:spPr>
      </p:pic>
      <p:sp>
        <p:nvSpPr>
          <p:cNvPr id="2" name="Title 1"/>
          <p:cNvSpPr>
            <a:spLocks noGrp="1"/>
          </p:cNvSpPr>
          <p:nvPr>
            <p:ph type="title"/>
          </p:nvPr>
        </p:nvSpPr>
        <p:spPr>
          <a:xfrm>
            <a:off x="720001" y="891159"/>
            <a:ext cx="7703999" cy="648000"/>
          </a:xfrm>
        </p:spPr>
        <p:txBody>
          <a:bodyPr/>
          <a:lstStyle>
            <a:lvl1pPr>
              <a:defRPr sz="3900">
                <a:solidFill>
                  <a:schemeClr val="tx1"/>
                </a:solidFill>
              </a:defRPr>
            </a:lvl1pPr>
          </a:lstStyle>
          <a:p>
            <a:r>
              <a:rPr lang="en-GB"/>
              <a:t>Click to edit Master title style</a:t>
            </a:r>
            <a:endParaRPr lang="en-US"/>
          </a:p>
        </p:txBody>
      </p:sp>
      <p:sp>
        <p:nvSpPr>
          <p:cNvPr id="4" name="Date Placeholder 3"/>
          <p:cNvSpPr>
            <a:spLocks noGrp="1"/>
          </p:cNvSpPr>
          <p:nvPr>
            <p:ph type="dt" sz="half" idx="10"/>
          </p:nvPr>
        </p:nvSpPr>
        <p:spPr/>
        <p:txBody>
          <a:bodyPr/>
          <a:lstStyle/>
          <a:p>
            <a:fld id="{FA35F890-0F95-5A4A-96BA-D78C9B583BF6}"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7" name="Content Placeholder 2">
            <a:extLst>
              <a:ext uri="{FF2B5EF4-FFF2-40B4-BE49-F238E27FC236}">
                <a16:creationId xmlns:a16="http://schemas.microsoft.com/office/drawing/2014/main" id="{251CE3A7-35F9-BEAA-3776-235869F555FC}"/>
              </a:ext>
            </a:extLst>
          </p:cNvPr>
          <p:cNvSpPr>
            <a:spLocks noGrp="1"/>
          </p:cNvSpPr>
          <p:nvPr>
            <p:ph idx="1"/>
          </p:nvPr>
        </p:nvSpPr>
        <p:spPr>
          <a:xfrm>
            <a:off x="720000" y="1798319"/>
            <a:ext cx="6840000" cy="2808000"/>
          </a:xfrm>
        </p:spPr>
        <p:txBody>
          <a:bodyPr/>
          <a:lstStyle>
            <a:lvl1pPr marL="0" indent="0">
              <a:buClr>
                <a:schemeClr val="tx1"/>
              </a:buClr>
              <a:buFontTx/>
              <a:buNone/>
              <a:defRPr sz="1700"/>
            </a:lvl1pPr>
            <a:lvl2pPr marL="252000" indent="-252000">
              <a:buClr>
                <a:schemeClr val="tx1"/>
              </a:buClr>
              <a:buSzPct val="130000"/>
              <a:buFont typeface="Arial" panose="020B0604020202020204" pitchFamily="34" charset="0"/>
              <a:buChar char="•"/>
              <a:defRPr sz="1700"/>
            </a:lvl2pPr>
            <a:lvl3pPr marL="504000" indent="-252000">
              <a:buClr>
                <a:schemeClr val="tx1"/>
              </a:buClr>
              <a:buSzPct val="130000"/>
              <a:buFont typeface="HouschkaAltMedium" pitchFamily="2" charset="0"/>
              <a:buChar char="•"/>
              <a:defRPr sz="1700" b="0">
                <a:solidFill>
                  <a:schemeClr val="tx1"/>
                </a:solidFill>
              </a:defRPr>
            </a:lvl3pPr>
            <a:lvl4pPr>
              <a:defRPr sz="1700" b="1"/>
            </a:lvl4pPr>
            <a:lvl5pPr>
              <a:buClr>
                <a:schemeClr val="tx1"/>
              </a:buClr>
              <a:defRPr sz="17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66674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oofdstuk">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A35F890-0F95-5A4A-96BA-D78C9B583BF6}"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3" name="Title 1">
            <a:extLst>
              <a:ext uri="{FF2B5EF4-FFF2-40B4-BE49-F238E27FC236}">
                <a16:creationId xmlns:a16="http://schemas.microsoft.com/office/drawing/2014/main" id="{6D409B2F-8F8D-9140-CFEF-9987AA9F944E}"/>
              </a:ext>
            </a:extLst>
          </p:cNvPr>
          <p:cNvSpPr>
            <a:spLocks noGrp="1"/>
          </p:cNvSpPr>
          <p:nvPr>
            <p:ph type="ctrTitle"/>
          </p:nvPr>
        </p:nvSpPr>
        <p:spPr>
          <a:xfrm>
            <a:off x="720000" y="665421"/>
            <a:ext cx="7776000" cy="3384000"/>
          </a:xfrm>
        </p:spPr>
        <p:txBody>
          <a:bodyPr tIns="108000" anchor="t" anchorCtr="0"/>
          <a:lstStyle>
            <a:lvl1pPr algn="l">
              <a:lnSpc>
                <a:spcPct val="85000"/>
              </a:lnSpc>
              <a:defRPr sz="82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24517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der en afbeelding">
    <p:spTree>
      <p:nvGrpSpPr>
        <p:cNvPr id="1" name=""/>
        <p:cNvGrpSpPr/>
        <p:nvPr/>
      </p:nvGrpSpPr>
      <p:grpSpPr>
        <a:xfrm>
          <a:off x="0" y="0"/>
          <a:ext cx="0" cy="0"/>
          <a:chOff x="0" y="0"/>
          <a:chExt cx="0" cy="0"/>
        </a:xfrm>
      </p:grpSpPr>
      <p:sp>
        <p:nvSpPr>
          <p:cNvPr id="17" name="Titel 16">
            <a:extLst>
              <a:ext uri="{FF2B5EF4-FFF2-40B4-BE49-F238E27FC236}">
                <a16:creationId xmlns:a16="http://schemas.microsoft.com/office/drawing/2014/main" id="{2A80A1DD-DA35-E33E-AA9E-6A1F1A1FE2C0}"/>
              </a:ext>
            </a:extLst>
          </p:cNvPr>
          <p:cNvSpPr>
            <a:spLocks noGrp="1"/>
          </p:cNvSpPr>
          <p:nvPr>
            <p:ph type="title"/>
          </p:nvPr>
        </p:nvSpPr>
        <p:spPr>
          <a:xfrm>
            <a:off x="234000" y="234000"/>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chemeClr val="accent2"/>
          </a:solidFill>
        </p:spPr>
        <p:txBody>
          <a:bodyPr wrap="square" lIns="413998" tIns="503999" rIns="180000">
            <a:noAutofit/>
          </a:bodyPr>
          <a:lstStyle>
            <a:lvl1pPr>
              <a:lnSpc>
                <a:spcPct val="87000"/>
              </a:lnSpc>
              <a:defRPr sz="4400">
                <a:solidFill>
                  <a:schemeClr val="tx1"/>
                </a:solidFill>
              </a:defRPr>
            </a:lvl1pPr>
          </a:lstStyle>
          <a:p>
            <a:r>
              <a:rPr lang="en-GB"/>
              <a:t>Click to edit Master title style</a:t>
            </a:r>
            <a:endParaRPr lang="en-US"/>
          </a:p>
        </p:txBody>
      </p:sp>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14" name="Text Placeholder 3">
            <a:extLst>
              <a:ext uri="{FF2B5EF4-FFF2-40B4-BE49-F238E27FC236}">
                <a16:creationId xmlns:a16="http://schemas.microsoft.com/office/drawing/2014/main" id="{D04DEE4E-8413-8BC2-E0E5-74546B122CCB}"/>
              </a:ext>
            </a:extLst>
          </p:cNvPr>
          <p:cNvSpPr>
            <a:spLocks noGrp="1"/>
          </p:cNvSpPr>
          <p:nvPr>
            <p:ph type="body" sz="half" idx="2" hasCustomPrompt="1"/>
          </p:nvPr>
        </p:nvSpPr>
        <p:spPr>
          <a:xfrm>
            <a:off x="648000" y="4320000"/>
            <a:ext cx="3671999" cy="252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
        <p:nvSpPr>
          <p:cNvPr id="16" name="Tijdelijke aanduiding voor afbeelding 15">
            <a:extLst>
              <a:ext uri="{FF2B5EF4-FFF2-40B4-BE49-F238E27FC236}">
                <a16:creationId xmlns:a16="http://schemas.microsoft.com/office/drawing/2014/main" id="{BEDD94C6-988B-E268-654E-1E951F2F2C5D}"/>
              </a:ext>
            </a:extLst>
          </p:cNvPr>
          <p:cNvSpPr>
            <a:spLocks noGrp="1"/>
          </p:cNvSpPr>
          <p:nvPr>
            <p:ph type="pic" idx="1"/>
          </p:nvPr>
        </p:nvSpPr>
        <p:spPr>
          <a:xfrm>
            <a:off x="4644263" y="233483"/>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chemeClr val="bg1">
              <a:lumMod val="85000"/>
            </a:schemeClr>
          </a:solidFill>
        </p:spPr>
        <p:txBody>
          <a:bodyPr wrap="square" lIns="360000" tIns="360000" rIns="360000" anchor="t">
            <a:noAutofit/>
          </a:bodyPr>
          <a:lstStyle>
            <a:lvl1pPr marL="0" indent="0" algn="ctr">
              <a:lnSpc>
                <a:spcPct val="11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Tree>
    <p:extLst>
      <p:ext uri="{BB962C8B-B14F-4D97-AF65-F5344CB8AC3E}">
        <p14:creationId xmlns:p14="http://schemas.microsoft.com/office/powerpoint/2010/main" val="574641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rie kaders">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1916020E-7DEA-806A-10F7-3CB7BA1F7175}"/>
              </a:ext>
            </a:extLst>
          </p:cNvPr>
          <p:cNvSpPr>
            <a:spLocks noGrp="1"/>
          </p:cNvSpPr>
          <p:nvPr>
            <p:ph type="body" sz="half" idx="24" hasCustomPrompt="1"/>
          </p:nvPr>
        </p:nvSpPr>
        <p:spPr>
          <a:xfrm>
            <a:off x="4643817" y="234100"/>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solidFill>
            <a:schemeClr val="accent3"/>
          </a:solidFill>
        </p:spPr>
        <p:txBody>
          <a:bodyPr wrap="square" lIns="413998" tIns="503998" rIns="144000" anchor="t" anchorCtr="0">
            <a:noAutofit/>
          </a:bodyPr>
          <a:lstStyle>
            <a:lvl1pPr marL="0" indent="0" algn="l">
              <a:lnSpc>
                <a:spcPct val="87000"/>
              </a:lnSpc>
              <a:buNone/>
              <a:defRPr sz="3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feit</a:t>
            </a:r>
            <a:endParaRPr lang="en-US" sz="3700"/>
          </a:p>
        </p:txBody>
      </p:sp>
      <p:sp>
        <p:nvSpPr>
          <p:cNvPr id="10" name="Tijdelijke aanduiding voor tekst 9">
            <a:extLst>
              <a:ext uri="{FF2B5EF4-FFF2-40B4-BE49-F238E27FC236}">
                <a16:creationId xmlns:a16="http://schemas.microsoft.com/office/drawing/2014/main" id="{11861C46-BD94-22A4-ED9F-E5E117862198}"/>
              </a:ext>
            </a:extLst>
          </p:cNvPr>
          <p:cNvSpPr>
            <a:spLocks noGrp="1"/>
          </p:cNvSpPr>
          <p:nvPr>
            <p:ph type="body" sz="half" idx="25" hasCustomPrompt="1"/>
          </p:nvPr>
        </p:nvSpPr>
        <p:spPr>
          <a:xfrm>
            <a:off x="4643817" y="2651434"/>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solidFill>
            <a:schemeClr val="accent3"/>
          </a:solidFill>
        </p:spPr>
        <p:txBody>
          <a:bodyPr wrap="square" lIns="413998" tIns="503998" rIns="180000" anchor="t" anchorCtr="0">
            <a:noAutofit/>
          </a:bodyPr>
          <a:lstStyle>
            <a:lvl1pPr marL="0" indent="0" algn="l">
              <a:lnSpc>
                <a:spcPct val="87000"/>
              </a:lnSpc>
              <a:buNone/>
              <a:defRPr sz="37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feit</a:t>
            </a:r>
            <a:endParaRPr lang="en-US" sz="3700"/>
          </a:p>
        </p:txBody>
      </p:sp>
      <p:sp>
        <p:nvSpPr>
          <p:cNvPr id="17" name="Titel 16">
            <a:extLst>
              <a:ext uri="{FF2B5EF4-FFF2-40B4-BE49-F238E27FC236}">
                <a16:creationId xmlns:a16="http://schemas.microsoft.com/office/drawing/2014/main" id="{2A80A1DD-DA35-E33E-AA9E-6A1F1A1FE2C0}"/>
              </a:ext>
            </a:extLst>
          </p:cNvPr>
          <p:cNvSpPr>
            <a:spLocks noGrp="1"/>
          </p:cNvSpPr>
          <p:nvPr>
            <p:ph type="title"/>
          </p:nvPr>
        </p:nvSpPr>
        <p:spPr>
          <a:xfrm>
            <a:off x="234000" y="234000"/>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chemeClr val="accent4"/>
          </a:solidFill>
        </p:spPr>
        <p:txBody>
          <a:bodyPr wrap="square" lIns="413998" tIns="503999" rIns="180000">
            <a:noAutofit/>
          </a:bodyPr>
          <a:lstStyle>
            <a:lvl1pPr>
              <a:lnSpc>
                <a:spcPct val="87000"/>
              </a:lnSpc>
              <a:defRPr sz="4400">
                <a:solidFill>
                  <a:schemeClr val="tx1"/>
                </a:solidFill>
              </a:defRPr>
            </a:lvl1pPr>
          </a:lstStyle>
          <a:p>
            <a:r>
              <a:rPr lang="en-GB"/>
              <a:t>Click to edit Master title style</a:t>
            </a:r>
            <a:endParaRPr lang="en-US"/>
          </a:p>
        </p:txBody>
      </p:sp>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14" name="Text Placeholder 3">
            <a:extLst>
              <a:ext uri="{FF2B5EF4-FFF2-40B4-BE49-F238E27FC236}">
                <a16:creationId xmlns:a16="http://schemas.microsoft.com/office/drawing/2014/main" id="{D04DEE4E-8413-8BC2-E0E5-74546B122CCB}"/>
              </a:ext>
            </a:extLst>
          </p:cNvPr>
          <p:cNvSpPr>
            <a:spLocks noGrp="1"/>
          </p:cNvSpPr>
          <p:nvPr>
            <p:ph type="body" sz="half" idx="2" hasCustomPrompt="1"/>
          </p:nvPr>
        </p:nvSpPr>
        <p:spPr>
          <a:xfrm>
            <a:off x="5058000" y="1260001"/>
            <a:ext cx="3671999" cy="252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
        <p:nvSpPr>
          <p:cNvPr id="6" name="Text Placeholder 3">
            <a:extLst>
              <a:ext uri="{FF2B5EF4-FFF2-40B4-BE49-F238E27FC236}">
                <a16:creationId xmlns:a16="http://schemas.microsoft.com/office/drawing/2014/main" id="{FE564145-B9CF-09A9-BD94-C794601CD5D2}"/>
              </a:ext>
            </a:extLst>
          </p:cNvPr>
          <p:cNvSpPr>
            <a:spLocks noGrp="1"/>
          </p:cNvSpPr>
          <p:nvPr>
            <p:ph type="body" sz="half" idx="13" hasCustomPrompt="1"/>
          </p:nvPr>
        </p:nvSpPr>
        <p:spPr>
          <a:xfrm>
            <a:off x="648000" y="1983992"/>
            <a:ext cx="3671999" cy="252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
        <p:nvSpPr>
          <p:cNvPr id="7" name="Text Placeholder 3">
            <a:extLst>
              <a:ext uri="{FF2B5EF4-FFF2-40B4-BE49-F238E27FC236}">
                <a16:creationId xmlns:a16="http://schemas.microsoft.com/office/drawing/2014/main" id="{FBE0CDDC-75F9-F7C6-053B-F37A236F336A}"/>
              </a:ext>
            </a:extLst>
          </p:cNvPr>
          <p:cNvSpPr>
            <a:spLocks noGrp="1"/>
          </p:cNvSpPr>
          <p:nvPr>
            <p:ph type="body" sz="half" idx="14" hasCustomPrompt="1"/>
          </p:nvPr>
        </p:nvSpPr>
        <p:spPr>
          <a:xfrm>
            <a:off x="648000"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8" name="Text Placeholder 3">
            <a:extLst>
              <a:ext uri="{FF2B5EF4-FFF2-40B4-BE49-F238E27FC236}">
                <a16:creationId xmlns:a16="http://schemas.microsoft.com/office/drawing/2014/main" id="{7A0F30FC-D979-654E-6307-3F050D3B0637}"/>
              </a:ext>
            </a:extLst>
          </p:cNvPr>
          <p:cNvSpPr>
            <a:spLocks noGrp="1"/>
          </p:cNvSpPr>
          <p:nvPr>
            <p:ph type="body" sz="half" idx="15" hasCustomPrompt="1"/>
          </p:nvPr>
        </p:nvSpPr>
        <p:spPr>
          <a:xfrm>
            <a:off x="5058000"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3" name="Text Placeholder 3">
            <a:extLst>
              <a:ext uri="{FF2B5EF4-FFF2-40B4-BE49-F238E27FC236}">
                <a16:creationId xmlns:a16="http://schemas.microsoft.com/office/drawing/2014/main" id="{642200C6-2220-1EDA-45AB-A7E8BC308D25}"/>
              </a:ext>
            </a:extLst>
          </p:cNvPr>
          <p:cNvSpPr>
            <a:spLocks noGrp="1"/>
          </p:cNvSpPr>
          <p:nvPr>
            <p:ph type="body" sz="half" idx="16" hasCustomPrompt="1"/>
          </p:nvPr>
        </p:nvSpPr>
        <p:spPr>
          <a:xfrm>
            <a:off x="5058000" y="192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6" name="Text Placeholder 3">
            <a:extLst>
              <a:ext uri="{FF2B5EF4-FFF2-40B4-BE49-F238E27FC236}">
                <a16:creationId xmlns:a16="http://schemas.microsoft.com/office/drawing/2014/main" id="{4C750AD5-6902-53E0-10DC-2E97C7D37D86}"/>
              </a:ext>
            </a:extLst>
          </p:cNvPr>
          <p:cNvSpPr>
            <a:spLocks noGrp="1"/>
          </p:cNvSpPr>
          <p:nvPr>
            <p:ph type="body" sz="half" idx="17" hasCustomPrompt="1"/>
          </p:nvPr>
        </p:nvSpPr>
        <p:spPr>
          <a:xfrm>
            <a:off x="5058000" y="3691188"/>
            <a:ext cx="3671999" cy="252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Tree>
    <p:extLst>
      <p:ext uri="{BB962C8B-B14F-4D97-AF65-F5344CB8AC3E}">
        <p14:creationId xmlns:p14="http://schemas.microsoft.com/office/powerpoint/2010/main" val="1707691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rie kaders met afbeelding">
    <p:spTree>
      <p:nvGrpSpPr>
        <p:cNvPr id="1" name=""/>
        <p:cNvGrpSpPr/>
        <p:nvPr/>
      </p:nvGrpSpPr>
      <p:grpSpPr>
        <a:xfrm>
          <a:off x="0" y="0"/>
          <a:ext cx="0" cy="0"/>
          <a:chOff x="0" y="0"/>
          <a:chExt cx="0" cy="0"/>
        </a:xfrm>
      </p:grpSpPr>
      <p:sp>
        <p:nvSpPr>
          <p:cNvPr id="10" name="Tijdelijke aanduiding voor tekst 10">
            <a:extLst>
              <a:ext uri="{FF2B5EF4-FFF2-40B4-BE49-F238E27FC236}">
                <a16:creationId xmlns:a16="http://schemas.microsoft.com/office/drawing/2014/main" id="{1284EC83-BA77-D2E8-5CD5-CECF5E7F7ECD}"/>
              </a:ext>
            </a:extLst>
          </p:cNvPr>
          <p:cNvSpPr>
            <a:spLocks noGrp="1"/>
          </p:cNvSpPr>
          <p:nvPr>
            <p:ph type="body" sz="half" idx="24" hasCustomPrompt="1"/>
          </p:nvPr>
        </p:nvSpPr>
        <p:spPr>
          <a:xfrm>
            <a:off x="4643817" y="234000"/>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noFill/>
        </p:spPr>
        <p:txBody>
          <a:bodyPr wrap="square" lIns="396000" tIns="468000" rIns="144000" anchor="t" anchorCtr="0">
            <a:noAutofit/>
          </a:bodyPr>
          <a:lstStyle>
            <a:lvl1pPr marL="0" indent="0" algn="l">
              <a:lnSpc>
                <a:spcPct val="87000"/>
              </a:lnSpc>
              <a:buNone/>
              <a:defRPr sz="3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feit</a:t>
            </a:r>
            <a:endParaRPr lang="en-US" sz="3700"/>
          </a:p>
        </p:txBody>
      </p:sp>
      <p:sp>
        <p:nvSpPr>
          <p:cNvPr id="11" name="Tijdelijke aanduiding voor tekst 9">
            <a:extLst>
              <a:ext uri="{FF2B5EF4-FFF2-40B4-BE49-F238E27FC236}">
                <a16:creationId xmlns:a16="http://schemas.microsoft.com/office/drawing/2014/main" id="{9F0AC181-C106-A8CD-C755-9C9E7A3682F2}"/>
              </a:ext>
            </a:extLst>
          </p:cNvPr>
          <p:cNvSpPr>
            <a:spLocks noGrp="1"/>
          </p:cNvSpPr>
          <p:nvPr>
            <p:ph type="body" sz="half" idx="25" hasCustomPrompt="1"/>
          </p:nvPr>
        </p:nvSpPr>
        <p:spPr>
          <a:xfrm>
            <a:off x="4643817" y="2651434"/>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solidFill>
            <a:schemeClr val="accent3"/>
          </a:solidFill>
        </p:spPr>
        <p:txBody>
          <a:bodyPr wrap="square" lIns="413998" tIns="468000" rIns="180000" anchor="t" anchorCtr="0">
            <a:noAutofit/>
          </a:bodyPr>
          <a:lstStyle>
            <a:lvl1pPr marL="0" indent="0" algn="l">
              <a:lnSpc>
                <a:spcPct val="87000"/>
              </a:lnSpc>
              <a:buNone/>
              <a:defRPr sz="37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feit</a:t>
            </a:r>
            <a:endParaRPr lang="en-US" sz="3700"/>
          </a:p>
        </p:txBody>
      </p:sp>
      <p:sp>
        <p:nvSpPr>
          <p:cNvPr id="6" name="Text Placeholder 3">
            <a:extLst>
              <a:ext uri="{FF2B5EF4-FFF2-40B4-BE49-F238E27FC236}">
                <a16:creationId xmlns:a16="http://schemas.microsoft.com/office/drawing/2014/main" id="{96184F9F-D789-EFE2-B747-751E4FC54949}"/>
              </a:ext>
              <a:ext uri="{C183D7F6-B498-43B3-948B-1728B52AA6E4}">
                <adec:decorative xmlns:adec="http://schemas.microsoft.com/office/drawing/2017/decorative" val="1"/>
              </a:ext>
            </a:extLst>
          </p:cNvPr>
          <p:cNvSpPr>
            <a:spLocks noGrp="1"/>
          </p:cNvSpPr>
          <p:nvPr>
            <p:ph type="body" sz="half" idx="27" hasCustomPrompt="1"/>
          </p:nvPr>
        </p:nvSpPr>
        <p:spPr>
          <a:xfrm>
            <a:off x="6776909" y="1464087"/>
            <a:ext cx="1908000" cy="1584000"/>
          </a:xfrm>
          <a:blipFill>
            <a:blip r:embed="rId2"/>
            <a:stretch>
              <a:fillRect/>
            </a:stretch>
          </a:blipFill>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 </a:t>
            </a:r>
          </a:p>
        </p:txBody>
      </p:sp>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12" name="Titel 16">
            <a:extLst>
              <a:ext uri="{FF2B5EF4-FFF2-40B4-BE49-F238E27FC236}">
                <a16:creationId xmlns:a16="http://schemas.microsoft.com/office/drawing/2014/main" id="{4E746685-040F-488D-3AD5-392B6FBFF7BC}"/>
              </a:ext>
            </a:extLst>
          </p:cNvPr>
          <p:cNvSpPr>
            <a:spLocks noGrp="1"/>
          </p:cNvSpPr>
          <p:nvPr>
            <p:ph type="title"/>
          </p:nvPr>
        </p:nvSpPr>
        <p:spPr>
          <a:xfrm>
            <a:off x="234000" y="234000"/>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chemeClr val="accent4"/>
          </a:solidFill>
        </p:spPr>
        <p:txBody>
          <a:bodyPr wrap="square" lIns="413998" tIns="503999" rIns="180000">
            <a:noAutofit/>
          </a:bodyPr>
          <a:lstStyle>
            <a:lvl1pPr>
              <a:lnSpc>
                <a:spcPct val="87000"/>
              </a:lnSpc>
              <a:defRPr sz="4400">
                <a:solidFill>
                  <a:schemeClr val="tx1"/>
                </a:solidFill>
              </a:defRPr>
            </a:lvl1pPr>
          </a:lstStyle>
          <a:p>
            <a:r>
              <a:rPr lang="en-GB"/>
              <a:t>Click to edit Master title style</a:t>
            </a:r>
            <a:endParaRPr lang="en-US"/>
          </a:p>
        </p:txBody>
      </p:sp>
      <p:sp>
        <p:nvSpPr>
          <p:cNvPr id="13" name="Text Placeholder 3">
            <a:extLst>
              <a:ext uri="{FF2B5EF4-FFF2-40B4-BE49-F238E27FC236}">
                <a16:creationId xmlns:a16="http://schemas.microsoft.com/office/drawing/2014/main" id="{8619A8E5-D880-0D5F-1E1B-D4C80E950495}"/>
              </a:ext>
            </a:extLst>
          </p:cNvPr>
          <p:cNvSpPr>
            <a:spLocks noGrp="1"/>
          </p:cNvSpPr>
          <p:nvPr>
            <p:ph type="body" sz="half" idx="2" hasCustomPrompt="1"/>
          </p:nvPr>
        </p:nvSpPr>
        <p:spPr>
          <a:xfrm>
            <a:off x="5058000" y="1260000"/>
            <a:ext cx="3671999" cy="468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
        <p:nvSpPr>
          <p:cNvPr id="15" name="Text Placeholder 3">
            <a:extLst>
              <a:ext uri="{FF2B5EF4-FFF2-40B4-BE49-F238E27FC236}">
                <a16:creationId xmlns:a16="http://schemas.microsoft.com/office/drawing/2014/main" id="{AF5600DB-7B40-8F07-7388-8D1859F937B5}"/>
              </a:ext>
            </a:extLst>
          </p:cNvPr>
          <p:cNvSpPr>
            <a:spLocks noGrp="1"/>
          </p:cNvSpPr>
          <p:nvPr>
            <p:ph type="body" sz="half" idx="14" hasCustomPrompt="1"/>
          </p:nvPr>
        </p:nvSpPr>
        <p:spPr>
          <a:xfrm>
            <a:off x="648000"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6" name="Text Placeholder 3">
            <a:extLst>
              <a:ext uri="{FF2B5EF4-FFF2-40B4-BE49-F238E27FC236}">
                <a16:creationId xmlns:a16="http://schemas.microsoft.com/office/drawing/2014/main" id="{D1F11460-37DA-9DC2-A435-D7533E24BC6C}"/>
              </a:ext>
            </a:extLst>
          </p:cNvPr>
          <p:cNvSpPr>
            <a:spLocks noGrp="1"/>
          </p:cNvSpPr>
          <p:nvPr>
            <p:ph type="body" sz="half" idx="15" hasCustomPrompt="1"/>
          </p:nvPr>
        </p:nvSpPr>
        <p:spPr>
          <a:xfrm>
            <a:off x="5058000"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7" name="Text Placeholder 3">
            <a:extLst>
              <a:ext uri="{FF2B5EF4-FFF2-40B4-BE49-F238E27FC236}">
                <a16:creationId xmlns:a16="http://schemas.microsoft.com/office/drawing/2014/main" id="{988D3A55-41F9-E766-3269-97EFF4784D69}"/>
              </a:ext>
            </a:extLst>
          </p:cNvPr>
          <p:cNvSpPr>
            <a:spLocks noGrp="1"/>
          </p:cNvSpPr>
          <p:nvPr>
            <p:ph type="body" sz="half" idx="16" hasCustomPrompt="1"/>
          </p:nvPr>
        </p:nvSpPr>
        <p:spPr>
          <a:xfrm>
            <a:off x="5058000" y="192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8" name="Text Placeholder 3">
            <a:extLst>
              <a:ext uri="{FF2B5EF4-FFF2-40B4-BE49-F238E27FC236}">
                <a16:creationId xmlns:a16="http://schemas.microsoft.com/office/drawing/2014/main" id="{D1CC90C8-5687-DC66-4960-C94EFBC0EA3D}"/>
              </a:ext>
            </a:extLst>
          </p:cNvPr>
          <p:cNvSpPr>
            <a:spLocks noGrp="1"/>
          </p:cNvSpPr>
          <p:nvPr>
            <p:ph type="body" sz="half" idx="17" hasCustomPrompt="1"/>
          </p:nvPr>
        </p:nvSpPr>
        <p:spPr>
          <a:xfrm>
            <a:off x="5058000" y="3658790"/>
            <a:ext cx="3671999" cy="468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
        <p:nvSpPr>
          <p:cNvPr id="19" name="Text Placeholder 3">
            <a:extLst>
              <a:ext uri="{FF2B5EF4-FFF2-40B4-BE49-F238E27FC236}">
                <a16:creationId xmlns:a16="http://schemas.microsoft.com/office/drawing/2014/main" id="{38A6EC1B-AB26-24EC-0158-E1F37692C557}"/>
              </a:ext>
            </a:extLst>
          </p:cNvPr>
          <p:cNvSpPr>
            <a:spLocks noGrp="1"/>
          </p:cNvSpPr>
          <p:nvPr>
            <p:ph type="body" sz="half" idx="26" hasCustomPrompt="1"/>
          </p:nvPr>
        </p:nvSpPr>
        <p:spPr>
          <a:xfrm>
            <a:off x="648000" y="1974103"/>
            <a:ext cx="3671999" cy="468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
        <p:nvSpPr>
          <p:cNvPr id="7" name="Tijdelijke aanduiding voor afbeelding 6">
            <a:extLst>
              <a:ext uri="{FF2B5EF4-FFF2-40B4-BE49-F238E27FC236}">
                <a16:creationId xmlns:a16="http://schemas.microsoft.com/office/drawing/2014/main" id="{AC55DFA0-6203-93F4-51E1-264613043D04}"/>
              </a:ext>
            </a:extLst>
          </p:cNvPr>
          <p:cNvSpPr>
            <a:spLocks noGrp="1" noChangeAspect="1"/>
          </p:cNvSpPr>
          <p:nvPr>
            <p:ph type="pic" sz="quarter" idx="28"/>
          </p:nvPr>
        </p:nvSpPr>
        <p:spPr>
          <a:xfrm>
            <a:off x="4643438" y="233363"/>
            <a:ext cx="4410075" cy="2266950"/>
          </a:xfrm>
        </p:spPr>
        <p:txBody>
          <a:bodyPr/>
          <a:lstStyle/>
          <a:p>
            <a:endParaRPr lang="nl-NL"/>
          </a:p>
        </p:txBody>
      </p:sp>
    </p:spTree>
    <p:extLst>
      <p:ext uri="{BB962C8B-B14F-4D97-AF65-F5344CB8AC3E}">
        <p14:creationId xmlns:p14="http://schemas.microsoft.com/office/powerpoint/2010/main" val="1692808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ee kaders">
    <p:spTree>
      <p:nvGrpSpPr>
        <p:cNvPr id="1" name=""/>
        <p:cNvGrpSpPr/>
        <p:nvPr/>
      </p:nvGrpSpPr>
      <p:grpSpPr>
        <a:xfrm>
          <a:off x="0" y="0"/>
          <a:ext cx="0" cy="0"/>
          <a:chOff x="0" y="0"/>
          <a:chExt cx="0" cy="0"/>
        </a:xfrm>
      </p:grpSpPr>
      <p:sp>
        <p:nvSpPr>
          <p:cNvPr id="11" name="Tijdelijke aanduiding voor tekst 10">
            <a:extLst>
              <a:ext uri="{FF2B5EF4-FFF2-40B4-BE49-F238E27FC236}">
                <a16:creationId xmlns:a16="http://schemas.microsoft.com/office/drawing/2014/main" id="{EE70F6BA-92F9-A53B-1F92-0A4052AD3C56}"/>
              </a:ext>
            </a:extLst>
          </p:cNvPr>
          <p:cNvSpPr>
            <a:spLocks noGrp="1"/>
          </p:cNvSpPr>
          <p:nvPr>
            <p:ph type="body" sz="half" idx="24" hasCustomPrompt="1"/>
          </p:nvPr>
        </p:nvSpPr>
        <p:spPr>
          <a:xfrm>
            <a:off x="4643817" y="234000"/>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chemeClr val="accent3"/>
          </a:solidFill>
        </p:spPr>
        <p:txBody>
          <a:bodyPr wrap="square" lIns="413998" tIns="503998" rIns="180000" anchor="t" anchorCtr="0">
            <a:noAutofit/>
          </a:bodyPr>
          <a:lstStyle>
            <a:lvl1pPr marL="0" indent="0" algn="l">
              <a:lnSpc>
                <a:spcPct val="87000"/>
              </a:lnSpc>
              <a:buNone/>
              <a:defRPr sz="4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stijl te bewerken</a:t>
            </a:r>
          </a:p>
        </p:txBody>
      </p:sp>
      <p:sp>
        <p:nvSpPr>
          <p:cNvPr id="17" name="Titel 16">
            <a:extLst>
              <a:ext uri="{FF2B5EF4-FFF2-40B4-BE49-F238E27FC236}">
                <a16:creationId xmlns:a16="http://schemas.microsoft.com/office/drawing/2014/main" id="{2A80A1DD-DA35-E33E-AA9E-6A1F1A1FE2C0}"/>
              </a:ext>
            </a:extLst>
          </p:cNvPr>
          <p:cNvSpPr>
            <a:spLocks noGrp="1"/>
          </p:cNvSpPr>
          <p:nvPr>
            <p:ph type="title"/>
          </p:nvPr>
        </p:nvSpPr>
        <p:spPr>
          <a:xfrm>
            <a:off x="234000" y="234000"/>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chemeClr val="accent4"/>
          </a:solidFill>
        </p:spPr>
        <p:txBody>
          <a:bodyPr wrap="square" lIns="413998" tIns="503999" rIns="180000">
            <a:noAutofit/>
          </a:bodyPr>
          <a:lstStyle>
            <a:lvl1pPr>
              <a:lnSpc>
                <a:spcPct val="87000"/>
              </a:lnSpc>
              <a:defRPr sz="4400">
                <a:solidFill>
                  <a:schemeClr val="tx1"/>
                </a:solidFill>
              </a:defRPr>
            </a:lvl1pPr>
          </a:lstStyle>
          <a:p>
            <a:r>
              <a:rPr lang="en-GB"/>
              <a:t>Click to edit Master title style</a:t>
            </a:r>
            <a:endParaRPr lang="en-US"/>
          </a:p>
        </p:txBody>
      </p:sp>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14" name="Text Placeholder 3">
            <a:extLst>
              <a:ext uri="{FF2B5EF4-FFF2-40B4-BE49-F238E27FC236}">
                <a16:creationId xmlns:a16="http://schemas.microsoft.com/office/drawing/2014/main" id="{D04DEE4E-8413-8BC2-E0E5-74546B122CCB}"/>
              </a:ext>
            </a:extLst>
          </p:cNvPr>
          <p:cNvSpPr>
            <a:spLocks noGrp="1"/>
          </p:cNvSpPr>
          <p:nvPr>
            <p:ph type="body" sz="half" idx="2" hasCustomPrompt="1"/>
          </p:nvPr>
        </p:nvSpPr>
        <p:spPr>
          <a:xfrm>
            <a:off x="5058000" y="1983992"/>
            <a:ext cx="3671999" cy="252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
        <p:nvSpPr>
          <p:cNvPr id="6" name="Text Placeholder 3">
            <a:extLst>
              <a:ext uri="{FF2B5EF4-FFF2-40B4-BE49-F238E27FC236}">
                <a16:creationId xmlns:a16="http://schemas.microsoft.com/office/drawing/2014/main" id="{FE564145-B9CF-09A9-BD94-C794601CD5D2}"/>
              </a:ext>
            </a:extLst>
          </p:cNvPr>
          <p:cNvSpPr>
            <a:spLocks noGrp="1"/>
          </p:cNvSpPr>
          <p:nvPr>
            <p:ph type="body" sz="half" idx="13" hasCustomPrompt="1"/>
          </p:nvPr>
        </p:nvSpPr>
        <p:spPr>
          <a:xfrm>
            <a:off x="648000" y="1983992"/>
            <a:ext cx="3671999" cy="252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
        <p:nvSpPr>
          <p:cNvPr id="7" name="Text Placeholder 3">
            <a:extLst>
              <a:ext uri="{FF2B5EF4-FFF2-40B4-BE49-F238E27FC236}">
                <a16:creationId xmlns:a16="http://schemas.microsoft.com/office/drawing/2014/main" id="{FBE0CDDC-75F9-F7C6-053B-F37A236F336A}"/>
              </a:ext>
            </a:extLst>
          </p:cNvPr>
          <p:cNvSpPr>
            <a:spLocks noGrp="1"/>
          </p:cNvSpPr>
          <p:nvPr>
            <p:ph type="body" sz="half" idx="14" hasCustomPrompt="1"/>
          </p:nvPr>
        </p:nvSpPr>
        <p:spPr>
          <a:xfrm>
            <a:off x="648000"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8" name="Text Placeholder 3">
            <a:extLst>
              <a:ext uri="{FF2B5EF4-FFF2-40B4-BE49-F238E27FC236}">
                <a16:creationId xmlns:a16="http://schemas.microsoft.com/office/drawing/2014/main" id="{7A0F30FC-D979-654E-6307-3F050D3B0637}"/>
              </a:ext>
            </a:extLst>
          </p:cNvPr>
          <p:cNvSpPr>
            <a:spLocks noGrp="1"/>
          </p:cNvSpPr>
          <p:nvPr>
            <p:ph type="body" sz="half" idx="15" hasCustomPrompt="1"/>
          </p:nvPr>
        </p:nvSpPr>
        <p:spPr>
          <a:xfrm>
            <a:off x="5058000"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Tree>
    <p:extLst>
      <p:ext uri="{BB962C8B-B14F-4D97-AF65-F5344CB8AC3E}">
        <p14:creationId xmlns:p14="http://schemas.microsoft.com/office/powerpoint/2010/main" val="3992344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er kaders">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933D2B4C-DB63-B5DD-D5CD-D3EB3B2F11CA}"/>
              </a:ext>
            </a:extLst>
          </p:cNvPr>
          <p:cNvSpPr>
            <a:spLocks noGrp="1"/>
          </p:cNvSpPr>
          <p:nvPr>
            <p:ph type="body" sz="half" idx="26" hasCustomPrompt="1"/>
          </p:nvPr>
        </p:nvSpPr>
        <p:spPr>
          <a:xfrm>
            <a:off x="234000" y="234100"/>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solidFill>
            <a:schemeClr val="accent4"/>
          </a:solidFill>
        </p:spPr>
        <p:txBody>
          <a:bodyPr wrap="square" lIns="413998" tIns="503998" rIns="144000" anchor="t" anchorCtr="0">
            <a:noAutofit/>
          </a:bodyPr>
          <a:lstStyle>
            <a:lvl1pPr marL="0" indent="0" algn="l">
              <a:lnSpc>
                <a:spcPct val="87000"/>
              </a:lnSpc>
              <a:buNone/>
              <a:defRPr sz="3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a:t>
            </a:r>
            <a:br>
              <a:rPr lang="nl-NL" sz="3700"/>
            </a:br>
            <a:r>
              <a:rPr lang="nl-NL" sz="3700"/>
              <a:t>feit uitgelicht</a:t>
            </a:r>
            <a:endParaRPr lang="en-US" sz="3700"/>
          </a:p>
        </p:txBody>
      </p:sp>
      <p:sp>
        <p:nvSpPr>
          <p:cNvPr id="14" name="Tijdelijke aanduiding voor tekst 13">
            <a:extLst>
              <a:ext uri="{FF2B5EF4-FFF2-40B4-BE49-F238E27FC236}">
                <a16:creationId xmlns:a16="http://schemas.microsoft.com/office/drawing/2014/main" id="{CC13D144-CEB8-0ACD-D495-7950576E9062}"/>
              </a:ext>
            </a:extLst>
          </p:cNvPr>
          <p:cNvSpPr>
            <a:spLocks noGrp="1"/>
          </p:cNvSpPr>
          <p:nvPr>
            <p:ph type="body" sz="half" idx="27" hasCustomPrompt="1"/>
          </p:nvPr>
        </p:nvSpPr>
        <p:spPr>
          <a:xfrm>
            <a:off x="234000" y="2651434"/>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solidFill>
            <a:schemeClr val="accent3"/>
          </a:solidFill>
        </p:spPr>
        <p:txBody>
          <a:bodyPr wrap="square" lIns="413998" tIns="503998" rIns="180000" anchor="t" anchorCtr="0">
            <a:noAutofit/>
          </a:bodyPr>
          <a:lstStyle>
            <a:lvl1pPr marL="0" indent="0" algn="l">
              <a:lnSpc>
                <a:spcPct val="87000"/>
              </a:lnSpc>
              <a:buNone/>
              <a:defRPr sz="37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a:t>
            </a:r>
            <a:br>
              <a:rPr lang="nl-NL" sz="3700"/>
            </a:br>
            <a:r>
              <a:rPr lang="nl-NL" sz="3700"/>
              <a:t>feit uitgelicht</a:t>
            </a:r>
            <a:endParaRPr lang="en-US" sz="3700"/>
          </a:p>
        </p:txBody>
      </p:sp>
      <p:sp>
        <p:nvSpPr>
          <p:cNvPr id="6" name="Tijdelijke aanduiding voor tekst 5">
            <a:extLst>
              <a:ext uri="{FF2B5EF4-FFF2-40B4-BE49-F238E27FC236}">
                <a16:creationId xmlns:a16="http://schemas.microsoft.com/office/drawing/2014/main" id="{656D8C1A-0AE8-727E-1FFD-204DD52A857D}"/>
              </a:ext>
            </a:extLst>
          </p:cNvPr>
          <p:cNvSpPr>
            <a:spLocks noGrp="1"/>
          </p:cNvSpPr>
          <p:nvPr>
            <p:ph type="body" sz="half" idx="24" hasCustomPrompt="1"/>
          </p:nvPr>
        </p:nvSpPr>
        <p:spPr>
          <a:xfrm>
            <a:off x="4643817" y="234100"/>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solidFill>
            <a:schemeClr val="accent3"/>
          </a:solidFill>
        </p:spPr>
        <p:txBody>
          <a:bodyPr wrap="square" lIns="413998" tIns="503998" rIns="144000" anchor="t" anchorCtr="0">
            <a:noAutofit/>
          </a:bodyPr>
          <a:lstStyle>
            <a:lvl1pPr marL="0" indent="0" algn="l">
              <a:lnSpc>
                <a:spcPct val="87000"/>
              </a:lnSpc>
              <a:buNone/>
              <a:defRPr sz="3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a:t>
            </a:r>
            <a:br>
              <a:rPr lang="nl-NL" sz="3700"/>
            </a:br>
            <a:r>
              <a:rPr lang="nl-NL" sz="3700"/>
              <a:t>feit uitgelicht</a:t>
            </a:r>
            <a:endParaRPr lang="en-US" sz="3700"/>
          </a:p>
        </p:txBody>
      </p:sp>
      <p:sp>
        <p:nvSpPr>
          <p:cNvPr id="7" name="Tijdelijke aanduiding voor tekst 6">
            <a:extLst>
              <a:ext uri="{FF2B5EF4-FFF2-40B4-BE49-F238E27FC236}">
                <a16:creationId xmlns:a16="http://schemas.microsoft.com/office/drawing/2014/main" id="{20AC351E-F480-A98F-1C64-A3D2F22C7D5B}"/>
              </a:ext>
            </a:extLst>
          </p:cNvPr>
          <p:cNvSpPr>
            <a:spLocks noGrp="1"/>
          </p:cNvSpPr>
          <p:nvPr>
            <p:ph type="body" sz="half" idx="25" hasCustomPrompt="1"/>
          </p:nvPr>
        </p:nvSpPr>
        <p:spPr>
          <a:xfrm>
            <a:off x="4643817" y="2651434"/>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solidFill>
            <a:schemeClr val="accent4"/>
          </a:solidFill>
        </p:spPr>
        <p:txBody>
          <a:bodyPr wrap="square" lIns="413998" tIns="503998" rIns="180000" anchor="t" anchorCtr="0">
            <a:noAutofit/>
          </a:bodyPr>
          <a:lstStyle>
            <a:lvl1pPr marL="0" indent="0" algn="l">
              <a:lnSpc>
                <a:spcPct val="87000"/>
              </a:lnSpc>
              <a:buNone/>
              <a:defRPr sz="37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a:t>
            </a:r>
            <a:br>
              <a:rPr lang="nl-NL" sz="3700"/>
            </a:br>
            <a:r>
              <a:rPr lang="nl-NL" sz="3700"/>
              <a:t>feit uitgelicht</a:t>
            </a:r>
            <a:endParaRPr lang="en-US" sz="3700"/>
          </a:p>
        </p:txBody>
      </p:sp>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8" name="Text Placeholder 3">
            <a:extLst>
              <a:ext uri="{FF2B5EF4-FFF2-40B4-BE49-F238E27FC236}">
                <a16:creationId xmlns:a16="http://schemas.microsoft.com/office/drawing/2014/main" id="{7A0F30FC-D979-654E-6307-3F050D3B0637}"/>
              </a:ext>
            </a:extLst>
          </p:cNvPr>
          <p:cNvSpPr>
            <a:spLocks noGrp="1"/>
          </p:cNvSpPr>
          <p:nvPr>
            <p:ph type="body" sz="half" idx="15" hasCustomPrompt="1"/>
          </p:nvPr>
        </p:nvSpPr>
        <p:spPr>
          <a:xfrm>
            <a:off x="5058000"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3" name="Text Placeholder 3">
            <a:extLst>
              <a:ext uri="{FF2B5EF4-FFF2-40B4-BE49-F238E27FC236}">
                <a16:creationId xmlns:a16="http://schemas.microsoft.com/office/drawing/2014/main" id="{642200C6-2220-1EDA-45AB-A7E8BC308D25}"/>
              </a:ext>
            </a:extLst>
          </p:cNvPr>
          <p:cNvSpPr>
            <a:spLocks noGrp="1"/>
          </p:cNvSpPr>
          <p:nvPr>
            <p:ph type="body" sz="half" idx="16" hasCustomPrompt="1"/>
          </p:nvPr>
        </p:nvSpPr>
        <p:spPr>
          <a:xfrm>
            <a:off x="5058000" y="192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1" name="Text Placeholder 3">
            <a:extLst>
              <a:ext uri="{FF2B5EF4-FFF2-40B4-BE49-F238E27FC236}">
                <a16:creationId xmlns:a16="http://schemas.microsoft.com/office/drawing/2014/main" id="{4A9EC28D-D339-4625-7F2F-1FB33CFE7A06}"/>
              </a:ext>
            </a:extLst>
          </p:cNvPr>
          <p:cNvSpPr>
            <a:spLocks noGrp="1"/>
          </p:cNvSpPr>
          <p:nvPr>
            <p:ph type="body" sz="half" idx="19" hasCustomPrompt="1"/>
          </p:nvPr>
        </p:nvSpPr>
        <p:spPr>
          <a:xfrm>
            <a:off x="648181"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8" name="Text Placeholder 3">
            <a:extLst>
              <a:ext uri="{FF2B5EF4-FFF2-40B4-BE49-F238E27FC236}">
                <a16:creationId xmlns:a16="http://schemas.microsoft.com/office/drawing/2014/main" id="{B0572858-1C07-0865-7698-E6FD8481943F}"/>
              </a:ext>
            </a:extLst>
          </p:cNvPr>
          <p:cNvSpPr>
            <a:spLocks noGrp="1"/>
          </p:cNvSpPr>
          <p:nvPr>
            <p:ph type="body" sz="half" idx="20" hasCustomPrompt="1"/>
          </p:nvPr>
        </p:nvSpPr>
        <p:spPr>
          <a:xfrm>
            <a:off x="648181" y="192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Tree>
    <p:extLst>
      <p:ext uri="{BB962C8B-B14F-4D97-AF65-F5344CB8AC3E}">
        <p14:creationId xmlns:p14="http://schemas.microsoft.com/office/powerpoint/2010/main" val="3428799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ee portretten">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7527A86D-7869-5592-B819-86A99CC1AC1E}"/>
              </a:ext>
            </a:extLst>
          </p:cNvPr>
          <p:cNvSpPr>
            <a:spLocks noGrp="1"/>
          </p:cNvSpPr>
          <p:nvPr>
            <p:ph type="title" hasCustomPrompt="1"/>
          </p:nvPr>
        </p:nvSpPr>
        <p:spPr>
          <a:xfrm>
            <a:off x="233999" y="233720"/>
            <a:ext cx="5976427" cy="2267092"/>
          </a:xfrm>
          <a:custGeom>
            <a:avLst/>
            <a:gdLst>
              <a:gd name="connsiteX0" fmla="*/ 333563 w 5976427"/>
              <a:gd name="connsiteY0" fmla="*/ 0 h 2267092"/>
              <a:gd name="connsiteX1" fmla="*/ 5643052 w 5976427"/>
              <a:gd name="connsiteY1" fmla="*/ 0 h 2267092"/>
              <a:gd name="connsiteX2" fmla="*/ 5976427 w 5976427"/>
              <a:gd name="connsiteY2" fmla="*/ 333433 h 2267092"/>
              <a:gd name="connsiteX3" fmla="*/ 5976427 w 5976427"/>
              <a:gd name="connsiteY3" fmla="*/ 1933278 h 2267092"/>
              <a:gd name="connsiteX4" fmla="*/ 5643052 w 5976427"/>
              <a:gd name="connsiteY4" fmla="*/ 2266712 h 2267092"/>
              <a:gd name="connsiteX5" fmla="*/ 3943779 w 5976427"/>
              <a:gd name="connsiteY5" fmla="*/ 2266712 h 2267092"/>
              <a:gd name="connsiteX6" fmla="*/ 3940010 w 5976427"/>
              <a:gd name="connsiteY6" fmla="*/ 2267092 h 2267092"/>
              <a:gd name="connsiteX7" fmla="*/ 3932809 w 5976427"/>
              <a:gd name="connsiteY7" fmla="*/ 2267092 h 2267092"/>
              <a:gd name="connsiteX8" fmla="*/ 340576 w 5976427"/>
              <a:gd name="connsiteY8" fmla="*/ 2267092 h 2267092"/>
              <a:gd name="connsiteX9" fmla="*/ 333375 w 5976427"/>
              <a:gd name="connsiteY9" fmla="*/ 2267092 h 2267092"/>
              <a:gd name="connsiteX10" fmla="*/ 0 w 5976427"/>
              <a:gd name="connsiteY10" fmla="*/ 1933658 h 2267092"/>
              <a:gd name="connsiteX11" fmla="*/ 0 w 5976427"/>
              <a:gd name="connsiteY11" fmla="*/ 333813 h 2267092"/>
              <a:gd name="connsiteX12" fmla="*/ 26198 w 5976427"/>
              <a:gd name="connsiteY12" fmla="*/ 204026 h 2267092"/>
              <a:gd name="connsiteX13" fmla="*/ 26376 w 5976427"/>
              <a:gd name="connsiteY13" fmla="*/ 203699 h 2267092"/>
              <a:gd name="connsiteX14" fmla="*/ 26386 w 5976427"/>
              <a:gd name="connsiteY14" fmla="*/ 203646 h 2267092"/>
              <a:gd name="connsiteX15" fmla="*/ 333563 w 5976427"/>
              <a:gd name="connsiteY15" fmla="*/ 0 h 226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76427" h="2267092">
                <a:moveTo>
                  <a:pt x="333563" y="0"/>
                </a:moveTo>
                <a:lnTo>
                  <a:pt x="5643052" y="0"/>
                </a:lnTo>
                <a:cubicBezTo>
                  <a:pt x="5827170" y="0"/>
                  <a:pt x="5976427" y="149283"/>
                  <a:pt x="5976427" y="333433"/>
                </a:cubicBezTo>
                <a:lnTo>
                  <a:pt x="5976427" y="1933278"/>
                </a:lnTo>
                <a:cubicBezTo>
                  <a:pt x="5976427" y="2117428"/>
                  <a:pt x="5827170" y="2266712"/>
                  <a:pt x="5643052" y="2266712"/>
                </a:cubicBezTo>
                <a:lnTo>
                  <a:pt x="3943779" y="2266712"/>
                </a:lnTo>
                <a:lnTo>
                  <a:pt x="3940010" y="2267092"/>
                </a:lnTo>
                <a:lnTo>
                  <a:pt x="3932809" y="2267092"/>
                </a:lnTo>
                <a:lnTo>
                  <a:pt x="340576" y="2267092"/>
                </a:lnTo>
                <a:lnTo>
                  <a:pt x="333375" y="2267092"/>
                </a:lnTo>
                <a:cubicBezTo>
                  <a:pt x="149257" y="2267092"/>
                  <a:pt x="0" y="2117809"/>
                  <a:pt x="0" y="1933658"/>
                </a:cubicBezTo>
                <a:lnTo>
                  <a:pt x="0" y="333813"/>
                </a:lnTo>
                <a:cubicBezTo>
                  <a:pt x="0" y="287776"/>
                  <a:pt x="9329" y="243917"/>
                  <a:pt x="26198" y="204026"/>
                </a:cubicBezTo>
                <a:lnTo>
                  <a:pt x="26376" y="203699"/>
                </a:lnTo>
                <a:lnTo>
                  <a:pt x="26386" y="203646"/>
                </a:lnTo>
                <a:cubicBezTo>
                  <a:pt x="76995" y="83972"/>
                  <a:pt x="195475" y="0"/>
                  <a:pt x="333563" y="0"/>
                </a:cubicBezTo>
                <a:close/>
              </a:path>
            </a:pathLst>
          </a:custGeom>
          <a:solidFill>
            <a:schemeClr val="accent2"/>
          </a:solidFill>
        </p:spPr>
        <p:txBody>
          <a:bodyPr wrap="square" lIns="413998" tIns="503999" rIns="180000">
            <a:noAutofit/>
          </a:bodyPr>
          <a:lstStyle>
            <a:lvl1pPr>
              <a:lnSpc>
                <a:spcPct val="87000"/>
              </a:lnSpc>
              <a:defRPr sz="4400">
                <a:solidFill>
                  <a:schemeClr val="tx1"/>
                </a:solidFill>
              </a:defRPr>
            </a:lvl1pPr>
          </a:lstStyle>
          <a:p>
            <a:r>
              <a:rPr lang="nl-NL"/>
              <a:t>Voornaam</a:t>
            </a:r>
            <a:br>
              <a:rPr lang="nl-NL"/>
            </a:br>
            <a:r>
              <a:rPr lang="nl-NL"/>
              <a:t>Achternaam</a:t>
            </a:r>
            <a:endParaRPr lang="en-US"/>
          </a:p>
        </p:txBody>
      </p:sp>
      <p:sp>
        <p:nvSpPr>
          <p:cNvPr id="6" name="Tijdelijke aanduiding voor tekst 5">
            <a:extLst>
              <a:ext uri="{FF2B5EF4-FFF2-40B4-BE49-F238E27FC236}">
                <a16:creationId xmlns:a16="http://schemas.microsoft.com/office/drawing/2014/main" id="{9C06ADC1-70CC-5D27-9C00-5EE46D951866}"/>
              </a:ext>
            </a:extLst>
          </p:cNvPr>
          <p:cNvSpPr>
            <a:spLocks noGrp="1"/>
          </p:cNvSpPr>
          <p:nvPr>
            <p:ph type="body" sz="half" idx="24" hasCustomPrompt="1"/>
          </p:nvPr>
        </p:nvSpPr>
        <p:spPr>
          <a:xfrm>
            <a:off x="233999" y="2651434"/>
            <a:ext cx="5976427" cy="2266712"/>
          </a:xfrm>
          <a:custGeom>
            <a:avLst/>
            <a:gdLst>
              <a:gd name="connsiteX0" fmla="*/ 333375 w 5976427"/>
              <a:gd name="connsiteY0" fmla="*/ 0 h 2266712"/>
              <a:gd name="connsiteX1" fmla="*/ 2043618 w 5976427"/>
              <a:gd name="connsiteY1" fmla="*/ 0 h 2266712"/>
              <a:gd name="connsiteX2" fmla="*/ 3932809 w 5976427"/>
              <a:gd name="connsiteY2" fmla="*/ 0 h 2266712"/>
              <a:gd name="connsiteX3" fmla="*/ 5643052 w 5976427"/>
              <a:gd name="connsiteY3" fmla="*/ 0 h 2266712"/>
              <a:gd name="connsiteX4" fmla="*/ 5976427 w 5976427"/>
              <a:gd name="connsiteY4" fmla="*/ 333433 h 2266712"/>
              <a:gd name="connsiteX5" fmla="*/ 5976427 w 5976427"/>
              <a:gd name="connsiteY5" fmla="*/ 1933278 h 2266712"/>
              <a:gd name="connsiteX6" fmla="*/ 5643052 w 5976427"/>
              <a:gd name="connsiteY6" fmla="*/ 2266712 h 2266712"/>
              <a:gd name="connsiteX7" fmla="*/ 3932809 w 5976427"/>
              <a:gd name="connsiteY7" fmla="*/ 2266712 h 2266712"/>
              <a:gd name="connsiteX8" fmla="*/ 2043618 w 5976427"/>
              <a:gd name="connsiteY8" fmla="*/ 2266712 h 2266712"/>
              <a:gd name="connsiteX9" fmla="*/ 333375 w 5976427"/>
              <a:gd name="connsiteY9" fmla="*/ 2266712 h 2266712"/>
              <a:gd name="connsiteX10" fmla="*/ 0 w 5976427"/>
              <a:gd name="connsiteY10" fmla="*/ 1933278 h 2266712"/>
              <a:gd name="connsiteX11" fmla="*/ 0 w 5976427"/>
              <a:gd name="connsiteY11" fmla="*/ 333433 h 2266712"/>
              <a:gd name="connsiteX12" fmla="*/ 333375 w 5976427"/>
              <a:gd name="connsiteY12"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76427" h="2266712">
                <a:moveTo>
                  <a:pt x="333375" y="0"/>
                </a:moveTo>
                <a:lnTo>
                  <a:pt x="2043618" y="0"/>
                </a:lnTo>
                <a:lnTo>
                  <a:pt x="3932809" y="0"/>
                </a:lnTo>
                <a:lnTo>
                  <a:pt x="5643052" y="0"/>
                </a:lnTo>
                <a:cubicBezTo>
                  <a:pt x="5827170" y="0"/>
                  <a:pt x="5976427" y="149283"/>
                  <a:pt x="5976427" y="333433"/>
                </a:cubicBezTo>
                <a:lnTo>
                  <a:pt x="5976427" y="1933278"/>
                </a:lnTo>
                <a:cubicBezTo>
                  <a:pt x="5976427" y="2117429"/>
                  <a:pt x="5827170" y="2266712"/>
                  <a:pt x="5643052" y="2266712"/>
                </a:cubicBezTo>
                <a:lnTo>
                  <a:pt x="3932809" y="2266712"/>
                </a:lnTo>
                <a:lnTo>
                  <a:pt x="2043618" y="2266712"/>
                </a:lnTo>
                <a:lnTo>
                  <a:pt x="333375" y="2266712"/>
                </a:lnTo>
                <a:cubicBezTo>
                  <a:pt x="149257" y="2266712"/>
                  <a:pt x="0" y="2117429"/>
                  <a:pt x="0" y="1933278"/>
                </a:cubicBezTo>
                <a:lnTo>
                  <a:pt x="0" y="333433"/>
                </a:lnTo>
                <a:cubicBezTo>
                  <a:pt x="0" y="149283"/>
                  <a:pt x="149257" y="0"/>
                  <a:pt x="333375" y="0"/>
                </a:cubicBezTo>
                <a:close/>
              </a:path>
            </a:pathLst>
          </a:custGeom>
          <a:solidFill>
            <a:schemeClr val="accent4"/>
          </a:solidFill>
        </p:spPr>
        <p:txBody>
          <a:bodyPr wrap="square" lIns="413998" tIns="503998" rIns="180000" anchor="t" anchorCtr="0">
            <a:noAutofit/>
          </a:bodyPr>
          <a:lstStyle>
            <a:lvl1pPr marL="0" indent="0" algn="l">
              <a:lnSpc>
                <a:spcPct val="87000"/>
              </a:lnSpc>
              <a:buNone/>
              <a:defRPr sz="4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Voornaam</a:t>
            </a:r>
            <a:br>
              <a:rPr lang="nl-NL"/>
            </a:br>
            <a:r>
              <a:rPr lang="nl-NL"/>
              <a:t>Achternaam</a:t>
            </a:r>
          </a:p>
        </p:txBody>
      </p:sp>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6" name="Text Placeholder 3">
            <a:extLst>
              <a:ext uri="{FF2B5EF4-FFF2-40B4-BE49-F238E27FC236}">
                <a16:creationId xmlns:a16="http://schemas.microsoft.com/office/drawing/2014/main" id="{0256A4E4-2635-D117-C587-4A6FD66CA67B}"/>
              </a:ext>
            </a:extLst>
          </p:cNvPr>
          <p:cNvSpPr>
            <a:spLocks noGrp="1"/>
          </p:cNvSpPr>
          <p:nvPr>
            <p:ph type="body" sz="half" idx="13" hasCustomPrompt="1"/>
          </p:nvPr>
        </p:nvSpPr>
        <p:spPr>
          <a:xfrm>
            <a:off x="648000" y="1980001"/>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
        <p:nvSpPr>
          <p:cNvPr id="30" name="Tijdelijke aanduiding voor afbeelding 29">
            <a:extLst>
              <a:ext uri="{FF2B5EF4-FFF2-40B4-BE49-F238E27FC236}">
                <a16:creationId xmlns:a16="http://schemas.microsoft.com/office/drawing/2014/main" id="{B30C4FBA-11A0-18FF-4195-10BC055DA4A2}"/>
              </a:ext>
            </a:extLst>
          </p:cNvPr>
          <p:cNvSpPr>
            <a:spLocks noGrp="1"/>
          </p:cNvSpPr>
          <p:nvPr>
            <p:ph type="pic" idx="15"/>
          </p:nvPr>
        </p:nvSpPr>
        <p:spPr>
          <a:xfrm>
            <a:off x="6354316" y="233720"/>
            <a:ext cx="2556002" cy="2266712"/>
          </a:xfrm>
          <a:custGeom>
            <a:avLst/>
            <a:gdLst>
              <a:gd name="connsiteX0" fmla="*/ 333375 w 2556002"/>
              <a:gd name="connsiteY0" fmla="*/ 0 h 2266712"/>
              <a:gd name="connsiteX1" fmla="*/ 2222627 w 2556002"/>
              <a:gd name="connsiteY1" fmla="*/ 0 h 2266712"/>
              <a:gd name="connsiteX2" fmla="*/ 2556002 w 2556002"/>
              <a:gd name="connsiteY2" fmla="*/ 333433 h 2266712"/>
              <a:gd name="connsiteX3" fmla="*/ 2556002 w 2556002"/>
              <a:gd name="connsiteY3" fmla="*/ 1933278 h 2266712"/>
              <a:gd name="connsiteX4" fmla="*/ 2222627 w 2556002"/>
              <a:gd name="connsiteY4" fmla="*/ 2266712 h 2266712"/>
              <a:gd name="connsiteX5" fmla="*/ 333375 w 2556002"/>
              <a:gd name="connsiteY5" fmla="*/ 2266712 h 2266712"/>
              <a:gd name="connsiteX6" fmla="*/ 0 w 2556002"/>
              <a:gd name="connsiteY6" fmla="*/ 1933278 h 2266712"/>
              <a:gd name="connsiteX7" fmla="*/ 0 w 2556002"/>
              <a:gd name="connsiteY7" fmla="*/ 333433 h 2266712"/>
              <a:gd name="connsiteX8" fmla="*/ 333375 w 2556002"/>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2" h="2266712">
                <a:moveTo>
                  <a:pt x="333375" y="0"/>
                </a:moveTo>
                <a:lnTo>
                  <a:pt x="2222627" y="0"/>
                </a:lnTo>
                <a:cubicBezTo>
                  <a:pt x="2406651" y="0"/>
                  <a:pt x="2556002" y="149378"/>
                  <a:pt x="2556002" y="333433"/>
                </a:cubicBezTo>
                <a:lnTo>
                  <a:pt x="2556002" y="1933278"/>
                </a:lnTo>
                <a:cubicBezTo>
                  <a:pt x="2556002" y="2117334"/>
                  <a:pt x="2406651" y="2266712"/>
                  <a:pt x="2222627" y="2266712"/>
                </a:cubicBezTo>
                <a:lnTo>
                  <a:pt x="333375" y="2266712"/>
                </a:lnTo>
                <a:cubicBezTo>
                  <a:pt x="149352" y="2266712"/>
                  <a:pt x="0" y="2117334"/>
                  <a:pt x="0" y="1933278"/>
                </a:cubicBezTo>
                <a:lnTo>
                  <a:pt x="0" y="333433"/>
                </a:lnTo>
                <a:cubicBezTo>
                  <a:pt x="0" y="149378"/>
                  <a:pt x="149352"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29" name="Tijdelijke aanduiding voor afbeelding 28">
            <a:extLst>
              <a:ext uri="{FF2B5EF4-FFF2-40B4-BE49-F238E27FC236}">
                <a16:creationId xmlns:a16="http://schemas.microsoft.com/office/drawing/2014/main" id="{4DDA74D5-A095-1772-FEC0-DF7F34B72225}"/>
              </a:ext>
            </a:extLst>
          </p:cNvPr>
          <p:cNvSpPr>
            <a:spLocks noGrp="1"/>
          </p:cNvSpPr>
          <p:nvPr>
            <p:ph type="pic" idx="16"/>
          </p:nvPr>
        </p:nvSpPr>
        <p:spPr>
          <a:xfrm>
            <a:off x="6354190" y="2644729"/>
            <a:ext cx="2556003" cy="2266712"/>
          </a:xfrm>
          <a:custGeom>
            <a:avLst/>
            <a:gdLst>
              <a:gd name="connsiteX0" fmla="*/ 333375 w 2556003"/>
              <a:gd name="connsiteY0" fmla="*/ 0 h 2266712"/>
              <a:gd name="connsiteX1" fmla="*/ 2222628 w 2556003"/>
              <a:gd name="connsiteY1" fmla="*/ 0 h 2266712"/>
              <a:gd name="connsiteX2" fmla="*/ 2556003 w 2556003"/>
              <a:gd name="connsiteY2" fmla="*/ 333433 h 2266712"/>
              <a:gd name="connsiteX3" fmla="*/ 2556003 w 2556003"/>
              <a:gd name="connsiteY3" fmla="*/ 1933278 h 2266712"/>
              <a:gd name="connsiteX4" fmla="*/ 2222628 w 2556003"/>
              <a:gd name="connsiteY4" fmla="*/ 2266712 h 2266712"/>
              <a:gd name="connsiteX5" fmla="*/ 333375 w 2556003"/>
              <a:gd name="connsiteY5" fmla="*/ 2266712 h 2266712"/>
              <a:gd name="connsiteX6" fmla="*/ 0 w 2556003"/>
              <a:gd name="connsiteY6" fmla="*/ 1933278 h 2266712"/>
              <a:gd name="connsiteX7" fmla="*/ 0 w 2556003"/>
              <a:gd name="connsiteY7" fmla="*/ 333433 h 2266712"/>
              <a:gd name="connsiteX8" fmla="*/ 333375 w 2556003"/>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3" h="2266712">
                <a:moveTo>
                  <a:pt x="333375" y="0"/>
                </a:moveTo>
                <a:lnTo>
                  <a:pt x="2222628" y="0"/>
                </a:lnTo>
                <a:cubicBezTo>
                  <a:pt x="2406651" y="0"/>
                  <a:pt x="2556003" y="149378"/>
                  <a:pt x="2556003" y="333433"/>
                </a:cubicBezTo>
                <a:lnTo>
                  <a:pt x="2556003" y="1933278"/>
                </a:lnTo>
                <a:cubicBezTo>
                  <a:pt x="2556003" y="2117333"/>
                  <a:pt x="2406651" y="2266712"/>
                  <a:pt x="2222628" y="2266712"/>
                </a:cubicBezTo>
                <a:lnTo>
                  <a:pt x="333375" y="2266712"/>
                </a:lnTo>
                <a:cubicBezTo>
                  <a:pt x="149353" y="2266712"/>
                  <a:pt x="0" y="2117333"/>
                  <a:pt x="0" y="1933278"/>
                </a:cubicBezTo>
                <a:lnTo>
                  <a:pt x="0" y="333433"/>
                </a:lnTo>
                <a:cubicBezTo>
                  <a:pt x="0" y="149378"/>
                  <a:pt x="149353"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31" name="Text Placeholder 3">
            <a:extLst>
              <a:ext uri="{FF2B5EF4-FFF2-40B4-BE49-F238E27FC236}">
                <a16:creationId xmlns:a16="http://schemas.microsoft.com/office/drawing/2014/main" id="{34817D07-E2E0-2C45-95E0-8FABBB04EB65}"/>
              </a:ext>
            </a:extLst>
          </p:cNvPr>
          <p:cNvSpPr>
            <a:spLocks noGrp="1"/>
          </p:cNvSpPr>
          <p:nvPr>
            <p:ph type="body" sz="half" idx="17" hasCustomPrompt="1"/>
          </p:nvPr>
        </p:nvSpPr>
        <p:spPr>
          <a:xfrm>
            <a:off x="648000" y="4389349"/>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Tree>
    <p:extLst>
      <p:ext uri="{BB962C8B-B14F-4D97-AF65-F5344CB8AC3E}">
        <p14:creationId xmlns:p14="http://schemas.microsoft.com/office/powerpoint/2010/main" val="12649779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rie punten">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8" name="Title 1">
            <a:extLst>
              <a:ext uri="{FF2B5EF4-FFF2-40B4-BE49-F238E27FC236}">
                <a16:creationId xmlns:a16="http://schemas.microsoft.com/office/drawing/2014/main" id="{A7C81726-5BCE-D01E-8A0C-AFBA129B15C9}"/>
              </a:ext>
            </a:extLst>
          </p:cNvPr>
          <p:cNvSpPr>
            <a:spLocks noGrp="1"/>
          </p:cNvSpPr>
          <p:nvPr>
            <p:ph type="title"/>
          </p:nvPr>
        </p:nvSpPr>
        <p:spPr>
          <a:xfrm>
            <a:off x="360000" y="360000"/>
            <a:ext cx="8424000" cy="674800"/>
          </a:xfrm>
        </p:spPr>
        <p:txBody>
          <a:bodyPr/>
          <a:lstStyle>
            <a:lvl1pPr>
              <a:defRPr>
                <a:solidFill>
                  <a:schemeClr val="tx1"/>
                </a:solidFill>
              </a:defRPr>
            </a:lvl1pPr>
          </a:lstStyle>
          <a:p>
            <a:r>
              <a:rPr lang="en-GB"/>
              <a:t>Click to edit Master title style</a:t>
            </a:r>
            <a:endParaRPr lang="en-US"/>
          </a:p>
        </p:txBody>
      </p:sp>
      <p:sp>
        <p:nvSpPr>
          <p:cNvPr id="29" name="Text Placeholder 3">
            <a:extLst>
              <a:ext uri="{FF2B5EF4-FFF2-40B4-BE49-F238E27FC236}">
                <a16:creationId xmlns:a16="http://schemas.microsoft.com/office/drawing/2014/main" id="{EA636DE7-3975-3B8E-FC10-BEB75DBC440E}"/>
              </a:ext>
            </a:extLst>
          </p:cNvPr>
          <p:cNvSpPr>
            <a:spLocks noGrp="1"/>
          </p:cNvSpPr>
          <p:nvPr>
            <p:ph type="body" sz="half" idx="17" hasCustomPrompt="1"/>
          </p:nvPr>
        </p:nvSpPr>
        <p:spPr>
          <a:xfrm>
            <a:off x="647999" y="1548000"/>
            <a:ext cx="2430001" cy="387400"/>
          </a:xfrm>
        </p:spPr>
        <p:txBody>
          <a:bodyPr/>
          <a:lstStyle>
            <a:lvl1pPr marL="0" indent="0">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Dit is een kopje</a:t>
            </a:r>
          </a:p>
        </p:txBody>
      </p:sp>
      <p:sp>
        <p:nvSpPr>
          <p:cNvPr id="22" name="Tijdelijke aanduiding voor tekst 21">
            <a:extLst>
              <a:ext uri="{FF2B5EF4-FFF2-40B4-BE49-F238E27FC236}">
                <a16:creationId xmlns:a16="http://schemas.microsoft.com/office/drawing/2014/main" id="{52472FD1-323F-AA73-9413-AFBB976A29BA}"/>
              </a:ext>
            </a:extLst>
          </p:cNvPr>
          <p:cNvSpPr>
            <a:spLocks noGrp="1"/>
          </p:cNvSpPr>
          <p:nvPr>
            <p:ph type="body" sz="half" idx="18" hasCustomPrompt="1"/>
          </p:nvPr>
        </p:nvSpPr>
        <p:spPr>
          <a:xfrm>
            <a:off x="3222751" y="2064238"/>
            <a:ext cx="2698877" cy="2842249"/>
          </a:xfrm>
          <a:custGeom>
            <a:avLst/>
            <a:gdLst>
              <a:gd name="connsiteX0" fmla="*/ 333375 w 2698877"/>
              <a:gd name="connsiteY0" fmla="*/ 0 h 2842249"/>
              <a:gd name="connsiteX1" fmla="*/ 2365502 w 2698877"/>
              <a:gd name="connsiteY1" fmla="*/ 0 h 2842249"/>
              <a:gd name="connsiteX2" fmla="*/ 2698877 w 2698877"/>
              <a:gd name="connsiteY2" fmla="*/ 333433 h 2842249"/>
              <a:gd name="connsiteX3" fmla="*/ 2698877 w 2698877"/>
              <a:gd name="connsiteY3" fmla="*/ 2508816 h 2842249"/>
              <a:gd name="connsiteX4" fmla="*/ 2365502 w 2698877"/>
              <a:gd name="connsiteY4" fmla="*/ 2842249 h 2842249"/>
              <a:gd name="connsiteX5" fmla="*/ 333375 w 2698877"/>
              <a:gd name="connsiteY5" fmla="*/ 2842249 h 2842249"/>
              <a:gd name="connsiteX6" fmla="*/ 0 w 2698877"/>
              <a:gd name="connsiteY6" fmla="*/ 2508816 h 2842249"/>
              <a:gd name="connsiteX7" fmla="*/ 0 w 2698877"/>
              <a:gd name="connsiteY7" fmla="*/ 333433 h 2842249"/>
              <a:gd name="connsiteX8" fmla="*/ 333375 w 2698877"/>
              <a:gd name="connsiteY8" fmla="*/ 0 h 284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8877" h="2842249">
                <a:moveTo>
                  <a:pt x="333375" y="0"/>
                </a:moveTo>
                <a:lnTo>
                  <a:pt x="2365502" y="0"/>
                </a:lnTo>
                <a:cubicBezTo>
                  <a:pt x="2549620" y="0"/>
                  <a:pt x="2698877" y="149283"/>
                  <a:pt x="2698877" y="333433"/>
                </a:cubicBezTo>
                <a:lnTo>
                  <a:pt x="2698877" y="2508816"/>
                </a:lnTo>
                <a:cubicBezTo>
                  <a:pt x="2698877" y="2692966"/>
                  <a:pt x="2549620" y="2842249"/>
                  <a:pt x="2365502" y="2842249"/>
                </a:cubicBezTo>
                <a:lnTo>
                  <a:pt x="333375" y="2842249"/>
                </a:lnTo>
                <a:cubicBezTo>
                  <a:pt x="149257" y="2842249"/>
                  <a:pt x="0" y="2692966"/>
                  <a:pt x="0" y="2508816"/>
                </a:cubicBezTo>
                <a:lnTo>
                  <a:pt x="0" y="333433"/>
                </a:lnTo>
                <a:cubicBezTo>
                  <a:pt x="0" y="149283"/>
                  <a:pt x="149257" y="0"/>
                  <a:pt x="333375" y="0"/>
                </a:cubicBezTo>
                <a:close/>
              </a:path>
            </a:pathLst>
          </a:custGeom>
          <a:solidFill>
            <a:schemeClr val="accent3"/>
          </a:solidFill>
        </p:spPr>
        <p:txBody>
          <a:bodyPr wrap="square" lIns="396000" tIns="360000" rIns="180000">
            <a:noAutofit/>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20" name="Tijdelijke aanduiding voor tekst 19">
            <a:extLst>
              <a:ext uri="{FF2B5EF4-FFF2-40B4-BE49-F238E27FC236}">
                <a16:creationId xmlns:a16="http://schemas.microsoft.com/office/drawing/2014/main" id="{0D61A78B-34A1-E748-21BE-2004DAEDDB03}"/>
              </a:ext>
            </a:extLst>
          </p:cNvPr>
          <p:cNvSpPr>
            <a:spLocks noGrp="1"/>
          </p:cNvSpPr>
          <p:nvPr>
            <p:ph type="body" sz="half" idx="19" hasCustomPrompt="1"/>
          </p:nvPr>
        </p:nvSpPr>
        <p:spPr>
          <a:xfrm>
            <a:off x="6064502" y="2064238"/>
            <a:ext cx="2844001" cy="2842249"/>
          </a:xfrm>
          <a:custGeom>
            <a:avLst/>
            <a:gdLst>
              <a:gd name="connsiteX0" fmla="*/ 333639 w 2844001"/>
              <a:gd name="connsiteY0" fmla="*/ 0 h 2842249"/>
              <a:gd name="connsiteX1" fmla="*/ 2510362 w 2844001"/>
              <a:gd name="connsiteY1" fmla="*/ 0 h 2842249"/>
              <a:gd name="connsiteX2" fmla="*/ 2844001 w 2844001"/>
              <a:gd name="connsiteY2" fmla="*/ 333433 h 2842249"/>
              <a:gd name="connsiteX3" fmla="*/ 2844001 w 2844001"/>
              <a:gd name="connsiteY3" fmla="*/ 2508816 h 2842249"/>
              <a:gd name="connsiteX4" fmla="*/ 2510362 w 2844001"/>
              <a:gd name="connsiteY4" fmla="*/ 2842249 h 2842249"/>
              <a:gd name="connsiteX5" fmla="*/ 333639 w 2844001"/>
              <a:gd name="connsiteY5" fmla="*/ 2842249 h 2842249"/>
              <a:gd name="connsiteX6" fmla="*/ 0 w 2844001"/>
              <a:gd name="connsiteY6" fmla="*/ 2508816 h 2842249"/>
              <a:gd name="connsiteX7" fmla="*/ 0 w 2844001"/>
              <a:gd name="connsiteY7" fmla="*/ 333433 h 2842249"/>
              <a:gd name="connsiteX8" fmla="*/ 333639 w 2844001"/>
              <a:gd name="connsiteY8" fmla="*/ 0 h 284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4001" h="2842249">
                <a:moveTo>
                  <a:pt x="333639" y="0"/>
                </a:moveTo>
                <a:lnTo>
                  <a:pt x="2510362" y="0"/>
                </a:lnTo>
                <a:cubicBezTo>
                  <a:pt x="2694626" y="0"/>
                  <a:pt x="2844001" y="149283"/>
                  <a:pt x="2844001" y="333433"/>
                </a:cubicBezTo>
                <a:lnTo>
                  <a:pt x="2844001" y="2508816"/>
                </a:lnTo>
                <a:cubicBezTo>
                  <a:pt x="2844001" y="2692966"/>
                  <a:pt x="2694626" y="2842249"/>
                  <a:pt x="2510362" y="2842249"/>
                </a:cubicBezTo>
                <a:lnTo>
                  <a:pt x="333639" y="2842249"/>
                </a:lnTo>
                <a:cubicBezTo>
                  <a:pt x="149375" y="2842249"/>
                  <a:pt x="0" y="2692966"/>
                  <a:pt x="0" y="2508816"/>
                </a:cubicBezTo>
                <a:lnTo>
                  <a:pt x="0" y="333433"/>
                </a:lnTo>
                <a:cubicBezTo>
                  <a:pt x="0" y="149283"/>
                  <a:pt x="149375" y="0"/>
                  <a:pt x="333639" y="0"/>
                </a:cubicBezTo>
                <a:close/>
              </a:path>
            </a:pathLst>
          </a:custGeom>
          <a:solidFill>
            <a:schemeClr val="accent1"/>
          </a:solidFill>
        </p:spPr>
        <p:txBody>
          <a:bodyPr wrap="square" lIns="413998" tIns="396000" rIns="180000">
            <a:noAutofit/>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6" name="Text Placeholder 3">
            <a:extLst>
              <a:ext uri="{FF2B5EF4-FFF2-40B4-BE49-F238E27FC236}">
                <a16:creationId xmlns:a16="http://schemas.microsoft.com/office/drawing/2014/main" id="{AE439CEE-70BD-B26F-EC09-85EDE14D1836}"/>
              </a:ext>
            </a:extLst>
          </p:cNvPr>
          <p:cNvSpPr>
            <a:spLocks noGrp="1"/>
          </p:cNvSpPr>
          <p:nvPr>
            <p:ph type="body" sz="half" idx="21" hasCustomPrompt="1"/>
          </p:nvPr>
        </p:nvSpPr>
        <p:spPr>
          <a:xfrm>
            <a:off x="3627344" y="1548000"/>
            <a:ext cx="2294283" cy="387400"/>
          </a:xfrm>
        </p:spPr>
        <p:txBody>
          <a:bodyPr/>
          <a:lstStyle>
            <a:lvl1pPr marL="0" indent="0">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Dit is een kopje</a:t>
            </a:r>
          </a:p>
        </p:txBody>
      </p:sp>
      <p:sp>
        <p:nvSpPr>
          <p:cNvPr id="17" name="Text Placeholder 3">
            <a:extLst>
              <a:ext uri="{FF2B5EF4-FFF2-40B4-BE49-F238E27FC236}">
                <a16:creationId xmlns:a16="http://schemas.microsoft.com/office/drawing/2014/main" id="{B4AD4178-F588-0B95-C8FA-168FEB17CEB6}"/>
              </a:ext>
            </a:extLst>
          </p:cNvPr>
          <p:cNvSpPr>
            <a:spLocks noGrp="1"/>
          </p:cNvSpPr>
          <p:nvPr>
            <p:ph type="body" sz="half" idx="22" hasCustomPrompt="1"/>
          </p:nvPr>
        </p:nvSpPr>
        <p:spPr>
          <a:xfrm>
            <a:off x="6470575" y="1548000"/>
            <a:ext cx="2437928" cy="387400"/>
          </a:xfrm>
        </p:spPr>
        <p:txBody>
          <a:bodyPr/>
          <a:lstStyle>
            <a:lvl1pPr marL="0" indent="0">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Dit is een kopje</a:t>
            </a:r>
          </a:p>
        </p:txBody>
      </p:sp>
      <p:sp>
        <p:nvSpPr>
          <p:cNvPr id="21" name="Tijdelijke aanduiding voor tekst 20">
            <a:extLst>
              <a:ext uri="{FF2B5EF4-FFF2-40B4-BE49-F238E27FC236}">
                <a16:creationId xmlns:a16="http://schemas.microsoft.com/office/drawing/2014/main" id="{B6927B41-78DC-BBAD-E608-3D27F081E9FC}"/>
              </a:ext>
            </a:extLst>
          </p:cNvPr>
          <p:cNvSpPr>
            <a:spLocks noGrp="1"/>
          </p:cNvSpPr>
          <p:nvPr>
            <p:ph type="body" sz="half" idx="23" hasCustomPrompt="1"/>
          </p:nvPr>
        </p:nvSpPr>
        <p:spPr>
          <a:xfrm>
            <a:off x="234000" y="2064238"/>
            <a:ext cx="2844001" cy="2842249"/>
          </a:xfrm>
          <a:custGeom>
            <a:avLst/>
            <a:gdLst>
              <a:gd name="connsiteX0" fmla="*/ 333639 w 2844001"/>
              <a:gd name="connsiteY0" fmla="*/ 0 h 2842249"/>
              <a:gd name="connsiteX1" fmla="*/ 2510362 w 2844001"/>
              <a:gd name="connsiteY1" fmla="*/ 0 h 2842249"/>
              <a:gd name="connsiteX2" fmla="*/ 2844001 w 2844001"/>
              <a:gd name="connsiteY2" fmla="*/ 333433 h 2842249"/>
              <a:gd name="connsiteX3" fmla="*/ 2844001 w 2844001"/>
              <a:gd name="connsiteY3" fmla="*/ 2508816 h 2842249"/>
              <a:gd name="connsiteX4" fmla="*/ 2510362 w 2844001"/>
              <a:gd name="connsiteY4" fmla="*/ 2842249 h 2842249"/>
              <a:gd name="connsiteX5" fmla="*/ 333639 w 2844001"/>
              <a:gd name="connsiteY5" fmla="*/ 2842249 h 2842249"/>
              <a:gd name="connsiteX6" fmla="*/ 0 w 2844001"/>
              <a:gd name="connsiteY6" fmla="*/ 2508816 h 2842249"/>
              <a:gd name="connsiteX7" fmla="*/ 0 w 2844001"/>
              <a:gd name="connsiteY7" fmla="*/ 333433 h 2842249"/>
              <a:gd name="connsiteX8" fmla="*/ 333639 w 2844001"/>
              <a:gd name="connsiteY8" fmla="*/ 0 h 284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44001" h="2842249">
                <a:moveTo>
                  <a:pt x="333639" y="0"/>
                </a:moveTo>
                <a:lnTo>
                  <a:pt x="2510362" y="0"/>
                </a:lnTo>
                <a:cubicBezTo>
                  <a:pt x="2694626" y="0"/>
                  <a:pt x="2844001" y="149283"/>
                  <a:pt x="2844001" y="333433"/>
                </a:cubicBezTo>
                <a:lnTo>
                  <a:pt x="2844001" y="2508816"/>
                </a:lnTo>
                <a:cubicBezTo>
                  <a:pt x="2844001" y="2692966"/>
                  <a:pt x="2694626" y="2842249"/>
                  <a:pt x="2510362" y="2842249"/>
                </a:cubicBezTo>
                <a:lnTo>
                  <a:pt x="333639" y="2842249"/>
                </a:lnTo>
                <a:cubicBezTo>
                  <a:pt x="149375" y="2842249"/>
                  <a:pt x="0" y="2692966"/>
                  <a:pt x="0" y="2508816"/>
                </a:cubicBezTo>
                <a:lnTo>
                  <a:pt x="0" y="333433"/>
                </a:lnTo>
                <a:cubicBezTo>
                  <a:pt x="0" y="149283"/>
                  <a:pt x="149375" y="0"/>
                  <a:pt x="333639" y="0"/>
                </a:cubicBezTo>
                <a:close/>
              </a:path>
            </a:pathLst>
          </a:custGeom>
          <a:solidFill>
            <a:schemeClr val="accent1"/>
          </a:solidFill>
        </p:spPr>
        <p:txBody>
          <a:bodyPr wrap="square" lIns="413998" tIns="396000" rIns="180000">
            <a:noAutofit/>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19618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er termen">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8" name="Title 1">
            <a:extLst>
              <a:ext uri="{FF2B5EF4-FFF2-40B4-BE49-F238E27FC236}">
                <a16:creationId xmlns:a16="http://schemas.microsoft.com/office/drawing/2014/main" id="{A7C81726-5BCE-D01E-8A0C-AFBA129B15C9}"/>
              </a:ext>
            </a:extLst>
          </p:cNvPr>
          <p:cNvSpPr>
            <a:spLocks noGrp="1"/>
          </p:cNvSpPr>
          <p:nvPr>
            <p:ph type="title"/>
          </p:nvPr>
        </p:nvSpPr>
        <p:spPr>
          <a:xfrm>
            <a:off x="360000" y="360000"/>
            <a:ext cx="8424000" cy="674800"/>
          </a:xfrm>
        </p:spPr>
        <p:txBody>
          <a:bodyPr/>
          <a:lstStyle>
            <a:lvl1pPr>
              <a:defRPr>
                <a:solidFill>
                  <a:schemeClr val="tx1"/>
                </a:solidFill>
              </a:defRPr>
            </a:lvl1pPr>
          </a:lstStyle>
          <a:p>
            <a:r>
              <a:rPr lang="en-GB"/>
              <a:t>Click to edit Master title style</a:t>
            </a:r>
            <a:endParaRPr lang="en-US"/>
          </a:p>
        </p:txBody>
      </p:sp>
      <p:sp>
        <p:nvSpPr>
          <p:cNvPr id="26" name="Tijdelijke aanduiding voor tekst 25">
            <a:extLst>
              <a:ext uri="{FF2B5EF4-FFF2-40B4-BE49-F238E27FC236}">
                <a16:creationId xmlns:a16="http://schemas.microsoft.com/office/drawing/2014/main" id="{43034A3F-4B7C-9594-DC3F-91ADBC41F61F}"/>
              </a:ext>
            </a:extLst>
          </p:cNvPr>
          <p:cNvSpPr>
            <a:spLocks noGrp="1"/>
          </p:cNvSpPr>
          <p:nvPr>
            <p:ph type="body" sz="half" idx="17" hasCustomPrompt="1"/>
          </p:nvPr>
        </p:nvSpPr>
        <p:spPr>
          <a:xfrm>
            <a:off x="234187" y="1305279"/>
            <a:ext cx="2131187" cy="1194884"/>
          </a:xfrm>
          <a:custGeom>
            <a:avLst/>
            <a:gdLst>
              <a:gd name="connsiteX0" fmla="*/ 333375 w 2131187"/>
              <a:gd name="connsiteY0" fmla="*/ 0 h 1194884"/>
              <a:gd name="connsiteX1" fmla="*/ 1797812 w 2131187"/>
              <a:gd name="connsiteY1" fmla="*/ 0 h 1194884"/>
              <a:gd name="connsiteX2" fmla="*/ 2131187 w 2131187"/>
              <a:gd name="connsiteY2" fmla="*/ 333252 h 1194884"/>
              <a:gd name="connsiteX3" fmla="*/ 2131187 w 2131187"/>
              <a:gd name="connsiteY3" fmla="*/ 861632 h 1194884"/>
              <a:gd name="connsiteX4" fmla="*/ 1797812 w 2131187"/>
              <a:gd name="connsiteY4" fmla="*/ 1194884 h 1194884"/>
              <a:gd name="connsiteX5" fmla="*/ 333375 w 2131187"/>
              <a:gd name="connsiteY5" fmla="*/ 1194884 h 1194884"/>
              <a:gd name="connsiteX6" fmla="*/ 0 w 2131187"/>
              <a:gd name="connsiteY6" fmla="*/ 861632 h 1194884"/>
              <a:gd name="connsiteX7" fmla="*/ 0 w 2131187"/>
              <a:gd name="connsiteY7" fmla="*/ 333252 h 1194884"/>
              <a:gd name="connsiteX8" fmla="*/ 333375 w 2131187"/>
              <a:gd name="connsiteY8" fmla="*/ 0 h 1194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187" h="1194884">
                <a:moveTo>
                  <a:pt x="333375" y="0"/>
                </a:moveTo>
                <a:lnTo>
                  <a:pt x="1797812" y="0"/>
                </a:lnTo>
                <a:cubicBezTo>
                  <a:pt x="1981930" y="0"/>
                  <a:pt x="2131187" y="149202"/>
                  <a:pt x="2131187" y="333252"/>
                </a:cubicBezTo>
                <a:lnTo>
                  <a:pt x="2131187" y="861632"/>
                </a:lnTo>
                <a:cubicBezTo>
                  <a:pt x="2131187" y="1045682"/>
                  <a:pt x="1981930" y="1194884"/>
                  <a:pt x="1797812" y="1194884"/>
                </a:cubicBezTo>
                <a:lnTo>
                  <a:pt x="333375" y="1194884"/>
                </a:lnTo>
                <a:cubicBezTo>
                  <a:pt x="149257" y="1194884"/>
                  <a:pt x="0" y="1045682"/>
                  <a:pt x="0" y="861632"/>
                </a:cubicBezTo>
                <a:lnTo>
                  <a:pt x="0" y="333252"/>
                </a:lnTo>
                <a:cubicBezTo>
                  <a:pt x="0" y="149202"/>
                  <a:pt x="149257" y="0"/>
                  <a:pt x="333375" y="0"/>
                </a:cubicBezTo>
                <a:close/>
              </a:path>
            </a:pathLst>
          </a:custGeom>
          <a:solidFill>
            <a:schemeClr val="accent1"/>
          </a:solidFill>
        </p:spPr>
        <p:txBody>
          <a:bodyPr wrap="square" anchor="ctr" anchorCtr="0">
            <a:noAutofit/>
          </a:bodyPr>
          <a:lstStyle>
            <a:lvl1pPr marL="0" indent="0" algn="ctr">
              <a:buNone/>
              <a:defRPr sz="3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Een term</a:t>
            </a:r>
          </a:p>
        </p:txBody>
      </p:sp>
      <p:sp>
        <p:nvSpPr>
          <p:cNvPr id="19" name="Tijdelijke aanduiding voor tekst 18">
            <a:extLst>
              <a:ext uri="{FF2B5EF4-FFF2-40B4-BE49-F238E27FC236}">
                <a16:creationId xmlns:a16="http://schemas.microsoft.com/office/drawing/2014/main" id="{3372425D-0B39-45E3-925A-3724F0699179}"/>
              </a:ext>
            </a:extLst>
          </p:cNvPr>
          <p:cNvSpPr>
            <a:spLocks noGrp="1"/>
          </p:cNvSpPr>
          <p:nvPr>
            <p:ph type="body" sz="half" idx="18" hasCustomPrompt="1"/>
          </p:nvPr>
        </p:nvSpPr>
        <p:spPr>
          <a:xfrm>
            <a:off x="2512949" y="2642984"/>
            <a:ext cx="1988439" cy="1718694"/>
          </a:xfrm>
          <a:custGeom>
            <a:avLst/>
            <a:gdLst>
              <a:gd name="connsiteX0" fmla="*/ 333375 w 1988439"/>
              <a:gd name="connsiteY0" fmla="*/ 0 h 1718694"/>
              <a:gd name="connsiteX1" fmla="*/ 1655064 w 1988439"/>
              <a:gd name="connsiteY1" fmla="*/ 0 h 1718694"/>
              <a:gd name="connsiteX2" fmla="*/ 1988439 w 1988439"/>
              <a:gd name="connsiteY2" fmla="*/ 333252 h 1718694"/>
              <a:gd name="connsiteX3" fmla="*/ 1988439 w 1988439"/>
              <a:gd name="connsiteY3" fmla="*/ 1385442 h 1718694"/>
              <a:gd name="connsiteX4" fmla="*/ 1655064 w 1988439"/>
              <a:gd name="connsiteY4" fmla="*/ 1718694 h 1718694"/>
              <a:gd name="connsiteX5" fmla="*/ 333375 w 1988439"/>
              <a:gd name="connsiteY5" fmla="*/ 1718694 h 1718694"/>
              <a:gd name="connsiteX6" fmla="*/ 0 w 1988439"/>
              <a:gd name="connsiteY6" fmla="*/ 1385442 h 1718694"/>
              <a:gd name="connsiteX7" fmla="*/ 0 w 1988439"/>
              <a:gd name="connsiteY7" fmla="*/ 333252 h 1718694"/>
              <a:gd name="connsiteX8" fmla="*/ 333375 w 1988439"/>
              <a:gd name="connsiteY8" fmla="*/ 0 h 171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8439" h="1718694">
                <a:moveTo>
                  <a:pt x="333375" y="0"/>
                </a:moveTo>
                <a:lnTo>
                  <a:pt x="1655064" y="0"/>
                </a:lnTo>
                <a:cubicBezTo>
                  <a:pt x="1839182" y="0"/>
                  <a:pt x="1988439" y="149202"/>
                  <a:pt x="1988439" y="333252"/>
                </a:cubicBezTo>
                <a:lnTo>
                  <a:pt x="1988439" y="1385442"/>
                </a:lnTo>
                <a:cubicBezTo>
                  <a:pt x="1988439" y="1569492"/>
                  <a:pt x="1839182" y="1718694"/>
                  <a:pt x="1655064" y="1718694"/>
                </a:cubicBezTo>
                <a:lnTo>
                  <a:pt x="333375" y="1718694"/>
                </a:lnTo>
                <a:cubicBezTo>
                  <a:pt x="149257" y="1718694"/>
                  <a:pt x="0" y="1569492"/>
                  <a:pt x="0" y="1385442"/>
                </a:cubicBezTo>
                <a:lnTo>
                  <a:pt x="0" y="333252"/>
                </a:lnTo>
                <a:cubicBezTo>
                  <a:pt x="0" y="149202"/>
                  <a:pt x="149257" y="0"/>
                  <a:pt x="333375" y="0"/>
                </a:cubicBezTo>
                <a:close/>
              </a:path>
            </a:pathLst>
          </a:custGeom>
          <a:solidFill>
            <a:schemeClr val="accent6"/>
          </a:solidFill>
        </p:spPr>
        <p:txBody>
          <a:bodyPr wrap="square" lIns="251999" tIns="251999" rIns="108000">
            <a:noAutofit/>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8" name="Tijdelijke aanduiding voor tekst 17">
            <a:extLst>
              <a:ext uri="{FF2B5EF4-FFF2-40B4-BE49-F238E27FC236}">
                <a16:creationId xmlns:a16="http://schemas.microsoft.com/office/drawing/2014/main" id="{0B2EE64F-08AF-7B29-AE3E-51A775B201DD}"/>
              </a:ext>
            </a:extLst>
          </p:cNvPr>
          <p:cNvSpPr>
            <a:spLocks noGrp="1"/>
          </p:cNvSpPr>
          <p:nvPr>
            <p:ph type="body" sz="half" idx="23" hasCustomPrompt="1"/>
          </p:nvPr>
        </p:nvSpPr>
        <p:spPr>
          <a:xfrm>
            <a:off x="234187" y="2642985"/>
            <a:ext cx="2131187" cy="1718694"/>
          </a:xfrm>
          <a:custGeom>
            <a:avLst/>
            <a:gdLst>
              <a:gd name="connsiteX0" fmla="*/ 333375 w 2131187"/>
              <a:gd name="connsiteY0" fmla="*/ 0 h 1718694"/>
              <a:gd name="connsiteX1" fmla="*/ 1797812 w 2131187"/>
              <a:gd name="connsiteY1" fmla="*/ 0 h 1718694"/>
              <a:gd name="connsiteX2" fmla="*/ 2131187 w 2131187"/>
              <a:gd name="connsiteY2" fmla="*/ 333252 h 1718694"/>
              <a:gd name="connsiteX3" fmla="*/ 2131187 w 2131187"/>
              <a:gd name="connsiteY3" fmla="*/ 1385442 h 1718694"/>
              <a:gd name="connsiteX4" fmla="*/ 1797812 w 2131187"/>
              <a:gd name="connsiteY4" fmla="*/ 1718694 h 1718694"/>
              <a:gd name="connsiteX5" fmla="*/ 333375 w 2131187"/>
              <a:gd name="connsiteY5" fmla="*/ 1718694 h 1718694"/>
              <a:gd name="connsiteX6" fmla="*/ 0 w 2131187"/>
              <a:gd name="connsiteY6" fmla="*/ 1385442 h 1718694"/>
              <a:gd name="connsiteX7" fmla="*/ 0 w 2131187"/>
              <a:gd name="connsiteY7" fmla="*/ 333252 h 1718694"/>
              <a:gd name="connsiteX8" fmla="*/ 333375 w 2131187"/>
              <a:gd name="connsiteY8" fmla="*/ 0 h 171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187" h="1718694">
                <a:moveTo>
                  <a:pt x="333375" y="0"/>
                </a:moveTo>
                <a:lnTo>
                  <a:pt x="1797812" y="0"/>
                </a:lnTo>
                <a:cubicBezTo>
                  <a:pt x="1981930" y="0"/>
                  <a:pt x="2131187" y="149202"/>
                  <a:pt x="2131187" y="333252"/>
                </a:cubicBezTo>
                <a:lnTo>
                  <a:pt x="2131187" y="1385442"/>
                </a:lnTo>
                <a:cubicBezTo>
                  <a:pt x="2131187" y="1569492"/>
                  <a:pt x="1981930" y="1718694"/>
                  <a:pt x="1797812" y="1718694"/>
                </a:cubicBezTo>
                <a:lnTo>
                  <a:pt x="333375" y="1718694"/>
                </a:lnTo>
                <a:cubicBezTo>
                  <a:pt x="149257" y="1718694"/>
                  <a:pt x="0" y="1569492"/>
                  <a:pt x="0" y="1385442"/>
                </a:cubicBezTo>
                <a:lnTo>
                  <a:pt x="0" y="333252"/>
                </a:lnTo>
                <a:cubicBezTo>
                  <a:pt x="0" y="149202"/>
                  <a:pt x="149257" y="0"/>
                  <a:pt x="333375" y="0"/>
                </a:cubicBezTo>
                <a:close/>
              </a:path>
            </a:pathLst>
          </a:custGeom>
          <a:solidFill>
            <a:schemeClr val="accent5"/>
          </a:solidFill>
        </p:spPr>
        <p:txBody>
          <a:bodyPr wrap="square" lIns="251999" tIns="251999" rIns="108000">
            <a:noAutofit/>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25" name="Tijdelijke aanduiding voor tekst 24">
            <a:extLst>
              <a:ext uri="{FF2B5EF4-FFF2-40B4-BE49-F238E27FC236}">
                <a16:creationId xmlns:a16="http://schemas.microsoft.com/office/drawing/2014/main" id="{BA043CE2-10B4-0096-A74A-E45E8EDD6020}"/>
              </a:ext>
            </a:extLst>
          </p:cNvPr>
          <p:cNvSpPr>
            <a:spLocks noGrp="1"/>
          </p:cNvSpPr>
          <p:nvPr>
            <p:ph type="body" sz="half" idx="24" hasCustomPrompt="1"/>
          </p:nvPr>
        </p:nvSpPr>
        <p:spPr>
          <a:xfrm>
            <a:off x="2512949" y="1305279"/>
            <a:ext cx="1987169" cy="1194884"/>
          </a:xfrm>
          <a:custGeom>
            <a:avLst/>
            <a:gdLst>
              <a:gd name="connsiteX0" fmla="*/ 333375 w 1987169"/>
              <a:gd name="connsiteY0" fmla="*/ 0 h 1194884"/>
              <a:gd name="connsiteX1" fmla="*/ 1653794 w 1987169"/>
              <a:gd name="connsiteY1" fmla="*/ 0 h 1194884"/>
              <a:gd name="connsiteX2" fmla="*/ 1987169 w 1987169"/>
              <a:gd name="connsiteY2" fmla="*/ 333252 h 1194884"/>
              <a:gd name="connsiteX3" fmla="*/ 1987169 w 1987169"/>
              <a:gd name="connsiteY3" fmla="*/ 861632 h 1194884"/>
              <a:gd name="connsiteX4" fmla="*/ 1653794 w 1987169"/>
              <a:gd name="connsiteY4" fmla="*/ 1194884 h 1194884"/>
              <a:gd name="connsiteX5" fmla="*/ 333375 w 1987169"/>
              <a:gd name="connsiteY5" fmla="*/ 1194884 h 1194884"/>
              <a:gd name="connsiteX6" fmla="*/ 0 w 1987169"/>
              <a:gd name="connsiteY6" fmla="*/ 861632 h 1194884"/>
              <a:gd name="connsiteX7" fmla="*/ 0 w 1987169"/>
              <a:gd name="connsiteY7" fmla="*/ 333252 h 1194884"/>
              <a:gd name="connsiteX8" fmla="*/ 333375 w 1987169"/>
              <a:gd name="connsiteY8" fmla="*/ 0 h 1194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7169" h="1194884">
                <a:moveTo>
                  <a:pt x="333375" y="0"/>
                </a:moveTo>
                <a:lnTo>
                  <a:pt x="1653794" y="0"/>
                </a:lnTo>
                <a:cubicBezTo>
                  <a:pt x="1837912" y="0"/>
                  <a:pt x="1987169" y="149202"/>
                  <a:pt x="1987169" y="333252"/>
                </a:cubicBezTo>
                <a:lnTo>
                  <a:pt x="1987169" y="861632"/>
                </a:lnTo>
                <a:cubicBezTo>
                  <a:pt x="1987169" y="1045682"/>
                  <a:pt x="1837912" y="1194884"/>
                  <a:pt x="1653794" y="1194884"/>
                </a:cubicBezTo>
                <a:lnTo>
                  <a:pt x="333375" y="1194884"/>
                </a:lnTo>
                <a:cubicBezTo>
                  <a:pt x="149257" y="1194884"/>
                  <a:pt x="0" y="1045682"/>
                  <a:pt x="0" y="861632"/>
                </a:cubicBezTo>
                <a:lnTo>
                  <a:pt x="0" y="333252"/>
                </a:lnTo>
                <a:cubicBezTo>
                  <a:pt x="0" y="149202"/>
                  <a:pt x="149257" y="0"/>
                  <a:pt x="333375" y="0"/>
                </a:cubicBezTo>
                <a:close/>
              </a:path>
            </a:pathLst>
          </a:custGeom>
          <a:solidFill>
            <a:schemeClr val="accent2"/>
          </a:solidFill>
        </p:spPr>
        <p:txBody>
          <a:bodyPr wrap="square" anchor="ctr" anchorCtr="0">
            <a:noAutofit/>
          </a:bodyPr>
          <a:lstStyle>
            <a:lvl1pPr marL="0" indent="0" algn="ctr">
              <a:buNone/>
              <a:defRPr sz="3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Een term</a:t>
            </a:r>
          </a:p>
        </p:txBody>
      </p:sp>
      <p:sp>
        <p:nvSpPr>
          <p:cNvPr id="31" name="Tijdelijke aanduiding voor tekst 30">
            <a:extLst>
              <a:ext uri="{FF2B5EF4-FFF2-40B4-BE49-F238E27FC236}">
                <a16:creationId xmlns:a16="http://schemas.microsoft.com/office/drawing/2014/main" id="{170B674F-3E34-7FC9-2C4F-3EAEFC12E949}"/>
              </a:ext>
            </a:extLst>
          </p:cNvPr>
          <p:cNvSpPr>
            <a:spLocks noGrp="1"/>
          </p:cNvSpPr>
          <p:nvPr>
            <p:ph type="body" sz="half" idx="25" hasCustomPrompt="1"/>
          </p:nvPr>
        </p:nvSpPr>
        <p:spPr>
          <a:xfrm>
            <a:off x="4644000" y="2642984"/>
            <a:ext cx="1988439" cy="1718694"/>
          </a:xfrm>
          <a:custGeom>
            <a:avLst/>
            <a:gdLst>
              <a:gd name="connsiteX0" fmla="*/ 333375 w 1988439"/>
              <a:gd name="connsiteY0" fmla="*/ 0 h 1718694"/>
              <a:gd name="connsiteX1" fmla="*/ 1655064 w 1988439"/>
              <a:gd name="connsiteY1" fmla="*/ 0 h 1718694"/>
              <a:gd name="connsiteX2" fmla="*/ 1988439 w 1988439"/>
              <a:gd name="connsiteY2" fmla="*/ 333252 h 1718694"/>
              <a:gd name="connsiteX3" fmla="*/ 1988439 w 1988439"/>
              <a:gd name="connsiteY3" fmla="*/ 1385442 h 1718694"/>
              <a:gd name="connsiteX4" fmla="*/ 1655064 w 1988439"/>
              <a:gd name="connsiteY4" fmla="*/ 1718694 h 1718694"/>
              <a:gd name="connsiteX5" fmla="*/ 333375 w 1988439"/>
              <a:gd name="connsiteY5" fmla="*/ 1718694 h 1718694"/>
              <a:gd name="connsiteX6" fmla="*/ 0 w 1988439"/>
              <a:gd name="connsiteY6" fmla="*/ 1385442 h 1718694"/>
              <a:gd name="connsiteX7" fmla="*/ 0 w 1988439"/>
              <a:gd name="connsiteY7" fmla="*/ 333252 h 1718694"/>
              <a:gd name="connsiteX8" fmla="*/ 333375 w 1988439"/>
              <a:gd name="connsiteY8" fmla="*/ 0 h 171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8439" h="1718694">
                <a:moveTo>
                  <a:pt x="333375" y="0"/>
                </a:moveTo>
                <a:lnTo>
                  <a:pt x="1655064" y="0"/>
                </a:lnTo>
                <a:cubicBezTo>
                  <a:pt x="1839182" y="0"/>
                  <a:pt x="1988439" y="149202"/>
                  <a:pt x="1988439" y="333252"/>
                </a:cubicBezTo>
                <a:lnTo>
                  <a:pt x="1988439" y="1385442"/>
                </a:lnTo>
                <a:cubicBezTo>
                  <a:pt x="1988439" y="1569492"/>
                  <a:pt x="1839182" y="1718694"/>
                  <a:pt x="1655064" y="1718694"/>
                </a:cubicBezTo>
                <a:lnTo>
                  <a:pt x="333375" y="1718694"/>
                </a:lnTo>
                <a:cubicBezTo>
                  <a:pt x="149257" y="1718694"/>
                  <a:pt x="0" y="1569492"/>
                  <a:pt x="0" y="1385442"/>
                </a:cubicBezTo>
                <a:lnTo>
                  <a:pt x="0" y="333252"/>
                </a:lnTo>
                <a:cubicBezTo>
                  <a:pt x="0" y="149202"/>
                  <a:pt x="149257" y="0"/>
                  <a:pt x="333375" y="0"/>
                </a:cubicBezTo>
                <a:close/>
              </a:path>
            </a:pathLst>
          </a:custGeom>
          <a:solidFill>
            <a:schemeClr val="accent5"/>
          </a:solidFill>
        </p:spPr>
        <p:txBody>
          <a:bodyPr wrap="square" lIns="251999" tIns="251999" rIns="108000">
            <a:noAutofit/>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2" name="Tijdelijke aanduiding voor tekst 31">
            <a:extLst>
              <a:ext uri="{FF2B5EF4-FFF2-40B4-BE49-F238E27FC236}">
                <a16:creationId xmlns:a16="http://schemas.microsoft.com/office/drawing/2014/main" id="{C0254176-B902-1E4A-336F-58EEB9D5C395}"/>
              </a:ext>
            </a:extLst>
          </p:cNvPr>
          <p:cNvSpPr>
            <a:spLocks noGrp="1"/>
          </p:cNvSpPr>
          <p:nvPr>
            <p:ph type="body" sz="half" idx="26" hasCustomPrompt="1"/>
          </p:nvPr>
        </p:nvSpPr>
        <p:spPr>
          <a:xfrm>
            <a:off x="4644000" y="1305279"/>
            <a:ext cx="1987169" cy="1194884"/>
          </a:xfrm>
          <a:custGeom>
            <a:avLst/>
            <a:gdLst>
              <a:gd name="connsiteX0" fmla="*/ 333375 w 1987169"/>
              <a:gd name="connsiteY0" fmla="*/ 0 h 1194884"/>
              <a:gd name="connsiteX1" fmla="*/ 1653794 w 1987169"/>
              <a:gd name="connsiteY1" fmla="*/ 0 h 1194884"/>
              <a:gd name="connsiteX2" fmla="*/ 1987169 w 1987169"/>
              <a:gd name="connsiteY2" fmla="*/ 333252 h 1194884"/>
              <a:gd name="connsiteX3" fmla="*/ 1987169 w 1987169"/>
              <a:gd name="connsiteY3" fmla="*/ 861632 h 1194884"/>
              <a:gd name="connsiteX4" fmla="*/ 1653794 w 1987169"/>
              <a:gd name="connsiteY4" fmla="*/ 1194884 h 1194884"/>
              <a:gd name="connsiteX5" fmla="*/ 333375 w 1987169"/>
              <a:gd name="connsiteY5" fmla="*/ 1194884 h 1194884"/>
              <a:gd name="connsiteX6" fmla="*/ 0 w 1987169"/>
              <a:gd name="connsiteY6" fmla="*/ 861632 h 1194884"/>
              <a:gd name="connsiteX7" fmla="*/ 0 w 1987169"/>
              <a:gd name="connsiteY7" fmla="*/ 333252 h 1194884"/>
              <a:gd name="connsiteX8" fmla="*/ 333375 w 1987169"/>
              <a:gd name="connsiteY8" fmla="*/ 0 h 1194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7169" h="1194884">
                <a:moveTo>
                  <a:pt x="333375" y="0"/>
                </a:moveTo>
                <a:lnTo>
                  <a:pt x="1653794" y="0"/>
                </a:lnTo>
                <a:cubicBezTo>
                  <a:pt x="1837912" y="0"/>
                  <a:pt x="1987169" y="149202"/>
                  <a:pt x="1987169" y="333252"/>
                </a:cubicBezTo>
                <a:lnTo>
                  <a:pt x="1987169" y="861632"/>
                </a:lnTo>
                <a:cubicBezTo>
                  <a:pt x="1987169" y="1045682"/>
                  <a:pt x="1837912" y="1194884"/>
                  <a:pt x="1653794" y="1194884"/>
                </a:cubicBezTo>
                <a:lnTo>
                  <a:pt x="333375" y="1194884"/>
                </a:lnTo>
                <a:cubicBezTo>
                  <a:pt x="149257" y="1194884"/>
                  <a:pt x="0" y="1045682"/>
                  <a:pt x="0" y="861632"/>
                </a:cubicBezTo>
                <a:lnTo>
                  <a:pt x="0" y="333252"/>
                </a:lnTo>
                <a:cubicBezTo>
                  <a:pt x="0" y="149202"/>
                  <a:pt x="149257" y="0"/>
                  <a:pt x="333375" y="0"/>
                </a:cubicBezTo>
                <a:close/>
              </a:path>
            </a:pathLst>
          </a:custGeom>
          <a:solidFill>
            <a:schemeClr val="accent1"/>
          </a:solidFill>
        </p:spPr>
        <p:txBody>
          <a:bodyPr wrap="square" anchor="ctr" anchorCtr="0">
            <a:noAutofit/>
          </a:bodyPr>
          <a:lstStyle>
            <a:lvl1pPr marL="0" indent="0" algn="ctr">
              <a:buNone/>
              <a:defRPr sz="3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Een term</a:t>
            </a:r>
          </a:p>
        </p:txBody>
      </p:sp>
      <p:sp>
        <p:nvSpPr>
          <p:cNvPr id="33" name="Tijdelijke aanduiding voor tekst 32">
            <a:extLst>
              <a:ext uri="{FF2B5EF4-FFF2-40B4-BE49-F238E27FC236}">
                <a16:creationId xmlns:a16="http://schemas.microsoft.com/office/drawing/2014/main" id="{B4AFEB35-4692-D08D-0E3B-4B06FC3C8D3C}"/>
              </a:ext>
            </a:extLst>
          </p:cNvPr>
          <p:cNvSpPr>
            <a:spLocks noGrp="1"/>
          </p:cNvSpPr>
          <p:nvPr>
            <p:ph type="body" sz="half" idx="27" hasCustomPrompt="1"/>
          </p:nvPr>
        </p:nvSpPr>
        <p:spPr>
          <a:xfrm>
            <a:off x="6778800" y="1305279"/>
            <a:ext cx="2131187" cy="1194884"/>
          </a:xfrm>
          <a:custGeom>
            <a:avLst/>
            <a:gdLst>
              <a:gd name="connsiteX0" fmla="*/ 333375 w 2131187"/>
              <a:gd name="connsiteY0" fmla="*/ 0 h 1194884"/>
              <a:gd name="connsiteX1" fmla="*/ 1797812 w 2131187"/>
              <a:gd name="connsiteY1" fmla="*/ 0 h 1194884"/>
              <a:gd name="connsiteX2" fmla="*/ 2131187 w 2131187"/>
              <a:gd name="connsiteY2" fmla="*/ 333252 h 1194884"/>
              <a:gd name="connsiteX3" fmla="*/ 2131187 w 2131187"/>
              <a:gd name="connsiteY3" fmla="*/ 861632 h 1194884"/>
              <a:gd name="connsiteX4" fmla="*/ 1797812 w 2131187"/>
              <a:gd name="connsiteY4" fmla="*/ 1194884 h 1194884"/>
              <a:gd name="connsiteX5" fmla="*/ 333375 w 2131187"/>
              <a:gd name="connsiteY5" fmla="*/ 1194884 h 1194884"/>
              <a:gd name="connsiteX6" fmla="*/ 0 w 2131187"/>
              <a:gd name="connsiteY6" fmla="*/ 861632 h 1194884"/>
              <a:gd name="connsiteX7" fmla="*/ 0 w 2131187"/>
              <a:gd name="connsiteY7" fmla="*/ 333252 h 1194884"/>
              <a:gd name="connsiteX8" fmla="*/ 333375 w 2131187"/>
              <a:gd name="connsiteY8" fmla="*/ 0 h 1194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187" h="1194884">
                <a:moveTo>
                  <a:pt x="333375" y="0"/>
                </a:moveTo>
                <a:lnTo>
                  <a:pt x="1797812" y="0"/>
                </a:lnTo>
                <a:cubicBezTo>
                  <a:pt x="1981930" y="0"/>
                  <a:pt x="2131187" y="149202"/>
                  <a:pt x="2131187" y="333252"/>
                </a:cubicBezTo>
                <a:lnTo>
                  <a:pt x="2131187" y="861632"/>
                </a:lnTo>
                <a:cubicBezTo>
                  <a:pt x="2131187" y="1045682"/>
                  <a:pt x="1981930" y="1194884"/>
                  <a:pt x="1797812" y="1194884"/>
                </a:cubicBezTo>
                <a:lnTo>
                  <a:pt x="333375" y="1194884"/>
                </a:lnTo>
                <a:cubicBezTo>
                  <a:pt x="149257" y="1194884"/>
                  <a:pt x="0" y="1045682"/>
                  <a:pt x="0" y="861632"/>
                </a:cubicBezTo>
                <a:lnTo>
                  <a:pt x="0" y="333252"/>
                </a:lnTo>
                <a:cubicBezTo>
                  <a:pt x="0" y="149202"/>
                  <a:pt x="149257" y="0"/>
                  <a:pt x="333375" y="0"/>
                </a:cubicBezTo>
                <a:close/>
              </a:path>
            </a:pathLst>
          </a:custGeom>
          <a:solidFill>
            <a:schemeClr val="accent2"/>
          </a:solidFill>
        </p:spPr>
        <p:txBody>
          <a:bodyPr wrap="square" anchor="ctr" anchorCtr="0">
            <a:noAutofit/>
          </a:bodyPr>
          <a:lstStyle>
            <a:lvl1pPr marL="0" indent="0" algn="ctr">
              <a:buNone/>
              <a:defRPr sz="3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Een term</a:t>
            </a:r>
          </a:p>
        </p:txBody>
      </p:sp>
      <p:sp>
        <p:nvSpPr>
          <p:cNvPr id="34" name="Tijdelijke aanduiding voor tekst 33">
            <a:extLst>
              <a:ext uri="{FF2B5EF4-FFF2-40B4-BE49-F238E27FC236}">
                <a16:creationId xmlns:a16="http://schemas.microsoft.com/office/drawing/2014/main" id="{2ABB5A0E-EE20-29CB-4300-61AA4A50A76A}"/>
              </a:ext>
            </a:extLst>
          </p:cNvPr>
          <p:cNvSpPr>
            <a:spLocks noGrp="1"/>
          </p:cNvSpPr>
          <p:nvPr>
            <p:ph type="body" sz="half" idx="28" hasCustomPrompt="1"/>
          </p:nvPr>
        </p:nvSpPr>
        <p:spPr>
          <a:xfrm>
            <a:off x="6778800" y="2642985"/>
            <a:ext cx="2131187" cy="1718694"/>
          </a:xfrm>
          <a:custGeom>
            <a:avLst/>
            <a:gdLst>
              <a:gd name="connsiteX0" fmla="*/ 333375 w 2131187"/>
              <a:gd name="connsiteY0" fmla="*/ 0 h 1718694"/>
              <a:gd name="connsiteX1" fmla="*/ 1797812 w 2131187"/>
              <a:gd name="connsiteY1" fmla="*/ 0 h 1718694"/>
              <a:gd name="connsiteX2" fmla="*/ 2131187 w 2131187"/>
              <a:gd name="connsiteY2" fmla="*/ 333252 h 1718694"/>
              <a:gd name="connsiteX3" fmla="*/ 2131187 w 2131187"/>
              <a:gd name="connsiteY3" fmla="*/ 1385442 h 1718694"/>
              <a:gd name="connsiteX4" fmla="*/ 1797812 w 2131187"/>
              <a:gd name="connsiteY4" fmla="*/ 1718694 h 1718694"/>
              <a:gd name="connsiteX5" fmla="*/ 333375 w 2131187"/>
              <a:gd name="connsiteY5" fmla="*/ 1718694 h 1718694"/>
              <a:gd name="connsiteX6" fmla="*/ 0 w 2131187"/>
              <a:gd name="connsiteY6" fmla="*/ 1385442 h 1718694"/>
              <a:gd name="connsiteX7" fmla="*/ 0 w 2131187"/>
              <a:gd name="connsiteY7" fmla="*/ 333252 h 1718694"/>
              <a:gd name="connsiteX8" fmla="*/ 333375 w 2131187"/>
              <a:gd name="connsiteY8" fmla="*/ 0 h 171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187" h="1718694">
                <a:moveTo>
                  <a:pt x="333375" y="0"/>
                </a:moveTo>
                <a:lnTo>
                  <a:pt x="1797812" y="0"/>
                </a:lnTo>
                <a:cubicBezTo>
                  <a:pt x="1981930" y="0"/>
                  <a:pt x="2131187" y="149202"/>
                  <a:pt x="2131187" y="333252"/>
                </a:cubicBezTo>
                <a:lnTo>
                  <a:pt x="2131187" y="1385442"/>
                </a:lnTo>
                <a:cubicBezTo>
                  <a:pt x="2131187" y="1569492"/>
                  <a:pt x="1981930" y="1718694"/>
                  <a:pt x="1797812" y="1718694"/>
                </a:cubicBezTo>
                <a:lnTo>
                  <a:pt x="333375" y="1718694"/>
                </a:lnTo>
                <a:cubicBezTo>
                  <a:pt x="149257" y="1718694"/>
                  <a:pt x="0" y="1569492"/>
                  <a:pt x="0" y="1385442"/>
                </a:cubicBezTo>
                <a:lnTo>
                  <a:pt x="0" y="333252"/>
                </a:lnTo>
                <a:cubicBezTo>
                  <a:pt x="0" y="149202"/>
                  <a:pt x="149257" y="0"/>
                  <a:pt x="333375" y="0"/>
                </a:cubicBezTo>
                <a:close/>
              </a:path>
            </a:pathLst>
          </a:custGeom>
          <a:solidFill>
            <a:schemeClr val="accent6"/>
          </a:solidFill>
        </p:spPr>
        <p:txBody>
          <a:bodyPr wrap="square" lIns="251999" tIns="251999" rIns="108000">
            <a:noAutofit/>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1521116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dersteuning">
    <p:spTree>
      <p:nvGrpSpPr>
        <p:cNvPr id="1" name=""/>
        <p:cNvGrpSpPr/>
        <p:nvPr/>
      </p:nvGrpSpPr>
      <p:grpSpPr>
        <a:xfrm>
          <a:off x="0" y="0"/>
          <a:ext cx="0" cy="0"/>
          <a:chOff x="0" y="0"/>
          <a:chExt cx="0" cy="0"/>
        </a:xfrm>
      </p:grpSpPr>
      <p:sp>
        <p:nvSpPr>
          <p:cNvPr id="11" name="Vrije vorm 10">
            <a:extLst>
              <a:ext uri="{FF2B5EF4-FFF2-40B4-BE49-F238E27FC236}">
                <a16:creationId xmlns:a16="http://schemas.microsoft.com/office/drawing/2014/main" id="{07B6B815-8D3E-6CCD-F954-F85372996A6C}"/>
              </a:ext>
            </a:extLst>
          </p:cNvPr>
          <p:cNvSpPr>
            <a:spLocks noGrp="1"/>
          </p:cNvSpPr>
          <p:nvPr>
            <p:ph type="body" sz="half" idx="29" hasCustomPrompt="1"/>
          </p:nvPr>
        </p:nvSpPr>
        <p:spPr>
          <a:xfrm>
            <a:off x="2512949" y="1448100"/>
            <a:ext cx="1981295" cy="3452553"/>
          </a:xfrm>
          <a:custGeom>
            <a:avLst/>
            <a:gdLst>
              <a:gd name="connsiteX0" fmla="*/ 333335 w 1981295"/>
              <a:gd name="connsiteY0" fmla="*/ 0 h 3452553"/>
              <a:gd name="connsiteX1" fmla="*/ 688482 w 1981295"/>
              <a:gd name="connsiteY1" fmla="*/ 0 h 3452553"/>
              <a:gd name="connsiteX2" fmla="*/ 916228 w 1981295"/>
              <a:gd name="connsiteY2" fmla="*/ 0 h 3452553"/>
              <a:gd name="connsiteX3" fmla="*/ 1646665 w 1981295"/>
              <a:gd name="connsiteY3" fmla="*/ 0 h 3452553"/>
              <a:gd name="connsiteX4" fmla="*/ 1980000 w 1981295"/>
              <a:gd name="connsiteY4" fmla="*/ 333252 h 3452553"/>
              <a:gd name="connsiteX5" fmla="*/ 1980000 w 1981295"/>
              <a:gd name="connsiteY5" fmla="*/ 546955 h 3452553"/>
              <a:gd name="connsiteX6" fmla="*/ 1981295 w 1981295"/>
              <a:gd name="connsiteY6" fmla="*/ 546955 h 3452553"/>
              <a:gd name="connsiteX7" fmla="*/ 1981295 w 1981295"/>
              <a:gd name="connsiteY7" fmla="*/ 2514300 h 3452553"/>
              <a:gd name="connsiteX8" fmla="*/ 1980000 w 1981295"/>
              <a:gd name="connsiteY8" fmla="*/ 2514300 h 3452553"/>
              <a:gd name="connsiteX9" fmla="*/ 1980000 w 1981295"/>
              <a:gd name="connsiteY9" fmla="*/ 3119301 h 3452553"/>
              <a:gd name="connsiteX10" fmla="*/ 1646665 w 1981295"/>
              <a:gd name="connsiteY10" fmla="*/ 3452553 h 3452553"/>
              <a:gd name="connsiteX11" fmla="*/ 916228 w 1981295"/>
              <a:gd name="connsiteY11" fmla="*/ 3452553 h 3452553"/>
              <a:gd name="connsiteX12" fmla="*/ 688482 w 1981295"/>
              <a:gd name="connsiteY12" fmla="*/ 3452553 h 3452553"/>
              <a:gd name="connsiteX13" fmla="*/ 333335 w 1981295"/>
              <a:gd name="connsiteY13" fmla="*/ 3452553 h 3452553"/>
              <a:gd name="connsiteX14" fmla="*/ 0 w 1981295"/>
              <a:gd name="connsiteY14" fmla="*/ 3119301 h 3452553"/>
              <a:gd name="connsiteX15" fmla="*/ 2590 w 1981295"/>
              <a:gd name="connsiteY15" fmla="*/ 2514300 h 3452553"/>
              <a:gd name="connsiteX16" fmla="*/ 0 w 1981295"/>
              <a:gd name="connsiteY16" fmla="*/ 2514300 h 3452553"/>
              <a:gd name="connsiteX17" fmla="*/ 0 w 1981295"/>
              <a:gd name="connsiteY17" fmla="*/ 930694 h 3452553"/>
              <a:gd name="connsiteX18" fmla="*/ 0 w 1981295"/>
              <a:gd name="connsiteY18" fmla="*/ 861632 h 3452553"/>
              <a:gd name="connsiteX19" fmla="*/ 0 w 1981295"/>
              <a:gd name="connsiteY19" fmla="*/ 546955 h 3452553"/>
              <a:gd name="connsiteX20" fmla="*/ 0 w 1981295"/>
              <a:gd name="connsiteY20" fmla="*/ 333252 h 3452553"/>
              <a:gd name="connsiteX21" fmla="*/ 333335 w 1981295"/>
              <a:gd name="connsiteY21" fmla="*/ 0 h 345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81295" h="3452553">
                <a:moveTo>
                  <a:pt x="333335" y="0"/>
                </a:moveTo>
                <a:lnTo>
                  <a:pt x="688482" y="0"/>
                </a:lnTo>
                <a:lnTo>
                  <a:pt x="916228" y="0"/>
                </a:lnTo>
                <a:lnTo>
                  <a:pt x="1646665" y="0"/>
                </a:lnTo>
                <a:cubicBezTo>
                  <a:pt x="1830761" y="0"/>
                  <a:pt x="1980000" y="149202"/>
                  <a:pt x="1980000" y="333252"/>
                </a:cubicBezTo>
                <a:lnTo>
                  <a:pt x="1980000" y="546955"/>
                </a:lnTo>
                <a:lnTo>
                  <a:pt x="1981295" y="546955"/>
                </a:lnTo>
                <a:lnTo>
                  <a:pt x="1981295" y="2514300"/>
                </a:lnTo>
                <a:lnTo>
                  <a:pt x="1980000" y="2514300"/>
                </a:lnTo>
                <a:lnTo>
                  <a:pt x="1980000" y="3119301"/>
                </a:lnTo>
                <a:cubicBezTo>
                  <a:pt x="1980000" y="3303351"/>
                  <a:pt x="1830761" y="3452553"/>
                  <a:pt x="1646665" y="3452553"/>
                </a:cubicBezTo>
                <a:lnTo>
                  <a:pt x="916228" y="3452553"/>
                </a:lnTo>
                <a:lnTo>
                  <a:pt x="688482" y="3452553"/>
                </a:lnTo>
                <a:lnTo>
                  <a:pt x="333335" y="3452553"/>
                </a:lnTo>
                <a:cubicBezTo>
                  <a:pt x="149239" y="3452553"/>
                  <a:pt x="0" y="3303351"/>
                  <a:pt x="0" y="3119301"/>
                </a:cubicBezTo>
                <a:lnTo>
                  <a:pt x="2590" y="2514300"/>
                </a:lnTo>
                <a:lnTo>
                  <a:pt x="0" y="2514300"/>
                </a:lnTo>
                <a:lnTo>
                  <a:pt x="0" y="930694"/>
                </a:lnTo>
                <a:lnTo>
                  <a:pt x="0" y="861632"/>
                </a:lnTo>
                <a:lnTo>
                  <a:pt x="0" y="546955"/>
                </a:lnTo>
                <a:lnTo>
                  <a:pt x="0" y="333252"/>
                </a:lnTo>
                <a:cubicBezTo>
                  <a:pt x="0" y="149202"/>
                  <a:pt x="149239" y="0"/>
                  <a:pt x="333335" y="0"/>
                </a:cubicBezTo>
                <a:close/>
              </a:path>
            </a:pathLst>
          </a:custGeom>
          <a:solidFill>
            <a:schemeClr val="accent2"/>
          </a:solidFill>
        </p:spPr>
        <p:txBody>
          <a:bodyPr wrap="square" lIns="180000" tIns="251999" rIns="72000" bIns="180000" anchor="b" anchorCtr="0">
            <a:noAutofit/>
          </a:bodyPr>
          <a:lstStyle>
            <a:lvl1pPr marL="0" indent="0">
              <a:buNone/>
              <a:defRPr sz="1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8" name="Title 1">
            <a:extLst>
              <a:ext uri="{FF2B5EF4-FFF2-40B4-BE49-F238E27FC236}">
                <a16:creationId xmlns:a16="http://schemas.microsoft.com/office/drawing/2014/main" id="{A7C81726-5BCE-D01E-8A0C-AFBA129B15C9}"/>
              </a:ext>
            </a:extLst>
          </p:cNvPr>
          <p:cNvSpPr>
            <a:spLocks noGrp="1"/>
          </p:cNvSpPr>
          <p:nvPr>
            <p:ph type="title"/>
          </p:nvPr>
        </p:nvSpPr>
        <p:spPr>
          <a:xfrm>
            <a:off x="360000" y="395998"/>
            <a:ext cx="8424000" cy="972000"/>
          </a:xfrm>
        </p:spPr>
        <p:txBody>
          <a:bodyPr/>
          <a:lstStyle>
            <a:lvl1pPr>
              <a:defRPr sz="3400">
                <a:solidFill>
                  <a:schemeClr val="tx1"/>
                </a:solidFill>
              </a:defRPr>
            </a:lvl1pPr>
          </a:lstStyle>
          <a:p>
            <a:r>
              <a:rPr lang="en-GB"/>
              <a:t>Click to edit Master title style</a:t>
            </a:r>
            <a:endParaRPr lang="en-US"/>
          </a:p>
        </p:txBody>
      </p:sp>
      <p:sp>
        <p:nvSpPr>
          <p:cNvPr id="6" name="Vrije vorm 5">
            <a:extLst>
              <a:ext uri="{FF2B5EF4-FFF2-40B4-BE49-F238E27FC236}">
                <a16:creationId xmlns:a16="http://schemas.microsoft.com/office/drawing/2014/main" id="{6680F4E9-2B9B-793D-5D7A-136889389A3D}"/>
              </a:ext>
            </a:extLst>
          </p:cNvPr>
          <p:cNvSpPr>
            <a:spLocks noGrp="1"/>
          </p:cNvSpPr>
          <p:nvPr>
            <p:ph type="body" sz="half" idx="23" hasCustomPrompt="1"/>
          </p:nvPr>
        </p:nvSpPr>
        <p:spPr>
          <a:xfrm>
            <a:off x="234013" y="1448100"/>
            <a:ext cx="2131361" cy="3452553"/>
          </a:xfrm>
          <a:custGeom>
            <a:avLst/>
            <a:gdLst>
              <a:gd name="connsiteX0" fmla="*/ 333377 w 2131361"/>
              <a:gd name="connsiteY0" fmla="*/ 0 h 3452553"/>
              <a:gd name="connsiteX1" fmla="*/ 1797823 w 2131361"/>
              <a:gd name="connsiteY1" fmla="*/ 0 h 3452553"/>
              <a:gd name="connsiteX2" fmla="*/ 2131200 w 2131361"/>
              <a:gd name="connsiteY2" fmla="*/ 333252 h 3452553"/>
              <a:gd name="connsiteX3" fmla="*/ 2131200 w 2131361"/>
              <a:gd name="connsiteY3" fmla="*/ 519245 h 3452553"/>
              <a:gd name="connsiteX4" fmla="*/ 2131361 w 2131361"/>
              <a:gd name="connsiteY4" fmla="*/ 519245 h 3452553"/>
              <a:gd name="connsiteX5" fmla="*/ 2131361 w 2131361"/>
              <a:gd name="connsiteY5" fmla="*/ 2226125 h 3452553"/>
              <a:gd name="connsiteX6" fmla="*/ 2131200 w 2131361"/>
              <a:gd name="connsiteY6" fmla="*/ 2226125 h 3452553"/>
              <a:gd name="connsiteX7" fmla="*/ 2131200 w 2131361"/>
              <a:gd name="connsiteY7" fmla="*/ 3119301 h 3452553"/>
              <a:gd name="connsiteX8" fmla="*/ 1797823 w 2131361"/>
              <a:gd name="connsiteY8" fmla="*/ 3452553 h 3452553"/>
              <a:gd name="connsiteX9" fmla="*/ 333377 w 2131361"/>
              <a:gd name="connsiteY9" fmla="*/ 3452553 h 3452553"/>
              <a:gd name="connsiteX10" fmla="*/ 0 w 2131361"/>
              <a:gd name="connsiteY10" fmla="*/ 3119301 h 3452553"/>
              <a:gd name="connsiteX11" fmla="*/ 0 w 2131361"/>
              <a:gd name="connsiteY11" fmla="*/ 2226125 h 3452553"/>
              <a:gd name="connsiteX12" fmla="*/ 0 w 2131361"/>
              <a:gd name="connsiteY12" fmla="*/ 1604463 h 3452553"/>
              <a:gd name="connsiteX13" fmla="*/ 0 w 2131361"/>
              <a:gd name="connsiteY13" fmla="*/ 1459074 h 3452553"/>
              <a:gd name="connsiteX14" fmla="*/ 0 w 2131361"/>
              <a:gd name="connsiteY14" fmla="*/ 930694 h 3452553"/>
              <a:gd name="connsiteX15" fmla="*/ 0 w 2131361"/>
              <a:gd name="connsiteY15" fmla="*/ 861632 h 3452553"/>
              <a:gd name="connsiteX16" fmla="*/ 0 w 2131361"/>
              <a:gd name="connsiteY16" fmla="*/ 519245 h 3452553"/>
              <a:gd name="connsiteX17" fmla="*/ 0 w 2131361"/>
              <a:gd name="connsiteY17" fmla="*/ 333252 h 3452553"/>
              <a:gd name="connsiteX18" fmla="*/ 333377 w 2131361"/>
              <a:gd name="connsiteY18" fmla="*/ 0 h 345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1361" h="3452553">
                <a:moveTo>
                  <a:pt x="333377" y="0"/>
                </a:moveTo>
                <a:lnTo>
                  <a:pt x="1797823" y="0"/>
                </a:lnTo>
                <a:cubicBezTo>
                  <a:pt x="1981942" y="0"/>
                  <a:pt x="2131200" y="149202"/>
                  <a:pt x="2131200" y="333252"/>
                </a:cubicBezTo>
                <a:lnTo>
                  <a:pt x="2131200" y="519245"/>
                </a:lnTo>
                <a:lnTo>
                  <a:pt x="2131361" y="519245"/>
                </a:lnTo>
                <a:lnTo>
                  <a:pt x="2131361" y="2226125"/>
                </a:lnTo>
                <a:lnTo>
                  <a:pt x="2131200" y="2226125"/>
                </a:lnTo>
                <a:lnTo>
                  <a:pt x="2131200" y="3119301"/>
                </a:lnTo>
                <a:cubicBezTo>
                  <a:pt x="2131200" y="3303351"/>
                  <a:pt x="1981942" y="3452553"/>
                  <a:pt x="1797823" y="3452553"/>
                </a:cubicBezTo>
                <a:lnTo>
                  <a:pt x="333377" y="3452553"/>
                </a:lnTo>
                <a:cubicBezTo>
                  <a:pt x="149258" y="3452553"/>
                  <a:pt x="0" y="3303351"/>
                  <a:pt x="0" y="3119301"/>
                </a:cubicBezTo>
                <a:lnTo>
                  <a:pt x="0" y="2226125"/>
                </a:lnTo>
                <a:lnTo>
                  <a:pt x="0" y="1604463"/>
                </a:lnTo>
                <a:lnTo>
                  <a:pt x="0" y="1459074"/>
                </a:lnTo>
                <a:lnTo>
                  <a:pt x="0" y="930694"/>
                </a:lnTo>
                <a:lnTo>
                  <a:pt x="0" y="861632"/>
                </a:lnTo>
                <a:lnTo>
                  <a:pt x="0" y="519245"/>
                </a:lnTo>
                <a:lnTo>
                  <a:pt x="0" y="333252"/>
                </a:lnTo>
                <a:cubicBezTo>
                  <a:pt x="0" y="149202"/>
                  <a:pt x="149258" y="0"/>
                  <a:pt x="333377" y="0"/>
                </a:cubicBezTo>
                <a:close/>
              </a:path>
            </a:pathLst>
          </a:custGeom>
          <a:solidFill>
            <a:schemeClr val="accent1"/>
          </a:solidFill>
        </p:spPr>
        <p:txBody>
          <a:bodyPr wrap="square" lIns="180000" tIns="251999" rIns="72000" bIns="180000" anchor="b" anchorCtr="0">
            <a:noAutofit/>
          </a:bodyPr>
          <a:lstStyle>
            <a:lvl1pPr marL="0" indent="0">
              <a:buNone/>
              <a:defRPr sz="1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23" name="Tijdelijke aanduiding voor tekst 22">
            <a:extLst>
              <a:ext uri="{FF2B5EF4-FFF2-40B4-BE49-F238E27FC236}">
                <a16:creationId xmlns:a16="http://schemas.microsoft.com/office/drawing/2014/main" id="{94D99628-08A0-1CB0-3D8A-C7CBABA7C143}"/>
              </a:ext>
            </a:extLst>
          </p:cNvPr>
          <p:cNvSpPr>
            <a:spLocks noGrp="1"/>
          </p:cNvSpPr>
          <p:nvPr>
            <p:ph type="body" sz="half" idx="28" hasCustomPrompt="1"/>
          </p:nvPr>
        </p:nvSpPr>
        <p:spPr>
          <a:xfrm>
            <a:off x="234013" y="1448101"/>
            <a:ext cx="2131361" cy="1479791"/>
          </a:xfrm>
          <a:custGeom>
            <a:avLst/>
            <a:gdLst>
              <a:gd name="connsiteX0" fmla="*/ 333375 w 2131361"/>
              <a:gd name="connsiteY0" fmla="*/ 0 h 1479791"/>
              <a:gd name="connsiteX1" fmla="*/ 333549 w 2131361"/>
              <a:gd name="connsiteY1" fmla="*/ 0 h 1479791"/>
              <a:gd name="connsiteX2" fmla="*/ 1653794 w 2131361"/>
              <a:gd name="connsiteY2" fmla="*/ 0 h 1479791"/>
              <a:gd name="connsiteX3" fmla="*/ 1797986 w 2131361"/>
              <a:gd name="connsiteY3" fmla="*/ 0 h 1479791"/>
              <a:gd name="connsiteX4" fmla="*/ 2131361 w 2131361"/>
              <a:gd name="connsiteY4" fmla="*/ 333252 h 1479791"/>
              <a:gd name="connsiteX5" fmla="*/ 2131361 w 2131361"/>
              <a:gd name="connsiteY5" fmla="*/ 1385442 h 1479791"/>
              <a:gd name="connsiteX6" fmla="*/ 2124588 w 2131361"/>
              <a:gd name="connsiteY6" fmla="*/ 1452604 h 1479791"/>
              <a:gd name="connsiteX7" fmla="*/ 2116146 w 2131361"/>
              <a:gd name="connsiteY7" fmla="*/ 1479791 h 1479791"/>
              <a:gd name="connsiteX8" fmla="*/ 15390 w 2131361"/>
              <a:gd name="connsiteY8" fmla="*/ 1479791 h 1479791"/>
              <a:gd name="connsiteX9" fmla="*/ 6947 w 2131361"/>
              <a:gd name="connsiteY9" fmla="*/ 1452604 h 1479791"/>
              <a:gd name="connsiteX10" fmla="*/ 174 w 2131361"/>
              <a:gd name="connsiteY10" fmla="*/ 1385442 h 1479791"/>
              <a:gd name="connsiteX11" fmla="*/ 174 w 2131361"/>
              <a:gd name="connsiteY11" fmla="*/ 863357 h 1479791"/>
              <a:gd name="connsiteX12" fmla="*/ 0 w 2131361"/>
              <a:gd name="connsiteY12" fmla="*/ 861632 h 1479791"/>
              <a:gd name="connsiteX13" fmla="*/ 0 w 2131361"/>
              <a:gd name="connsiteY13" fmla="*/ 333252 h 1479791"/>
              <a:gd name="connsiteX14" fmla="*/ 333375 w 2131361"/>
              <a:gd name="connsiteY14" fmla="*/ 0 h 147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31361" h="1479791">
                <a:moveTo>
                  <a:pt x="333375" y="0"/>
                </a:moveTo>
                <a:lnTo>
                  <a:pt x="333549" y="0"/>
                </a:lnTo>
                <a:lnTo>
                  <a:pt x="1653794" y="0"/>
                </a:lnTo>
                <a:lnTo>
                  <a:pt x="1797986" y="0"/>
                </a:lnTo>
                <a:cubicBezTo>
                  <a:pt x="1982104" y="0"/>
                  <a:pt x="2131361" y="149202"/>
                  <a:pt x="2131361" y="333252"/>
                </a:cubicBezTo>
                <a:lnTo>
                  <a:pt x="2131361" y="1385442"/>
                </a:lnTo>
                <a:cubicBezTo>
                  <a:pt x="2131361" y="1408448"/>
                  <a:pt x="2129029" y="1430910"/>
                  <a:pt x="2124588" y="1452604"/>
                </a:cubicBezTo>
                <a:lnTo>
                  <a:pt x="2116146" y="1479791"/>
                </a:lnTo>
                <a:lnTo>
                  <a:pt x="15390" y="1479791"/>
                </a:lnTo>
                <a:lnTo>
                  <a:pt x="6947" y="1452604"/>
                </a:lnTo>
                <a:cubicBezTo>
                  <a:pt x="2506" y="1430910"/>
                  <a:pt x="174" y="1408448"/>
                  <a:pt x="174" y="1385442"/>
                </a:cubicBezTo>
                <a:lnTo>
                  <a:pt x="174" y="863357"/>
                </a:lnTo>
                <a:lnTo>
                  <a:pt x="0" y="861632"/>
                </a:lnTo>
                <a:lnTo>
                  <a:pt x="0" y="333252"/>
                </a:lnTo>
                <a:cubicBezTo>
                  <a:pt x="0" y="149202"/>
                  <a:pt x="149257" y="0"/>
                  <a:pt x="333375" y="0"/>
                </a:cubicBezTo>
                <a:close/>
              </a:path>
            </a:pathLst>
          </a:custGeom>
          <a:noFill/>
        </p:spPr>
        <p:txBody>
          <a:bodyPr wrap="square" lIns="180000" tIns="180000" rIns="72000" anchor="t" anchorCtr="0">
            <a:noAutofit/>
          </a:bodyPr>
          <a:lstStyle>
            <a:lvl1pPr marL="0" indent="0" algn="l">
              <a:buNone/>
              <a:defRPr sz="2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Een term</a:t>
            </a:r>
          </a:p>
        </p:txBody>
      </p:sp>
      <p:sp>
        <p:nvSpPr>
          <p:cNvPr id="24" name="Tijdelijke aanduiding voor tekst 23">
            <a:extLst>
              <a:ext uri="{FF2B5EF4-FFF2-40B4-BE49-F238E27FC236}">
                <a16:creationId xmlns:a16="http://schemas.microsoft.com/office/drawing/2014/main" id="{E83EC0F0-FAC9-CBC3-8B30-BB63B44D63AF}"/>
              </a:ext>
            </a:extLst>
          </p:cNvPr>
          <p:cNvSpPr>
            <a:spLocks noGrp="1"/>
          </p:cNvSpPr>
          <p:nvPr>
            <p:ph type="body" sz="half" idx="30" hasCustomPrompt="1"/>
          </p:nvPr>
        </p:nvSpPr>
        <p:spPr>
          <a:xfrm>
            <a:off x="2512949" y="1448101"/>
            <a:ext cx="1987169" cy="1479791"/>
          </a:xfrm>
          <a:custGeom>
            <a:avLst/>
            <a:gdLst>
              <a:gd name="connsiteX0" fmla="*/ 333375 w 1987169"/>
              <a:gd name="connsiteY0" fmla="*/ 0 h 1479791"/>
              <a:gd name="connsiteX1" fmla="*/ 1653794 w 1987169"/>
              <a:gd name="connsiteY1" fmla="*/ 0 h 1479791"/>
              <a:gd name="connsiteX2" fmla="*/ 1987169 w 1987169"/>
              <a:gd name="connsiteY2" fmla="*/ 333252 h 1479791"/>
              <a:gd name="connsiteX3" fmla="*/ 1987169 w 1987169"/>
              <a:gd name="connsiteY3" fmla="*/ 857062 h 1479791"/>
              <a:gd name="connsiteX4" fmla="*/ 1987169 w 1987169"/>
              <a:gd name="connsiteY4" fmla="*/ 861632 h 1479791"/>
              <a:gd name="connsiteX5" fmla="*/ 1987169 w 1987169"/>
              <a:gd name="connsiteY5" fmla="*/ 1385442 h 1479791"/>
              <a:gd name="connsiteX6" fmla="*/ 1980396 w 1987169"/>
              <a:gd name="connsiteY6" fmla="*/ 1452604 h 1479791"/>
              <a:gd name="connsiteX7" fmla="*/ 1971954 w 1987169"/>
              <a:gd name="connsiteY7" fmla="*/ 1479791 h 1479791"/>
              <a:gd name="connsiteX8" fmla="*/ 15216 w 1987169"/>
              <a:gd name="connsiteY8" fmla="*/ 1479791 h 1479791"/>
              <a:gd name="connsiteX9" fmla="*/ 6773 w 1987169"/>
              <a:gd name="connsiteY9" fmla="*/ 1452604 h 1479791"/>
              <a:gd name="connsiteX10" fmla="*/ 0 w 1987169"/>
              <a:gd name="connsiteY10" fmla="*/ 1385442 h 1479791"/>
              <a:gd name="connsiteX11" fmla="*/ 0 w 1987169"/>
              <a:gd name="connsiteY11" fmla="*/ 861632 h 1479791"/>
              <a:gd name="connsiteX12" fmla="*/ 0 w 1987169"/>
              <a:gd name="connsiteY12" fmla="*/ 857062 h 1479791"/>
              <a:gd name="connsiteX13" fmla="*/ 0 w 1987169"/>
              <a:gd name="connsiteY13" fmla="*/ 333252 h 1479791"/>
              <a:gd name="connsiteX14" fmla="*/ 333375 w 1987169"/>
              <a:gd name="connsiteY14" fmla="*/ 0 h 147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87169" h="1479791">
                <a:moveTo>
                  <a:pt x="333375" y="0"/>
                </a:moveTo>
                <a:lnTo>
                  <a:pt x="1653794" y="0"/>
                </a:lnTo>
                <a:cubicBezTo>
                  <a:pt x="1837912" y="0"/>
                  <a:pt x="1987169" y="149202"/>
                  <a:pt x="1987169" y="333252"/>
                </a:cubicBezTo>
                <a:lnTo>
                  <a:pt x="1987169" y="857062"/>
                </a:lnTo>
                <a:lnTo>
                  <a:pt x="1987169" y="861632"/>
                </a:lnTo>
                <a:lnTo>
                  <a:pt x="1987169" y="1385442"/>
                </a:lnTo>
                <a:cubicBezTo>
                  <a:pt x="1987169" y="1408448"/>
                  <a:pt x="1984837" y="1430910"/>
                  <a:pt x="1980396" y="1452604"/>
                </a:cubicBezTo>
                <a:lnTo>
                  <a:pt x="1971954" y="1479791"/>
                </a:lnTo>
                <a:lnTo>
                  <a:pt x="15216" y="1479791"/>
                </a:lnTo>
                <a:lnTo>
                  <a:pt x="6773" y="1452604"/>
                </a:lnTo>
                <a:cubicBezTo>
                  <a:pt x="2332" y="1430910"/>
                  <a:pt x="0" y="1408448"/>
                  <a:pt x="0" y="1385442"/>
                </a:cubicBezTo>
                <a:lnTo>
                  <a:pt x="0" y="861632"/>
                </a:lnTo>
                <a:lnTo>
                  <a:pt x="0" y="857062"/>
                </a:lnTo>
                <a:lnTo>
                  <a:pt x="0" y="333252"/>
                </a:lnTo>
                <a:cubicBezTo>
                  <a:pt x="0" y="149202"/>
                  <a:pt x="149257" y="0"/>
                  <a:pt x="333375" y="0"/>
                </a:cubicBezTo>
                <a:close/>
              </a:path>
            </a:pathLst>
          </a:custGeom>
          <a:noFill/>
        </p:spPr>
        <p:txBody>
          <a:bodyPr wrap="square" lIns="180000" tIns="180000" rIns="72000" anchor="t" anchorCtr="0">
            <a:noAutofit/>
          </a:bodyPr>
          <a:lstStyle>
            <a:lvl1pPr marL="0" indent="0" algn="l">
              <a:buNone/>
              <a:defRPr sz="2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Een term</a:t>
            </a:r>
          </a:p>
        </p:txBody>
      </p:sp>
      <p:sp>
        <p:nvSpPr>
          <p:cNvPr id="15" name="Vrije vorm 14">
            <a:extLst>
              <a:ext uri="{FF2B5EF4-FFF2-40B4-BE49-F238E27FC236}">
                <a16:creationId xmlns:a16="http://schemas.microsoft.com/office/drawing/2014/main" id="{703D2BA0-71D1-9044-C81B-52AD2EB6A289}"/>
              </a:ext>
            </a:extLst>
          </p:cNvPr>
          <p:cNvSpPr>
            <a:spLocks noGrp="1"/>
          </p:cNvSpPr>
          <p:nvPr>
            <p:ph type="body" sz="half" idx="31" hasCustomPrompt="1"/>
          </p:nvPr>
        </p:nvSpPr>
        <p:spPr>
          <a:xfrm>
            <a:off x="4656689" y="1448100"/>
            <a:ext cx="1980237" cy="3452553"/>
          </a:xfrm>
          <a:custGeom>
            <a:avLst/>
            <a:gdLst>
              <a:gd name="connsiteX0" fmla="*/ 333375 w 1980237"/>
              <a:gd name="connsiteY0" fmla="*/ 0 h 3452553"/>
              <a:gd name="connsiteX1" fmla="*/ 688564 w 1980237"/>
              <a:gd name="connsiteY1" fmla="*/ 0 h 3452553"/>
              <a:gd name="connsiteX2" fmla="*/ 916338 w 1980237"/>
              <a:gd name="connsiteY2" fmla="*/ 0 h 3452553"/>
              <a:gd name="connsiteX3" fmla="*/ 1646862 w 1980237"/>
              <a:gd name="connsiteY3" fmla="*/ 0 h 3452553"/>
              <a:gd name="connsiteX4" fmla="*/ 1980237 w 1980237"/>
              <a:gd name="connsiteY4" fmla="*/ 333252 h 3452553"/>
              <a:gd name="connsiteX5" fmla="*/ 1980237 w 1980237"/>
              <a:gd name="connsiteY5" fmla="*/ 785253 h 3452553"/>
              <a:gd name="connsiteX6" fmla="*/ 1980237 w 1980237"/>
              <a:gd name="connsiteY6" fmla="*/ 861632 h 3452553"/>
              <a:gd name="connsiteX7" fmla="*/ 1980237 w 1980237"/>
              <a:gd name="connsiteY7" fmla="*/ 930694 h 3452553"/>
              <a:gd name="connsiteX8" fmla="*/ 1980237 w 1980237"/>
              <a:gd name="connsiteY8" fmla="*/ 1459074 h 3452553"/>
              <a:gd name="connsiteX9" fmla="*/ 1980237 w 1980237"/>
              <a:gd name="connsiteY9" fmla="*/ 1604463 h 3452553"/>
              <a:gd name="connsiteX10" fmla="*/ 1980237 w 1980237"/>
              <a:gd name="connsiteY10" fmla="*/ 2067111 h 3452553"/>
              <a:gd name="connsiteX11" fmla="*/ 1980237 w 1980237"/>
              <a:gd name="connsiteY11" fmla="*/ 2132843 h 3452553"/>
              <a:gd name="connsiteX12" fmla="*/ 1980237 w 1980237"/>
              <a:gd name="connsiteY12" fmla="*/ 2276002 h 3452553"/>
              <a:gd name="connsiteX13" fmla="*/ 1980237 w 1980237"/>
              <a:gd name="connsiteY13" fmla="*/ 3119301 h 3452553"/>
              <a:gd name="connsiteX14" fmla="*/ 1646862 w 1980237"/>
              <a:gd name="connsiteY14" fmla="*/ 3452553 h 3452553"/>
              <a:gd name="connsiteX15" fmla="*/ 916338 w 1980237"/>
              <a:gd name="connsiteY15" fmla="*/ 3452553 h 3452553"/>
              <a:gd name="connsiteX16" fmla="*/ 688564 w 1980237"/>
              <a:gd name="connsiteY16" fmla="*/ 3452553 h 3452553"/>
              <a:gd name="connsiteX17" fmla="*/ 333375 w 1980237"/>
              <a:gd name="connsiteY17" fmla="*/ 3452553 h 3452553"/>
              <a:gd name="connsiteX18" fmla="*/ 0 w 1980237"/>
              <a:gd name="connsiteY18" fmla="*/ 3119301 h 3452553"/>
              <a:gd name="connsiteX19" fmla="*/ 0 w 1980237"/>
              <a:gd name="connsiteY19" fmla="*/ 2276002 h 3452553"/>
              <a:gd name="connsiteX20" fmla="*/ 0 w 1980237"/>
              <a:gd name="connsiteY20" fmla="*/ 2132843 h 3452553"/>
              <a:gd name="connsiteX21" fmla="*/ 0 w 1980237"/>
              <a:gd name="connsiteY21" fmla="*/ 2067111 h 3452553"/>
              <a:gd name="connsiteX22" fmla="*/ 0 w 1980237"/>
              <a:gd name="connsiteY22" fmla="*/ 1604463 h 3452553"/>
              <a:gd name="connsiteX23" fmla="*/ 0 w 1980237"/>
              <a:gd name="connsiteY23" fmla="*/ 1459074 h 3452553"/>
              <a:gd name="connsiteX24" fmla="*/ 0 w 1980237"/>
              <a:gd name="connsiteY24" fmla="*/ 930694 h 3452553"/>
              <a:gd name="connsiteX25" fmla="*/ 0 w 1980237"/>
              <a:gd name="connsiteY25" fmla="*/ 861632 h 3452553"/>
              <a:gd name="connsiteX26" fmla="*/ 0 w 1980237"/>
              <a:gd name="connsiteY26" fmla="*/ 785253 h 3452553"/>
              <a:gd name="connsiteX27" fmla="*/ 0 w 1980237"/>
              <a:gd name="connsiteY27" fmla="*/ 333252 h 3452553"/>
              <a:gd name="connsiteX28" fmla="*/ 333375 w 1980237"/>
              <a:gd name="connsiteY28" fmla="*/ 0 h 345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80237" h="3452553">
                <a:moveTo>
                  <a:pt x="333375" y="0"/>
                </a:moveTo>
                <a:lnTo>
                  <a:pt x="688564" y="0"/>
                </a:lnTo>
                <a:lnTo>
                  <a:pt x="916338" y="0"/>
                </a:lnTo>
                <a:lnTo>
                  <a:pt x="1646862" y="0"/>
                </a:lnTo>
                <a:cubicBezTo>
                  <a:pt x="1830980" y="0"/>
                  <a:pt x="1980237" y="149202"/>
                  <a:pt x="1980237" y="333252"/>
                </a:cubicBezTo>
                <a:lnTo>
                  <a:pt x="1980237" y="785253"/>
                </a:lnTo>
                <a:lnTo>
                  <a:pt x="1980237" y="861632"/>
                </a:lnTo>
                <a:lnTo>
                  <a:pt x="1980237" y="930694"/>
                </a:lnTo>
                <a:lnTo>
                  <a:pt x="1980237" y="1459074"/>
                </a:lnTo>
                <a:lnTo>
                  <a:pt x="1980237" y="1604463"/>
                </a:lnTo>
                <a:lnTo>
                  <a:pt x="1980237" y="2067111"/>
                </a:lnTo>
                <a:lnTo>
                  <a:pt x="1980237" y="2132843"/>
                </a:lnTo>
                <a:lnTo>
                  <a:pt x="1980237" y="2276002"/>
                </a:lnTo>
                <a:lnTo>
                  <a:pt x="1980237" y="3119301"/>
                </a:lnTo>
                <a:cubicBezTo>
                  <a:pt x="1980237" y="3303351"/>
                  <a:pt x="1830980" y="3452553"/>
                  <a:pt x="1646862" y="3452553"/>
                </a:cubicBezTo>
                <a:lnTo>
                  <a:pt x="916338" y="3452553"/>
                </a:lnTo>
                <a:lnTo>
                  <a:pt x="688564" y="3452553"/>
                </a:lnTo>
                <a:lnTo>
                  <a:pt x="333375" y="3452553"/>
                </a:lnTo>
                <a:cubicBezTo>
                  <a:pt x="149257" y="3452553"/>
                  <a:pt x="0" y="3303351"/>
                  <a:pt x="0" y="3119301"/>
                </a:cubicBezTo>
                <a:lnTo>
                  <a:pt x="0" y="2276002"/>
                </a:lnTo>
                <a:lnTo>
                  <a:pt x="0" y="2132843"/>
                </a:lnTo>
                <a:lnTo>
                  <a:pt x="0" y="2067111"/>
                </a:lnTo>
                <a:lnTo>
                  <a:pt x="0" y="1604463"/>
                </a:lnTo>
                <a:lnTo>
                  <a:pt x="0" y="1459074"/>
                </a:lnTo>
                <a:lnTo>
                  <a:pt x="0" y="930694"/>
                </a:lnTo>
                <a:lnTo>
                  <a:pt x="0" y="861632"/>
                </a:lnTo>
                <a:lnTo>
                  <a:pt x="0" y="785253"/>
                </a:lnTo>
                <a:lnTo>
                  <a:pt x="0" y="333252"/>
                </a:lnTo>
                <a:cubicBezTo>
                  <a:pt x="0" y="149202"/>
                  <a:pt x="149257" y="0"/>
                  <a:pt x="333375" y="0"/>
                </a:cubicBezTo>
                <a:close/>
              </a:path>
            </a:pathLst>
          </a:custGeom>
          <a:solidFill>
            <a:schemeClr val="accent1"/>
          </a:solidFill>
        </p:spPr>
        <p:txBody>
          <a:bodyPr wrap="square" lIns="180000" tIns="251999" rIns="72000" bIns="180000" anchor="b" anchorCtr="0">
            <a:noAutofit/>
          </a:bodyPr>
          <a:lstStyle>
            <a:lvl1pPr marL="0" indent="0">
              <a:buNone/>
              <a:defRPr sz="1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27" name="Tijdelijke aanduiding voor tekst 26">
            <a:extLst>
              <a:ext uri="{FF2B5EF4-FFF2-40B4-BE49-F238E27FC236}">
                <a16:creationId xmlns:a16="http://schemas.microsoft.com/office/drawing/2014/main" id="{C8FD12B0-C374-451C-565B-CCA80B9FEB9A}"/>
              </a:ext>
            </a:extLst>
          </p:cNvPr>
          <p:cNvSpPr>
            <a:spLocks noGrp="1"/>
          </p:cNvSpPr>
          <p:nvPr>
            <p:ph type="body" sz="half" idx="32" hasCustomPrompt="1"/>
          </p:nvPr>
        </p:nvSpPr>
        <p:spPr>
          <a:xfrm>
            <a:off x="4649757" y="1448101"/>
            <a:ext cx="1987169" cy="1479791"/>
          </a:xfrm>
          <a:custGeom>
            <a:avLst/>
            <a:gdLst>
              <a:gd name="connsiteX0" fmla="*/ 333375 w 1987169"/>
              <a:gd name="connsiteY0" fmla="*/ 0 h 1479791"/>
              <a:gd name="connsiteX1" fmla="*/ 1653794 w 1987169"/>
              <a:gd name="connsiteY1" fmla="*/ 0 h 1479791"/>
              <a:gd name="connsiteX2" fmla="*/ 1987169 w 1987169"/>
              <a:gd name="connsiteY2" fmla="*/ 333252 h 1479791"/>
              <a:gd name="connsiteX3" fmla="*/ 1987169 w 1987169"/>
              <a:gd name="connsiteY3" fmla="*/ 857062 h 1479791"/>
              <a:gd name="connsiteX4" fmla="*/ 1987169 w 1987169"/>
              <a:gd name="connsiteY4" fmla="*/ 861632 h 1479791"/>
              <a:gd name="connsiteX5" fmla="*/ 1987169 w 1987169"/>
              <a:gd name="connsiteY5" fmla="*/ 1385442 h 1479791"/>
              <a:gd name="connsiteX6" fmla="*/ 1980396 w 1987169"/>
              <a:gd name="connsiteY6" fmla="*/ 1452604 h 1479791"/>
              <a:gd name="connsiteX7" fmla="*/ 1971954 w 1987169"/>
              <a:gd name="connsiteY7" fmla="*/ 1479791 h 1479791"/>
              <a:gd name="connsiteX8" fmla="*/ 15216 w 1987169"/>
              <a:gd name="connsiteY8" fmla="*/ 1479791 h 1479791"/>
              <a:gd name="connsiteX9" fmla="*/ 6773 w 1987169"/>
              <a:gd name="connsiteY9" fmla="*/ 1452604 h 1479791"/>
              <a:gd name="connsiteX10" fmla="*/ 0 w 1987169"/>
              <a:gd name="connsiteY10" fmla="*/ 1385442 h 1479791"/>
              <a:gd name="connsiteX11" fmla="*/ 0 w 1987169"/>
              <a:gd name="connsiteY11" fmla="*/ 861632 h 1479791"/>
              <a:gd name="connsiteX12" fmla="*/ 0 w 1987169"/>
              <a:gd name="connsiteY12" fmla="*/ 857062 h 1479791"/>
              <a:gd name="connsiteX13" fmla="*/ 0 w 1987169"/>
              <a:gd name="connsiteY13" fmla="*/ 333252 h 1479791"/>
              <a:gd name="connsiteX14" fmla="*/ 333375 w 1987169"/>
              <a:gd name="connsiteY14" fmla="*/ 0 h 147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87169" h="1479791">
                <a:moveTo>
                  <a:pt x="333375" y="0"/>
                </a:moveTo>
                <a:lnTo>
                  <a:pt x="1653794" y="0"/>
                </a:lnTo>
                <a:cubicBezTo>
                  <a:pt x="1837912" y="0"/>
                  <a:pt x="1987169" y="149202"/>
                  <a:pt x="1987169" y="333252"/>
                </a:cubicBezTo>
                <a:lnTo>
                  <a:pt x="1987169" y="857062"/>
                </a:lnTo>
                <a:lnTo>
                  <a:pt x="1987169" y="861632"/>
                </a:lnTo>
                <a:lnTo>
                  <a:pt x="1987169" y="1385442"/>
                </a:lnTo>
                <a:cubicBezTo>
                  <a:pt x="1987169" y="1408448"/>
                  <a:pt x="1984837" y="1430910"/>
                  <a:pt x="1980396" y="1452604"/>
                </a:cubicBezTo>
                <a:lnTo>
                  <a:pt x="1971954" y="1479791"/>
                </a:lnTo>
                <a:lnTo>
                  <a:pt x="15216" y="1479791"/>
                </a:lnTo>
                <a:lnTo>
                  <a:pt x="6773" y="1452604"/>
                </a:lnTo>
                <a:cubicBezTo>
                  <a:pt x="2332" y="1430910"/>
                  <a:pt x="0" y="1408448"/>
                  <a:pt x="0" y="1385442"/>
                </a:cubicBezTo>
                <a:lnTo>
                  <a:pt x="0" y="861632"/>
                </a:lnTo>
                <a:lnTo>
                  <a:pt x="0" y="857062"/>
                </a:lnTo>
                <a:lnTo>
                  <a:pt x="0" y="333252"/>
                </a:lnTo>
                <a:cubicBezTo>
                  <a:pt x="0" y="149202"/>
                  <a:pt x="149257" y="0"/>
                  <a:pt x="333375" y="0"/>
                </a:cubicBezTo>
                <a:close/>
              </a:path>
            </a:pathLst>
          </a:custGeom>
          <a:noFill/>
        </p:spPr>
        <p:txBody>
          <a:bodyPr wrap="square" lIns="180000" tIns="180000" rIns="72000" anchor="t" anchorCtr="0">
            <a:noAutofit/>
          </a:bodyPr>
          <a:lstStyle>
            <a:lvl1pPr marL="0" indent="0" algn="l">
              <a:buNone/>
              <a:defRPr sz="2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Een term</a:t>
            </a:r>
          </a:p>
        </p:txBody>
      </p:sp>
      <p:sp>
        <p:nvSpPr>
          <p:cNvPr id="13" name="Vrije vorm 12">
            <a:extLst>
              <a:ext uri="{FF2B5EF4-FFF2-40B4-BE49-F238E27FC236}">
                <a16:creationId xmlns:a16="http://schemas.microsoft.com/office/drawing/2014/main" id="{30E1A511-AD48-C968-ECF4-89E4E5D3857D}"/>
              </a:ext>
            </a:extLst>
          </p:cNvPr>
          <p:cNvSpPr>
            <a:spLocks noGrp="1"/>
          </p:cNvSpPr>
          <p:nvPr>
            <p:ph type="body" sz="half" idx="33" hasCustomPrompt="1"/>
          </p:nvPr>
        </p:nvSpPr>
        <p:spPr>
          <a:xfrm>
            <a:off x="6779192" y="1448100"/>
            <a:ext cx="2131200" cy="3452553"/>
          </a:xfrm>
          <a:custGeom>
            <a:avLst/>
            <a:gdLst>
              <a:gd name="connsiteX0" fmla="*/ 333377 w 2131200"/>
              <a:gd name="connsiteY0" fmla="*/ 0 h 3452553"/>
              <a:gd name="connsiteX1" fmla="*/ 1797823 w 2131200"/>
              <a:gd name="connsiteY1" fmla="*/ 0 h 3452553"/>
              <a:gd name="connsiteX2" fmla="*/ 2131200 w 2131200"/>
              <a:gd name="connsiteY2" fmla="*/ 333252 h 3452553"/>
              <a:gd name="connsiteX3" fmla="*/ 2131200 w 2131200"/>
              <a:gd name="connsiteY3" fmla="*/ 861632 h 3452553"/>
              <a:gd name="connsiteX4" fmla="*/ 2130795 w 2131200"/>
              <a:gd name="connsiteY4" fmla="*/ 865649 h 3452553"/>
              <a:gd name="connsiteX5" fmla="*/ 2130795 w 2131200"/>
              <a:gd name="connsiteY5" fmla="*/ 926678 h 3452553"/>
              <a:gd name="connsiteX6" fmla="*/ 2131200 w 2131200"/>
              <a:gd name="connsiteY6" fmla="*/ 930694 h 3452553"/>
              <a:gd name="connsiteX7" fmla="*/ 2131200 w 2131200"/>
              <a:gd name="connsiteY7" fmla="*/ 1459074 h 3452553"/>
              <a:gd name="connsiteX8" fmla="*/ 2130795 w 2131200"/>
              <a:gd name="connsiteY8" fmla="*/ 1463090 h 3452553"/>
              <a:gd name="connsiteX9" fmla="*/ 2130795 w 2131200"/>
              <a:gd name="connsiteY9" fmla="*/ 1600447 h 3452553"/>
              <a:gd name="connsiteX10" fmla="*/ 2131200 w 2131200"/>
              <a:gd name="connsiteY10" fmla="*/ 1604463 h 3452553"/>
              <a:gd name="connsiteX11" fmla="*/ 2131200 w 2131200"/>
              <a:gd name="connsiteY11" fmla="*/ 2067111 h 3452553"/>
              <a:gd name="connsiteX12" fmla="*/ 2131200 w 2131200"/>
              <a:gd name="connsiteY12" fmla="*/ 2132843 h 3452553"/>
              <a:gd name="connsiteX13" fmla="*/ 2131200 w 2131200"/>
              <a:gd name="connsiteY13" fmla="*/ 3119301 h 3452553"/>
              <a:gd name="connsiteX14" fmla="*/ 1797823 w 2131200"/>
              <a:gd name="connsiteY14" fmla="*/ 3452553 h 3452553"/>
              <a:gd name="connsiteX15" fmla="*/ 333377 w 2131200"/>
              <a:gd name="connsiteY15" fmla="*/ 3452553 h 3452553"/>
              <a:gd name="connsiteX16" fmla="*/ 0 w 2131200"/>
              <a:gd name="connsiteY16" fmla="*/ 3119301 h 3452553"/>
              <a:gd name="connsiteX17" fmla="*/ 0 w 2131200"/>
              <a:gd name="connsiteY17" fmla="*/ 2564176 h 3452553"/>
              <a:gd name="connsiteX18" fmla="*/ 0 w 2131200"/>
              <a:gd name="connsiteY18" fmla="*/ 2132843 h 3452553"/>
              <a:gd name="connsiteX19" fmla="*/ 0 w 2131200"/>
              <a:gd name="connsiteY19" fmla="*/ 2067111 h 3452553"/>
              <a:gd name="connsiteX20" fmla="*/ 0 w 2131200"/>
              <a:gd name="connsiteY20" fmla="*/ 1604463 h 3452553"/>
              <a:gd name="connsiteX21" fmla="*/ 0 w 2131200"/>
              <a:gd name="connsiteY21" fmla="*/ 1459074 h 3452553"/>
              <a:gd name="connsiteX22" fmla="*/ 0 w 2131200"/>
              <a:gd name="connsiteY22" fmla="*/ 930694 h 3452553"/>
              <a:gd name="connsiteX23" fmla="*/ 0 w 2131200"/>
              <a:gd name="connsiteY23" fmla="*/ 861632 h 3452553"/>
              <a:gd name="connsiteX24" fmla="*/ 0 w 2131200"/>
              <a:gd name="connsiteY24" fmla="*/ 463827 h 3452553"/>
              <a:gd name="connsiteX25" fmla="*/ 0 w 2131200"/>
              <a:gd name="connsiteY25" fmla="*/ 333252 h 3452553"/>
              <a:gd name="connsiteX26" fmla="*/ 333377 w 2131200"/>
              <a:gd name="connsiteY26" fmla="*/ 0 h 345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31200" h="3452553">
                <a:moveTo>
                  <a:pt x="333377" y="0"/>
                </a:moveTo>
                <a:lnTo>
                  <a:pt x="1797823" y="0"/>
                </a:lnTo>
                <a:cubicBezTo>
                  <a:pt x="1981942" y="0"/>
                  <a:pt x="2131200" y="149202"/>
                  <a:pt x="2131200" y="333252"/>
                </a:cubicBezTo>
                <a:lnTo>
                  <a:pt x="2131200" y="861632"/>
                </a:lnTo>
                <a:lnTo>
                  <a:pt x="2130795" y="865649"/>
                </a:lnTo>
                <a:lnTo>
                  <a:pt x="2130795" y="926678"/>
                </a:lnTo>
                <a:lnTo>
                  <a:pt x="2131200" y="930694"/>
                </a:lnTo>
                <a:lnTo>
                  <a:pt x="2131200" y="1459074"/>
                </a:lnTo>
                <a:lnTo>
                  <a:pt x="2130795" y="1463090"/>
                </a:lnTo>
                <a:lnTo>
                  <a:pt x="2130795" y="1600447"/>
                </a:lnTo>
                <a:lnTo>
                  <a:pt x="2131200" y="1604463"/>
                </a:lnTo>
                <a:lnTo>
                  <a:pt x="2131200" y="2067111"/>
                </a:lnTo>
                <a:lnTo>
                  <a:pt x="2131200" y="2132843"/>
                </a:lnTo>
                <a:lnTo>
                  <a:pt x="2131200" y="3119301"/>
                </a:lnTo>
                <a:cubicBezTo>
                  <a:pt x="2131200" y="3303351"/>
                  <a:pt x="1981942" y="3452553"/>
                  <a:pt x="1797823" y="3452553"/>
                </a:cubicBezTo>
                <a:lnTo>
                  <a:pt x="333377" y="3452553"/>
                </a:lnTo>
                <a:cubicBezTo>
                  <a:pt x="149258" y="3452553"/>
                  <a:pt x="0" y="3303351"/>
                  <a:pt x="0" y="3119301"/>
                </a:cubicBezTo>
                <a:lnTo>
                  <a:pt x="0" y="2564176"/>
                </a:lnTo>
                <a:lnTo>
                  <a:pt x="0" y="2132843"/>
                </a:lnTo>
                <a:lnTo>
                  <a:pt x="0" y="2067111"/>
                </a:lnTo>
                <a:lnTo>
                  <a:pt x="0" y="1604463"/>
                </a:lnTo>
                <a:lnTo>
                  <a:pt x="0" y="1459074"/>
                </a:lnTo>
                <a:lnTo>
                  <a:pt x="0" y="930694"/>
                </a:lnTo>
                <a:lnTo>
                  <a:pt x="0" y="861632"/>
                </a:lnTo>
                <a:lnTo>
                  <a:pt x="0" y="463827"/>
                </a:lnTo>
                <a:lnTo>
                  <a:pt x="0" y="333252"/>
                </a:lnTo>
                <a:cubicBezTo>
                  <a:pt x="0" y="149202"/>
                  <a:pt x="149258" y="0"/>
                  <a:pt x="333377" y="0"/>
                </a:cubicBezTo>
                <a:close/>
              </a:path>
            </a:pathLst>
          </a:custGeom>
          <a:solidFill>
            <a:schemeClr val="accent2"/>
          </a:solidFill>
        </p:spPr>
        <p:txBody>
          <a:bodyPr wrap="square" lIns="180000" tIns="251999" rIns="72000" bIns="180000" anchor="b" anchorCtr="0">
            <a:noAutofit/>
          </a:bodyPr>
          <a:lstStyle>
            <a:lvl1pPr marL="0" indent="0">
              <a:buNone/>
              <a:defRPr sz="1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4" name="Tijdelijke aanduiding voor tekst 33">
            <a:extLst>
              <a:ext uri="{FF2B5EF4-FFF2-40B4-BE49-F238E27FC236}">
                <a16:creationId xmlns:a16="http://schemas.microsoft.com/office/drawing/2014/main" id="{C3E24219-BF2C-B096-8976-A7266D9814CB}"/>
              </a:ext>
            </a:extLst>
          </p:cNvPr>
          <p:cNvSpPr>
            <a:spLocks noGrp="1"/>
          </p:cNvSpPr>
          <p:nvPr>
            <p:ph type="body" sz="half" idx="34" hasCustomPrompt="1"/>
          </p:nvPr>
        </p:nvSpPr>
        <p:spPr>
          <a:xfrm>
            <a:off x="6779192" y="1448101"/>
            <a:ext cx="2131361" cy="1479791"/>
          </a:xfrm>
          <a:custGeom>
            <a:avLst/>
            <a:gdLst>
              <a:gd name="connsiteX0" fmla="*/ 333375 w 2131361"/>
              <a:gd name="connsiteY0" fmla="*/ 0 h 1479791"/>
              <a:gd name="connsiteX1" fmla="*/ 333549 w 2131361"/>
              <a:gd name="connsiteY1" fmla="*/ 0 h 1479791"/>
              <a:gd name="connsiteX2" fmla="*/ 1653794 w 2131361"/>
              <a:gd name="connsiteY2" fmla="*/ 0 h 1479791"/>
              <a:gd name="connsiteX3" fmla="*/ 1797986 w 2131361"/>
              <a:gd name="connsiteY3" fmla="*/ 0 h 1479791"/>
              <a:gd name="connsiteX4" fmla="*/ 2131361 w 2131361"/>
              <a:gd name="connsiteY4" fmla="*/ 333252 h 1479791"/>
              <a:gd name="connsiteX5" fmla="*/ 2131361 w 2131361"/>
              <a:gd name="connsiteY5" fmla="*/ 1385442 h 1479791"/>
              <a:gd name="connsiteX6" fmla="*/ 2124588 w 2131361"/>
              <a:gd name="connsiteY6" fmla="*/ 1452604 h 1479791"/>
              <a:gd name="connsiteX7" fmla="*/ 2116146 w 2131361"/>
              <a:gd name="connsiteY7" fmla="*/ 1479791 h 1479791"/>
              <a:gd name="connsiteX8" fmla="*/ 15390 w 2131361"/>
              <a:gd name="connsiteY8" fmla="*/ 1479791 h 1479791"/>
              <a:gd name="connsiteX9" fmla="*/ 6947 w 2131361"/>
              <a:gd name="connsiteY9" fmla="*/ 1452604 h 1479791"/>
              <a:gd name="connsiteX10" fmla="*/ 174 w 2131361"/>
              <a:gd name="connsiteY10" fmla="*/ 1385442 h 1479791"/>
              <a:gd name="connsiteX11" fmla="*/ 174 w 2131361"/>
              <a:gd name="connsiteY11" fmla="*/ 863357 h 1479791"/>
              <a:gd name="connsiteX12" fmla="*/ 0 w 2131361"/>
              <a:gd name="connsiteY12" fmla="*/ 861632 h 1479791"/>
              <a:gd name="connsiteX13" fmla="*/ 0 w 2131361"/>
              <a:gd name="connsiteY13" fmla="*/ 333252 h 1479791"/>
              <a:gd name="connsiteX14" fmla="*/ 333375 w 2131361"/>
              <a:gd name="connsiteY14" fmla="*/ 0 h 1479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31361" h="1479791">
                <a:moveTo>
                  <a:pt x="333375" y="0"/>
                </a:moveTo>
                <a:lnTo>
                  <a:pt x="333549" y="0"/>
                </a:lnTo>
                <a:lnTo>
                  <a:pt x="1653794" y="0"/>
                </a:lnTo>
                <a:lnTo>
                  <a:pt x="1797986" y="0"/>
                </a:lnTo>
                <a:cubicBezTo>
                  <a:pt x="1982104" y="0"/>
                  <a:pt x="2131361" y="149202"/>
                  <a:pt x="2131361" y="333252"/>
                </a:cubicBezTo>
                <a:lnTo>
                  <a:pt x="2131361" y="1385442"/>
                </a:lnTo>
                <a:cubicBezTo>
                  <a:pt x="2131361" y="1408448"/>
                  <a:pt x="2129029" y="1430910"/>
                  <a:pt x="2124588" y="1452604"/>
                </a:cubicBezTo>
                <a:lnTo>
                  <a:pt x="2116146" y="1479791"/>
                </a:lnTo>
                <a:lnTo>
                  <a:pt x="15390" y="1479791"/>
                </a:lnTo>
                <a:lnTo>
                  <a:pt x="6947" y="1452604"/>
                </a:lnTo>
                <a:cubicBezTo>
                  <a:pt x="2506" y="1430910"/>
                  <a:pt x="174" y="1408448"/>
                  <a:pt x="174" y="1385442"/>
                </a:cubicBezTo>
                <a:lnTo>
                  <a:pt x="174" y="863357"/>
                </a:lnTo>
                <a:lnTo>
                  <a:pt x="0" y="861632"/>
                </a:lnTo>
                <a:lnTo>
                  <a:pt x="0" y="333252"/>
                </a:lnTo>
                <a:cubicBezTo>
                  <a:pt x="0" y="149202"/>
                  <a:pt x="149257" y="0"/>
                  <a:pt x="333375" y="0"/>
                </a:cubicBezTo>
                <a:close/>
              </a:path>
            </a:pathLst>
          </a:custGeom>
          <a:noFill/>
        </p:spPr>
        <p:txBody>
          <a:bodyPr wrap="square" lIns="180000" tIns="180000" rIns="72000" anchor="t" anchorCtr="0">
            <a:noAutofit/>
          </a:bodyPr>
          <a:lstStyle>
            <a:lvl1pPr marL="0" indent="0" algn="l">
              <a:buNone/>
              <a:defRPr sz="2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Een term</a:t>
            </a:r>
          </a:p>
        </p:txBody>
      </p:sp>
    </p:spTree>
    <p:extLst>
      <p:ext uri="{BB962C8B-B14F-4D97-AF65-F5344CB8AC3E}">
        <p14:creationId xmlns:p14="http://schemas.microsoft.com/office/powerpoint/2010/main" val="9802170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er afbeeldingen">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19" name="Text Placeholder 3">
            <a:extLst>
              <a:ext uri="{FF2B5EF4-FFF2-40B4-BE49-F238E27FC236}">
                <a16:creationId xmlns:a16="http://schemas.microsoft.com/office/drawing/2014/main" id="{56E1A38A-F616-AF9B-5239-689BDFEE6347}"/>
              </a:ext>
            </a:extLst>
          </p:cNvPr>
          <p:cNvSpPr>
            <a:spLocks noGrp="1"/>
          </p:cNvSpPr>
          <p:nvPr>
            <p:ph type="body" sz="half" idx="13" hasCustomPrompt="1"/>
          </p:nvPr>
        </p:nvSpPr>
        <p:spPr>
          <a:xfrm>
            <a:off x="359999" y="4021220"/>
            <a:ext cx="1872000" cy="638185"/>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24" name="Tijdelijke aanduiding voor afbeelding 23">
            <a:extLst>
              <a:ext uri="{FF2B5EF4-FFF2-40B4-BE49-F238E27FC236}">
                <a16:creationId xmlns:a16="http://schemas.microsoft.com/office/drawing/2014/main" id="{278C0085-706C-CA9A-F09E-D2988D096841}"/>
              </a:ext>
            </a:extLst>
          </p:cNvPr>
          <p:cNvSpPr>
            <a:spLocks noGrp="1"/>
          </p:cNvSpPr>
          <p:nvPr>
            <p:ph type="pic" idx="1"/>
          </p:nvPr>
        </p:nvSpPr>
        <p:spPr>
          <a:xfrm>
            <a:off x="234051" y="1811995"/>
            <a:ext cx="2131225" cy="2108696"/>
          </a:xfrm>
          <a:custGeom>
            <a:avLst/>
            <a:gdLst>
              <a:gd name="connsiteX0" fmla="*/ 333361 w 2131225"/>
              <a:gd name="connsiteY0" fmla="*/ 0 h 2108696"/>
              <a:gd name="connsiteX1" fmla="*/ 1797864 w 2131225"/>
              <a:gd name="connsiteY1" fmla="*/ 0 h 2108696"/>
              <a:gd name="connsiteX2" fmla="*/ 2131225 w 2131225"/>
              <a:gd name="connsiteY2" fmla="*/ 332552 h 2108696"/>
              <a:gd name="connsiteX3" fmla="*/ 2131225 w 2131225"/>
              <a:gd name="connsiteY3" fmla="*/ 1776144 h 2108696"/>
              <a:gd name="connsiteX4" fmla="*/ 1797864 w 2131225"/>
              <a:gd name="connsiteY4" fmla="*/ 2108696 h 2108696"/>
              <a:gd name="connsiteX5" fmla="*/ 333361 w 2131225"/>
              <a:gd name="connsiteY5" fmla="*/ 2108696 h 2108696"/>
              <a:gd name="connsiteX6" fmla="*/ 0 w 2131225"/>
              <a:gd name="connsiteY6" fmla="*/ 1776144 h 2108696"/>
              <a:gd name="connsiteX7" fmla="*/ 0 w 2131225"/>
              <a:gd name="connsiteY7" fmla="*/ 332552 h 2108696"/>
              <a:gd name="connsiteX8" fmla="*/ 333361 w 2131225"/>
              <a:gd name="connsiteY8" fmla="*/ 0 h 2108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225" h="2108696">
                <a:moveTo>
                  <a:pt x="333361" y="0"/>
                </a:moveTo>
                <a:lnTo>
                  <a:pt x="1797864" y="0"/>
                </a:lnTo>
                <a:cubicBezTo>
                  <a:pt x="1981974" y="0"/>
                  <a:pt x="2131225" y="148888"/>
                  <a:pt x="2131225" y="332552"/>
                </a:cubicBezTo>
                <a:lnTo>
                  <a:pt x="2131225" y="1776144"/>
                </a:lnTo>
                <a:cubicBezTo>
                  <a:pt x="2131225" y="1959807"/>
                  <a:pt x="1981974" y="2108696"/>
                  <a:pt x="1797864" y="2108696"/>
                </a:cubicBezTo>
                <a:lnTo>
                  <a:pt x="333361" y="2108696"/>
                </a:lnTo>
                <a:cubicBezTo>
                  <a:pt x="149251" y="2108696"/>
                  <a:pt x="0" y="1959807"/>
                  <a:pt x="0" y="1776144"/>
                </a:cubicBezTo>
                <a:lnTo>
                  <a:pt x="0" y="332552"/>
                </a:lnTo>
                <a:cubicBezTo>
                  <a:pt x="0" y="148889"/>
                  <a:pt x="149251" y="0"/>
                  <a:pt x="333361"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25" name="Tijdelijke aanduiding voor afbeelding 24">
            <a:extLst>
              <a:ext uri="{FF2B5EF4-FFF2-40B4-BE49-F238E27FC236}">
                <a16:creationId xmlns:a16="http://schemas.microsoft.com/office/drawing/2014/main" id="{67E41DF3-7B23-CCC7-D584-67ED89A9EC66}"/>
              </a:ext>
            </a:extLst>
          </p:cNvPr>
          <p:cNvSpPr>
            <a:spLocks noGrp="1"/>
          </p:cNvSpPr>
          <p:nvPr>
            <p:ph type="pic" idx="14"/>
          </p:nvPr>
        </p:nvSpPr>
        <p:spPr>
          <a:xfrm>
            <a:off x="2512844" y="1811995"/>
            <a:ext cx="1987213" cy="2108696"/>
          </a:xfrm>
          <a:custGeom>
            <a:avLst/>
            <a:gdLst>
              <a:gd name="connsiteX0" fmla="*/ 333361 w 1987213"/>
              <a:gd name="connsiteY0" fmla="*/ 0 h 2108696"/>
              <a:gd name="connsiteX1" fmla="*/ 1653852 w 1987213"/>
              <a:gd name="connsiteY1" fmla="*/ 0 h 2108696"/>
              <a:gd name="connsiteX2" fmla="*/ 1987213 w 1987213"/>
              <a:gd name="connsiteY2" fmla="*/ 332552 h 2108696"/>
              <a:gd name="connsiteX3" fmla="*/ 1987213 w 1987213"/>
              <a:gd name="connsiteY3" fmla="*/ 1776144 h 2108696"/>
              <a:gd name="connsiteX4" fmla="*/ 1653852 w 1987213"/>
              <a:gd name="connsiteY4" fmla="*/ 2108696 h 2108696"/>
              <a:gd name="connsiteX5" fmla="*/ 333361 w 1987213"/>
              <a:gd name="connsiteY5" fmla="*/ 2108696 h 2108696"/>
              <a:gd name="connsiteX6" fmla="*/ 0 w 1987213"/>
              <a:gd name="connsiteY6" fmla="*/ 1776144 h 2108696"/>
              <a:gd name="connsiteX7" fmla="*/ 0 w 1987213"/>
              <a:gd name="connsiteY7" fmla="*/ 332552 h 2108696"/>
              <a:gd name="connsiteX8" fmla="*/ 333361 w 1987213"/>
              <a:gd name="connsiteY8" fmla="*/ 0 h 2108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7213" h="2108696">
                <a:moveTo>
                  <a:pt x="333361" y="0"/>
                </a:moveTo>
                <a:lnTo>
                  <a:pt x="1653852" y="0"/>
                </a:lnTo>
                <a:cubicBezTo>
                  <a:pt x="1837962" y="0"/>
                  <a:pt x="1987213" y="148888"/>
                  <a:pt x="1987213" y="332552"/>
                </a:cubicBezTo>
                <a:lnTo>
                  <a:pt x="1987213" y="1776144"/>
                </a:lnTo>
                <a:cubicBezTo>
                  <a:pt x="1987213" y="1959807"/>
                  <a:pt x="1837962" y="2108696"/>
                  <a:pt x="1653852" y="2108696"/>
                </a:cubicBezTo>
                <a:lnTo>
                  <a:pt x="333361" y="2108696"/>
                </a:lnTo>
                <a:cubicBezTo>
                  <a:pt x="149251" y="2108696"/>
                  <a:pt x="0" y="1959807"/>
                  <a:pt x="0" y="1776144"/>
                </a:cubicBezTo>
                <a:lnTo>
                  <a:pt x="0" y="332552"/>
                </a:lnTo>
                <a:cubicBezTo>
                  <a:pt x="0" y="148889"/>
                  <a:pt x="149251" y="0"/>
                  <a:pt x="333361"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26" name="Tijdelijke aanduiding voor afbeelding 25">
            <a:extLst>
              <a:ext uri="{FF2B5EF4-FFF2-40B4-BE49-F238E27FC236}">
                <a16:creationId xmlns:a16="http://schemas.microsoft.com/office/drawing/2014/main" id="{8E2CB055-0532-8DF9-181C-209DCA5B14A7}"/>
              </a:ext>
            </a:extLst>
          </p:cNvPr>
          <p:cNvSpPr>
            <a:spLocks noGrp="1"/>
          </p:cNvSpPr>
          <p:nvPr>
            <p:ph type="pic" idx="15"/>
          </p:nvPr>
        </p:nvSpPr>
        <p:spPr>
          <a:xfrm>
            <a:off x="4643942" y="1811995"/>
            <a:ext cx="1987213" cy="2108696"/>
          </a:xfrm>
          <a:custGeom>
            <a:avLst/>
            <a:gdLst>
              <a:gd name="connsiteX0" fmla="*/ 333361 w 1987213"/>
              <a:gd name="connsiteY0" fmla="*/ 0 h 2108696"/>
              <a:gd name="connsiteX1" fmla="*/ 1653852 w 1987213"/>
              <a:gd name="connsiteY1" fmla="*/ 0 h 2108696"/>
              <a:gd name="connsiteX2" fmla="*/ 1987213 w 1987213"/>
              <a:gd name="connsiteY2" fmla="*/ 332552 h 2108696"/>
              <a:gd name="connsiteX3" fmla="*/ 1987213 w 1987213"/>
              <a:gd name="connsiteY3" fmla="*/ 1776144 h 2108696"/>
              <a:gd name="connsiteX4" fmla="*/ 1653852 w 1987213"/>
              <a:gd name="connsiteY4" fmla="*/ 2108696 h 2108696"/>
              <a:gd name="connsiteX5" fmla="*/ 333361 w 1987213"/>
              <a:gd name="connsiteY5" fmla="*/ 2108696 h 2108696"/>
              <a:gd name="connsiteX6" fmla="*/ 0 w 1987213"/>
              <a:gd name="connsiteY6" fmla="*/ 1776144 h 2108696"/>
              <a:gd name="connsiteX7" fmla="*/ 0 w 1987213"/>
              <a:gd name="connsiteY7" fmla="*/ 332552 h 2108696"/>
              <a:gd name="connsiteX8" fmla="*/ 333361 w 1987213"/>
              <a:gd name="connsiteY8" fmla="*/ 0 h 2108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7213" h="2108696">
                <a:moveTo>
                  <a:pt x="333361" y="0"/>
                </a:moveTo>
                <a:lnTo>
                  <a:pt x="1653852" y="0"/>
                </a:lnTo>
                <a:cubicBezTo>
                  <a:pt x="1837962" y="0"/>
                  <a:pt x="1987213" y="148888"/>
                  <a:pt x="1987213" y="332552"/>
                </a:cubicBezTo>
                <a:lnTo>
                  <a:pt x="1987213" y="1776144"/>
                </a:lnTo>
                <a:cubicBezTo>
                  <a:pt x="1987213" y="1959807"/>
                  <a:pt x="1837962" y="2108696"/>
                  <a:pt x="1653852" y="2108696"/>
                </a:cubicBezTo>
                <a:lnTo>
                  <a:pt x="333361" y="2108696"/>
                </a:lnTo>
                <a:cubicBezTo>
                  <a:pt x="149251" y="2108696"/>
                  <a:pt x="0" y="1959807"/>
                  <a:pt x="0" y="1776144"/>
                </a:cubicBezTo>
                <a:lnTo>
                  <a:pt x="0" y="332552"/>
                </a:lnTo>
                <a:cubicBezTo>
                  <a:pt x="0" y="148889"/>
                  <a:pt x="149251" y="0"/>
                  <a:pt x="333361"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27" name="Tijdelijke aanduiding voor afbeelding 26">
            <a:extLst>
              <a:ext uri="{FF2B5EF4-FFF2-40B4-BE49-F238E27FC236}">
                <a16:creationId xmlns:a16="http://schemas.microsoft.com/office/drawing/2014/main" id="{2635EFA8-BEE6-9FD7-4425-E6801A786B61}"/>
              </a:ext>
            </a:extLst>
          </p:cNvPr>
          <p:cNvSpPr>
            <a:spLocks noGrp="1"/>
          </p:cNvSpPr>
          <p:nvPr>
            <p:ph type="pic" idx="16"/>
          </p:nvPr>
        </p:nvSpPr>
        <p:spPr>
          <a:xfrm>
            <a:off x="6778850" y="1811995"/>
            <a:ext cx="2131225" cy="2108696"/>
          </a:xfrm>
          <a:custGeom>
            <a:avLst/>
            <a:gdLst>
              <a:gd name="connsiteX0" fmla="*/ 333361 w 2131225"/>
              <a:gd name="connsiteY0" fmla="*/ 0 h 2108696"/>
              <a:gd name="connsiteX1" fmla="*/ 1797864 w 2131225"/>
              <a:gd name="connsiteY1" fmla="*/ 0 h 2108696"/>
              <a:gd name="connsiteX2" fmla="*/ 2131225 w 2131225"/>
              <a:gd name="connsiteY2" fmla="*/ 332552 h 2108696"/>
              <a:gd name="connsiteX3" fmla="*/ 2131225 w 2131225"/>
              <a:gd name="connsiteY3" fmla="*/ 1776144 h 2108696"/>
              <a:gd name="connsiteX4" fmla="*/ 1797864 w 2131225"/>
              <a:gd name="connsiteY4" fmla="*/ 2108696 h 2108696"/>
              <a:gd name="connsiteX5" fmla="*/ 333361 w 2131225"/>
              <a:gd name="connsiteY5" fmla="*/ 2108696 h 2108696"/>
              <a:gd name="connsiteX6" fmla="*/ 0 w 2131225"/>
              <a:gd name="connsiteY6" fmla="*/ 1776144 h 2108696"/>
              <a:gd name="connsiteX7" fmla="*/ 0 w 2131225"/>
              <a:gd name="connsiteY7" fmla="*/ 332552 h 2108696"/>
              <a:gd name="connsiteX8" fmla="*/ 333361 w 2131225"/>
              <a:gd name="connsiteY8" fmla="*/ 0 h 2108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225" h="2108696">
                <a:moveTo>
                  <a:pt x="333361" y="0"/>
                </a:moveTo>
                <a:lnTo>
                  <a:pt x="1797864" y="0"/>
                </a:lnTo>
                <a:cubicBezTo>
                  <a:pt x="1981974" y="0"/>
                  <a:pt x="2131225" y="148888"/>
                  <a:pt x="2131225" y="332552"/>
                </a:cubicBezTo>
                <a:lnTo>
                  <a:pt x="2131225" y="1776144"/>
                </a:lnTo>
                <a:cubicBezTo>
                  <a:pt x="2131225" y="1959807"/>
                  <a:pt x="1981974" y="2108696"/>
                  <a:pt x="1797864" y="2108696"/>
                </a:cubicBezTo>
                <a:lnTo>
                  <a:pt x="333361" y="2108696"/>
                </a:lnTo>
                <a:cubicBezTo>
                  <a:pt x="149251" y="2108696"/>
                  <a:pt x="0" y="1959807"/>
                  <a:pt x="0" y="1776144"/>
                </a:cubicBezTo>
                <a:lnTo>
                  <a:pt x="0" y="332552"/>
                </a:lnTo>
                <a:cubicBezTo>
                  <a:pt x="0" y="148889"/>
                  <a:pt x="149251" y="0"/>
                  <a:pt x="333361"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28" name="Title 1">
            <a:extLst>
              <a:ext uri="{FF2B5EF4-FFF2-40B4-BE49-F238E27FC236}">
                <a16:creationId xmlns:a16="http://schemas.microsoft.com/office/drawing/2014/main" id="{A7C81726-5BCE-D01E-8A0C-AFBA129B15C9}"/>
              </a:ext>
            </a:extLst>
          </p:cNvPr>
          <p:cNvSpPr>
            <a:spLocks noGrp="1"/>
          </p:cNvSpPr>
          <p:nvPr>
            <p:ph type="title"/>
          </p:nvPr>
        </p:nvSpPr>
        <p:spPr>
          <a:xfrm>
            <a:off x="360000" y="360000"/>
            <a:ext cx="8424000" cy="674800"/>
          </a:xfrm>
        </p:spPr>
        <p:txBody>
          <a:bodyPr/>
          <a:lstStyle>
            <a:lvl1pPr>
              <a:defRPr>
                <a:solidFill>
                  <a:schemeClr val="tx1"/>
                </a:solidFill>
              </a:defRPr>
            </a:lvl1pPr>
          </a:lstStyle>
          <a:p>
            <a:r>
              <a:rPr lang="en-GB"/>
              <a:t>Click to edit Master title style</a:t>
            </a:r>
            <a:endParaRPr lang="en-US"/>
          </a:p>
        </p:txBody>
      </p:sp>
      <p:sp>
        <p:nvSpPr>
          <p:cNvPr id="29" name="Text Placeholder 3">
            <a:extLst>
              <a:ext uri="{FF2B5EF4-FFF2-40B4-BE49-F238E27FC236}">
                <a16:creationId xmlns:a16="http://schemas.microsoft.com/office/drawing/2014/main" id="{EA636DE7-3975-3B8E-FC10-BEB75DBC440E}"/>
              </a:ext>
            </a:extLst>
          </p:cNvPr>
          <p:cNvSpPr>
            <a:spLocks noGrp="1"/>
          </p:cNvSpPr>
          <p:nvPr>
            <p:ph type="body" sz="half" idx="17" hasCustomPrompt="1"/>
          </p:nvPr>
        </p:nvSpPr>
        <p:spPr>
          <a:xfrm>
            <a:off x="359999" y="1332000"/>
            <a:ext cx="1872000" cy="387400"/>
          </a:xfrm>
        </p:spPr>
        <p:txBody>
          <a:bodyPr/>
          <a:lstStyle>
            <a:lvl1pPr marL="0" indent="0">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Dit is een kopje</a:t>
            </a:r>
          </a:p>
        </p:txBody>
      </p:sp>
      <p:sp>
        <p:nvSpPr>
          <p:cNvPr id="30" name="Text Placeholder 3">
            <a:extLst>
              <a:ext uri="{FF2B5EF4-FFF2-40B4-BE49-F238E27FC236}">
                <a16:creationId xmlns:a16="http://schemas.microsoft.com/office/drawing/2014/main" id="{53FEEC69-27D4-B8BB-0B9A-6655C19AAE57}"/>
              </a:ext>
            </a:extLst>
          </p:cNvPr>
          <p:cNvSpPr>
            <a:spLocks noGrp="1"/>
          </p:cNvSpPr>
          <p:nvPr>
            <p:ph type="body" sz="half" idx="18" hasCustomPrompt="1"/>
          </p:nvPr>
        </p:nvSpPr>
        <p:spPr>
          <a:xfrm>
            <a:off x="2646000" y="1332000"/>
            <a:ext cx="1854057" cy="387400"/>
          </a:xfrm>
        </p:spPr>
        <p:txBody>
          <a:bodyPr/>
          <a:lstStyle>
            <a:lvl1pPr marL="0" indent="0">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Dit is een kopje</a:t>
            </a:r>
          </a:p>
        </p:txBody>
      </p:sp>
      <p:sp>
        <p:nvSpPr>
          <p:cNvPr id="33" name="Text Placeholder 3">
            <a:extLst>
              <a:ext uri="{FF2B5EF4-FFF2-40B4-BE49-F238E27FC236}">
                <a16:creationId xmlns:a16="http://schemas.microsoft.com/office/drawing/2014/main" id="{F653597E-5D14-B683-0F0F-3C601357241F}"/>
              </a:ext>
            </a:extLst>
          </p:cNvPr>
          <p:cNvSpPr>
            <a:spLocks noGrp="1"/>
          </p:cNvSpPr>
          <p:nvPr>
            <p:ph type="body" sz="half" idx="21" hasCustomPrompt="1"/>
          </p:nvPr>
        </p:nvSpPr>
        <p:spPr>
          <a:xfrm>
            <a:off x="2646000" y="4021220"/>
            <a:ext cx="1854057" cy="638185"/>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4" name="Text Placeholder 3">
            <a:extLst>
              <a:ext uri="{FF2B5EF4-FFF2-40B4-BE49-F238E27FC236}">
                <a16:creationId xmlns:a16="http://schemas.microsoft.com/office/drawing/2014/main" id="{C003BE7B-900C-4677-8B9B-2C07293453B4}"/>
              </a:ext>
            </a:extLst>
          </p:cNvPr>
          <p:cNvSpPr>
            <a:spLocks noGrp="1"/>
          </p:cNvSpPr>
          <p:nvPr>
            <p:ph type="body" sz="half" idx="22" hasCustomPrompt="1"/>
          </p:nvPr>
        </p:nvSpPr>
        <p:spPr>
          <a:xfrm>
            <a:off x="4770000" y="1332000"/>
            <a:ext cx="1854057" cy="387400"/>
          </a:xfrm>
        </p:spPr>
        <p:txBody>
          <a:bodyPr/>
          <a:lstStyle>
            <a:lvl1pPr marL="0" indent="0">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Dit is een kopje</a:t>
            </a:r>
          </a:p>
        </p:txBody>
      </p:sp>
      <p:sp>
        <p:nvSpPr>
          <p:cNvPr id="35" name="Text Placeholder 3">
            <a:extLst>
              <a:ext uri="{FF2B5EF4-FFF2-40B4-BE49-F238E27FC236}">
                <a16:creationId xmlns:a16="http://schemas.microsoft.com/office/drawing/2014/main" id="{701DC514-21EF-8015-769D-C8BC299B5A57}"/>
              </a:ext>
            </a:extLst>
          </p:cNvPr>
          <p:cNvSpPr>
            <a:spLocks noGrp="1"/>
          </p:cNvSpPr>
          <p:nvPr>
            <p:ph type="body" sz="half" idx="23" hasCustomPrompt="1"/>
          </p:nvPr>
        </p:nvSpPr>
        <p:spPr>
          <a:xfrm>
            <a:off x="4770000" y="4021220"/>
            <a:ext cx="1854057" cy="638185"/>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6" name="Text Placeholder 3">
            <a:extLst>
              <a:ext uri="{FF2B5EF4-FFF2-40B4-BE49-F238E27FC236}">
                <a16:creationId xmlns:a16="http://schemas.microsoft.com/office/drawing/2014/main" id="{6C45BE8A-A782-166E-E317-9CC4A841A1F5}"/>
              </a:ext>
            </a:extLst>
          </p:cNvPr>
          <p:cNvSpPr>
            <a:spLocks noGrp="1"/>
          </p:cNvSpPr>
          <p:nvPr>
            <p:ph type="body" sz="half" idx="24" hasCustomPrompt="1"/>
          </p:nvPr>
        </p:nvSpPr>
        <p:spPr>
          <a:xfrm>
            <a:off x="6904800" y="4021220"/>
            <a:ext cx="1872000" cy="638185"/>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7" name="Text Placeholder 3">
            <a:extLst>
              <a:ext uri="{FF2B5EF4-FFF2-40B4-BE49-F238E27FC236}">
                <a16:creationId xmlns:a16="http://schemas.microsoft.com/office/drawing/2014/main" id="{067CA890-7F30-73EC-6233-B50C9750AFA1}"/>
              </a:ext>
            </a:extLst>
          </p:cNvPr>
          <p:cNvSpPr>
            <a:spLocks noGrp="1"/>
          </p:cNvSpPr>
          <p:nvPr>
            <p:ph type="body" sz="half" idx="25" hasCustomPrompt="1"/>
          </p:nvPr>
        </p:nvSpPr>
        <p:spPr>
          <a:xfrm>
            <a:off x="6904800" y="1332000"/>
            <a:ext cx="1872000" cy="387400"/>
          </a:xfrm>
        </p:spPr>
        <p:txBody>
          <a:bodyPr/>
          <a:lstStyle>
            <a:lvl1pPr marL="0" indent="0">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Dit is een kopje</a:t>
            </a:r>
          </a:p>
        </p:txBody>
      </p:sp>
    </p:spTree>
    <p:extLst>
      <p:ext uri="{BB962C8B-B14F-4D97-AF65-F5344CB8AC3E}">
        <p14:creationId xmlns:p14="http://schemas.microsoft.com/office/powerpoint/2010/main" val="2905250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er hoge afbeeldingen ">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19" name="Text Placeholder 3">
            <a:extLst>
              <a:ext uri="{FF2B5EF4-FFF2-40B4-BE49-F238E27FC236}">
                <a16:creationId xmlns:a16="http://schemas.microsoft.com/office/drawing/2014/main" id="{56E1A38A-F616-AF9B-5239-689BDFEE6347}"/>
              </a:ext>
            </a:extLst>
          </p:cNvPr>
          <p:cNvSpPr>
            <a:spLocks noGrp="1"/>
          </p:cNvSpPr>
          <p:nvPr>
            <p:ph type="body" sz="half" idx="13" hasCustomPrompt="1"/>
          </p:nvPr>
        </p:nvSpPr>
        <p:spPr>
          <a:xfrm>
            <a:off x="359999" y="4176000"/>
            <a:ext cx="1872000" cy="638185"/>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0" name="Tijdelijke aanduiding voor afbeelding 9">
            <a:extLst>
              <a:ext uri="{FF2B5EF4-FFF2-40B4-BE49-F238E27FC236}">
                <a16:creationId xmlns:a16="http://schemas.microsoft.com/office/drawing/2014/main" id="{3F226A46-BF66-7C9B-6705-C2C3BC8B3FB5}"/>
              </a:ext>
            </a:extLst>
          </p:cNvPr>
          <p:cNvSpPr>
            <a:spLocks noGrp="1"/>
          </p:cNvSpPr>
          <p:nvPr>
            <p:ph type="pic" idx="1"/>
          </p:nvPr>
        </p:nvSpPr>
        <p:spPr>
          <a:xfrm>
            <a:off x="234051" y="1440000"/>
            <a:ext cx="2131225" cy="2647710"/>
          </a:xfrm>
          <a:custGeom>
            <a:avLst/>
            <a:gdLst>
              <a:gd name="connsiteX0" fmla="*/ 333361 w 2131225"/>
              <a:gd name="connsiteY0" fmla="*/ 0 h 2647710"/>
              <a:gd name="connsiteX1" fmla="*/ 1797864 w 2131225"/>
              <a:gd name="connsiteY1" fmla="*/ 0 h 2647710"/>
              <a:gd name="connsiteX2" fmla="*/ 2131225 w 2131225"/>
              <a:gd name="connsiteY2" fmla="*/ 332552 h 2647710"/>
              <a:gd name="connsiteX3" fmla="*/ 2131225 w 2131225"/>
              <a:gd name="connsiteY3" fmla="*/ 871566 h 2647710"/>
              <a:gd name="connsiteX4" fmla="*/ 2131225 w 2131225"/>
              <a:gd name="connsiteY4" fmla="*/ 1776144 h 2647710"/>
              <a:gd name="connsiteX5" fmla="*/ 2131225 w 2131225"/>
              <a:gd name="connsiteY5" fmla="*/ 2315158 h 2647710"/>
              <a:gd name="connsiteX6" fmla="*/ 1797864 w 2131225"/>
              <a:gd name="connsiteY6" fmla="*/ 2647710 h 2647710"/>
              <a:gd name="connsiteX7" fmla="*/ 333361 w 2131225"/>
              <a:gd name="connsiteY7" fmla="*/ 2647710 h 2647710"/>
              <a:gd name="connsiteX8" fmla="*/ 0 w 2131225"/>
              <a:gd name="connsiteY8" fmla="*/ 2315158 h 2647710"/>
              <a:gd name="connsiteX9" fmla="*/ 0 w 2131225"/>
              <a:gd name="connsiteY9" fmla="*/ 1776144 h 2647710"/>
              <a:gd name="connsiteX10" fmla="*/ 0 w 2131225"/>
              <a:gd name="connsiteY10" fmla="*/ 871566 h 2647710"/>
              <a:gd name="connsiteX11" fmla="*/ 0 w 2131225"/>
              <a:gd name="connsiteY11" fmla="*/ 332552 h 2647710"/>
              <a:gd name="connsiteX12" fmla="*/ 333361 w 2131225"/>
              <a:gd name="connsiteY12" fmla="*/ 0 h 264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31225" h="2647710">
                <a:moveTo>
                  <a:pt x="333361" y="0"/>
                </a:moveTo>
                <a:lnTo>
                  <a:pt x="1797864" y="0"/>
                </a:lnTo>
                <a:cubicBezTo>
                  <a:pt x="1981974" y="0"/>
                  <a:pt x="2131225" y="148888"/>
                  <a:pt x="2131225" y="332552"/>
                </a:cubicBezTo>
                <a:lnTo>
                  <a:pt x="2131225" y="871566"/>
                </a:lnTo>
                <a:lnTo>
                  <a:pt x="2131225" y="1776144"/>
                </a:lnTo>
                <a:lnTo>
                  <a:pt x="2131225" y="2315158"/>
                </a:lnTo>
                <a:cubicBezTo>
                  <a:pt x="2131225" y="2498821"/>
                  <a:pt x="1981974" y="2647710"/>
                  <a:pt x="1797864" y="2647710"/>
                </a:cubicBezTo>
                <a:lnTo>
                  <a:pt x="333361" y="2647710"/>
                </a:lnTo>
                <a:cubicBezTo>
                  <a:pt x="149251" y="2647710"/>
                  <a:pt x="0" y="2498821"/>
                  <a:pt x="0" y="2315158"/>
                </a:cubicBezTo>
                <a:lnTo>
                  <a:pt x="0" y="1776144"/>
                </a:lnTo>
                <a:lnTo>
                  <a:pt x="0" y="871566"/>
                </a:lnTo>
                <a:lnTo>
                  <a:pt x="0" y="332552"/>
                </a:lnTo>
                <a:cubicBezTo>
                  <a:pt x="0" y="148889"/>
                  <a:pt x="149251" y="0"/>
                  <a:pt x="333361"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9" name="Tijdelijke aanduiding voor afbeelding 8">
            <a:extLst>
              <a:ext uri="{FF2B5EF4-FFF2-40B4-BE49-F238E27FC236}">
                <a16:creationId xmlns:a16="http://schemas.microsoft.com/office/drawing/2014/main" id="{D69C3ED4-B0EF-69AB-63D0-1F8A2E4F55A5}"/>
              </a:ext>
            </a:extLst>
          </p:cNvPr>
          <p:cNvSpPr>
            <a:spLocks noGrp="1"/>
          </p:cNvSpPr>
          <p:nvPr>
            <p:ph type="pic" idx="14"/>
          </p:nvPr>
        </p:nvSpPr>
        <p:spPr>
          <a:xfrm>
            <a:off x="2512844" y="1440000"/>
            <a:ext cx="1987213" cy="2647710"/>
          </a:xfrm>
          <a:custGeom>
            <a:avLst/>
            <a:gdLst>
              <a:gd name="connsiteX0" fmla="*/ 333361 w 1987213"/>
              <a:gd name="connsiteY0" fmla="*/ 0 h 2647710"/>
              <a:gd name="connsiteX1" fmla="*/ 1653852 w 1987213"/>
              <a:gd name="connsiteY1" fmla="*/ 0 h 2647710"/>
              <a:gd name="connsiteX2" fmla="*/ 1987213 w 1987213"/>
              <a:gd name="connsiteY2" fmla="*/ 332552 h 2647710"/>
              <a:gd name="connsiteX3" fmla="*/ 1987213 w 1987213"/>
              <a:gd name="connsiteY3" fmla="*/ 871566 h 2647710"/>
              <a:gd name="connsiteX4" fmla="*/ 1987213 w 1987213"/>
              <a:gd name="connsiteY4" fmla="*/ 1776144 h 2647710"/>
              <a:gd name="connsiteX5" fmla="*/ 1987213 w 1987213"/>
              <a:gd name="connsiteY5" fmla="*/ 2315158 h 2647710"/>
              <a:gd name="connsiteX6" fmla="*/ 1653852 w 1987213"/>
              <a:gd name="connsiteY6" fmla="*/ 2647710 h 2647710"/>
              <a:gd name="connsiteX7" fmla="*/ 333361 w 1987213"/>
              <a:gd name="connsiteY7" fmla="*/ 2647710 h 2647710"/>
              <a:gd name="connsiteX8" fmla="*/ 0 w 1987213"/>
              <a:gd name="connsiteY8" fmla="*/ 2315158 h 2647710"/>
              <a:gd name="connsiteX9" fmla="*/ 0 w 1987213"/>
              <a:gd name="connsiteY9" fmla="*/ 1776144 h 2647710"/>
              <a:gd name="connsiteX10" fmla="*/ 0 w 1987213"/>
              <a:gd name="connsiteY10" fmla="*/ 871566 h 2647710"/>
              <a:gd name="connsiteX11" fmla="*/ 0 w 1987213"/>
              <a:gd name="connsiteY11" fmla="*/ 332552 h 2647710"/>
              <a:gd name="connsiteX12" fmla="*/ 333361 w 1987213"/>
              <a:gd name="connsiteY12" fmla="*/ 0 h 264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213" h="2647710">
                <a:moveTo>
                  <a:pt x="333361" y="0"/>
                </a:moveTo>
                <a:lnTo>
                  <a:pt x="1653852" y="0"/>
                </a:lnTo>
                <a:cubicBezTo>
                  <a:pt x="1837962" y="0"/>
                  <a:pt x="1987213" y="148888"/>
                  <a:pt x="1987213" y="332552"/>
                </a:cubicBezTo>
                <a:lnTo>
                  <a:pt x="1987213" y="871566"/>
                </a:lnTo>
                <a:lnTo>
                  <a:pt x="1987213" y="1776144"/>
                </a:lnTo>
                <a:lnTo>
                  <a:pt x="1987213" y="2315158"/>
                </a:lnTo>
                <a:cubicBezTo>
                  <a:pt x="1987213" y="2498821"/>
                  <a:pt x="1837962" y="2647710"/>
                  <a:pt x="1653852" y="2647710"/>
                </a:cubicBezTo>
                <a:lnTo>
                  <a:pt x="333361" y="2647710"/>
                </a:lnTo>
                <a:cubicBezTo>
                  <a:pt x="149251" y="2647710"/>
                  <a:pt x="0" y="2498821"/>
                  <a:pt x="0" y="2315158"/>
                </a:cubicBezTo>
                <a:lnTo>
                  <a:pt x="0" y="1776144"/>
                </a:lnTo>
                <a:lnTo>
                  <a:pt x="0" y="871566"/>
                </a:lnTo>
                <a:lnTo>
                  <a:pt x="0" y="332552"/>
                </a:lnTo>
                <a:cubicBezTo>
                  <a:pt x="0" y="148889"/>
                  <a:pt x="149251" y="0"/>
                  <a:pt x="333361"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11" name="Tijdelijke aanduiding voor afbeelding 10">
            <a:extLst>
              <a:ext uri="{FF2B5EF4-FFF2-40B4-BE49-F238E27FC236}">
                <a16:creationId xmlns:a16="http://schemas.microsoft.com/office/drawing/2014/main" id="{035E89B5-D923-95F8-C7C7-DC484A7115F0}"/>
              </a:ext>
            </a:extLst>
          </p:cNvPr>
          <p:cNvSpPr>
            <a:spLocks noGrp="1"/>
          </p:cNvSpPr>
          <p:nvPr>
            <p:ph type="pic" idx="15"/>
          </p:nvPr>
        </p:nvSpPr>
        <p:spPr>
          <a:xfrm>
            <a:off x="4643942" y="1440000"/>
            <a:ext cx="1987213" cy="2647710"/>
          </a:xfrm>
          <a:custGeom>
            <a:avLst/>
            <a:gdLst>
              <a:gd name="connsiteX0" fmla="*/ 333361 w 1987213"/>
              <a:gd name="connsiteY0" fmla="*/ 0 h 2647710"/>
              <a:gd name="connsiteX1" fmla="*/ 1653852 w 1987213"/>
              <a:gd name="connsiteY1" fmla="*/ 0 h 2647710"/>
              <a:gd name="connsiteX2" fmla="*/ 1987213 w 1987213"/>
              <a:gd name="connsiteY2" fmla="*/ 332552 h 2647710"/>
              <a:gd name="connsiteX3" fmla="*/ 1987213 w 1987213"/>
              <a:gd name="connsiteY3" fmla="*/ 871566 h 2647710"/>
              <a:gd name="connsiteX4" fmla="*/ 1987213 w 1987213"/>
              <a:gd name="connsiteY4" fmla="*/ 1776144 h 2647710"/>
              <a:gd name="connsiteX5" fmla="*/ 1987213 w 1987213"/>
              <a:gd name="connsiteY5" fmla="*/ 2315158 h 2647710"/>
              <a:gd name="connsiteX6" fmla="*/ 1653852 w 1987213"/>
              <a:gd name="connsiteY6" fmla="*/ 2647710 h 2647710"/>
              <a:gd name="connsiteX7" fmla="*/ 333361 w 1987213"/>
              <a:gd name="connsiteY7" fmla="*/ 2647710 h 2647710"/>
              <a:gd name="connsiteX8" fmla="*/ 0 w 1987213"/>
              <a:gd name="connsiteY8" fmla="*/ 2315158 h 2647710"/>
              <a:gd name="connsiteX9" fmla="*/ 0 w 1987213"/>
              <a:gd name="connsiteY9" fmla="*/ 1776144 h 2647710"/>
              <a:gd name="connsiteX10" fmla="*/ 0 w 1987213"/>
              <a:gd name="connsiteY10" fmla="*/ 871566 h 2647710"/>
              <a:gd name="connsiteX11" fmla="*/ 0 w 1987213"/>
              <a:gd name="connsiteY11" fmla="*/ 332552 h 2647710"/>
              <a:gd name="connsiteX12" fmla="*/ 333361 w 1987213"/>
              <a:gd name="connsiteY12" fmla="*/ 0 h 264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7213" h="2647710">
                <a:moveTo>
                  <a:pt x="333361" y="0"/>
                </a:moveTo>
                <a:lnTo>
                  <a:pt x="1653852" y="0"/>
                </a:lnTo>
                <a:cubicBezTo>
                  <a:pt x="1837962" y="0"/>
                  <a:pt x="1987213" y="148888"/>
                  <a:pt x="1987213" y="332552"/>
                </a:cubicBezTo>
                <a:lnTo>
                  <a:pt x="1987213" y="871566"/>
                </a:lnTo>
                <a:lnTo>
                  <a:pt x="1987213" y="1776144"/>
                </a:lnTo>
                <a:lnTo>
                  <a:pt x="1987213" y="2315158"/>
                </a:lnTo>
                <a:cubicBezTo>
                  <a:pt x="1987213" y="2498821"/>
                  <a:pt x="1837962" y="2647710"/>
                  <a:pt x="1653852" y="2647710"/>
                </a:cubicBezTo>
                <a:lnTo>
                  <a:pt x="333361" y="2647710"/>
                </a:lnTo>
                <a:cubicBezTo>
                  <a:pt x="149251" y="2647710"/>
                  <a:pt x="0" y="2498821"/>
                  <a:pt x="0" y="2315158"/>
                </a:cubicBezTo>
                <a:lnTo>
                  <a:pt x="0" y="1776144"/>
                </a:lnTo>
                <a:lnTo>
                  <a:pt x="0" y="871566"/>
                </a:lnTo>
                <a:lnTo>
                  <a:pt x="0" y="332552"/>
                </a:lnTo>
                <a:cubicBezTo>
                  <a:pt x="0" y="148889"/>
                  <a:pt x="149251" y="0"/>
                  <a:pt x="333361"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12" name="Tijdelijke aanduiding voor afbeelding 11">
            <a:extLst>
              <a:ext uri="{FF2B5EF4-FFF2-40B4-BE49-F238E27FC236}">
                <a16:creationId xmlns:a16="http://schemas.microsoft.com/office/drawing/2014/main" id="{79BFE39B-2F7D-2229-ADD3-93E05FAFBF75}"/>
              </a:ext>
            </a:extLst>
          </p:cNvPr>
          <p:cNvSpPr>
            <a:spLocks noGrp="1"/>
          </p:cNvSpPr>
          <p:nvPr>
            <p:ph type="pic" idx="16"/>
          </p:nvPr>
        </p:nvSpPr>
        <p:spPr>
          <a:xfrm>
            <a:off x="6778850" y="1440000"/>
            <a:ext cx="2131225" cy="2647710"/>
          </a:xfrm>
          <a:custGeom>
            <a:avLst/>
            <a:gdLst>
              <a:gd name="connsiteX0" fmla="*/ 333361 w 2131225"/>
              <a:gd name="connsiteY0" fmla="*/ 0 h 2647710"/>
              <a:gd name="connsiteX1" fmla="*/ 1797864 w 2131225"/>
              <a:gd name="connsiteY1" fmla="*/ 0 h 2647710"/>
              <a:gd name="connsiteX2" fmla="*/ 2131225 w 2131225"/>
              <a:gd name="connsiteY2" fmla="*/ 332552 h 2647710"/>
              <a:gd name="connsiteX3" fmla="*/ 2131225 w 2131225"/>
              <a:gd name="connsiteY3" fmla="*/ 871566 h 2647710"/>
              <a:gd name="connsiteX4" fmla="*/ 2131225 w 2131225"/>
              <a:gd name="connsiteY4" fmla="*/ 1776144 h 2647710"/>
              <a:gd name="connsiteX5" fmla="*/ 2131225 w 2131225"/>
              <a:gd name="connsiteY5" fmla="*/ 2315158 h 2647710"/>
              <a:gd name="connsiteX6" fmla="*/ 1797864 w 2131225"/>
              <a:gd name="connsiteY6" fmla="*/ 2647710 h 2647710"/>
              <a:gd name="connsiteX7" fmla="*/ 333361 w 2131225"/>
              <a:gd name="connsiteY7" fmla="*/ 2647710 h 2647710"/>
              <a:gd name="connsiteX8" fmla="*/ 0 w 2131225"/>
              <a:gd name="connsiteY8" fmla="*/ 2315158 h 2647710"/>
              <a:gd name="connsiteX9" fmla="*/ 0 w 2131225"/>
              <a:gd name="connsiteY9" fmla="*/ 1776144 h 2647710"/>
              <a:gd name="connsiteX10" fmla="*/ 0 w 2131225"/>
              <a:gd name="connsiteY10" fmla="*/ 871566 h 2647710"/>
              <a:gd name="connsiteX11" fmla="*/ 0 w 2131225"/>
              <a:gd name="connsiteY11" fmla="*/ 332552 h 2647710"/>
              <a:gd name="connsiteX12" fmla="*/ 333361 w 2131225"/>
              <a:gd name="connsiteY12" fmla="*/ 0 h 264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31225" h="2647710">
                <a:moveTo>
                  <a:pt x="333361" y="0"/>
                </a:moveTo>
                <a:lnTo>
                  <a:pt x="1797864" y="0"/>
                </a:lnTo>
                <a:cubicBezTo>
                  <a:pt x="1981974" y="0"/>
                  <a:pt x="2131225" y="148888"/>
                  <a:pt x="2131225" y="332552"/>
                </a:cubicBezTo>
                <a:lnTo>
                  <a:pt x="2131225" y="871566"/>
                </a:lnTo>
                <a:lnTo>
                  <a:pt x="2131225" y="1776144"/>
                </a:lnTo>
                <a:lnTo>
                  <a:pt x="2131225" y="2315158"/>
                </a:lnTo>
                <a:cubicBezTo>
                  <a:pt x="2131225" y="2498821"/>
                  <a:pt x="1981974" y="2647710"/>
                  <a:pt x="1797864" y="2647710"/>
                </a:cubicBezTo>
                <a:lnTo>
                  <a:pt x="333361" y="2647710"/>
                </a:lnTo>
                <a:cubicBezTo>
                  <a:pt x="149251" y="2647710"/>
                  <a:pt x="0" y="2498821"/>
                  <a:pt x="0" y="2315158"/>
                </a:cubicBezTo>
                <a:lnTo>
                  <a:pt x="0" y="1776144"/>
                </a:lnTo>
                <a:lnTo>
                  <a:pt x="0" y="871566"/>
                </a:lnTo>
                <a:lnTo>
                  <a:pt x="0" y="332552"/>
                </a:lnTo>
                <a:cubicBezTo>
                  <a:pt x="0" y="148889"/>
                  <a:pt x="149251" y="0"/>
                  <a:pt x="333361"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33" name="Text Placeholder 3">
            <a:extLst>
              <a:ext uri="{FF2B5EF4-FFF2-40B4-BE49-F238E27FC236}">
                <a16:creationId xmlns:a16="http://schemas.microsoft.com/office/drawing/2014/main" id="{F653597E-5D14-B683-0F0F-3C601357241F}"/>
              </a:ext>
            </a:extLst>
          </p:cNvPr>
          <p:cNvSpPr>
            <a:spLocks noGrp="1"/>
          </p:cNvSpPr>
          <p:nvPr>
            <p:ph type="body" sz="half" idx="21" hasCustomPrompt="1"/>
          </p:nvPr>
        </p:nvSpPr>
        <p:spPr>
          <a:xfrm>
            <a:off x="2646000" y="4176000"/>
            <a:ext cx="1854057" cy="638185"/>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5" name="Text Placeholder 3">
            <a:extLst>
              <a:ext uri="{FF2B5EF4-FFF2-40B4-BE49-F238E27FC236}">
                <a16:creationId xmlns:a16="http://schemas.microsoft.com/office/drawing/2014/main" id="{701DC514-21EF-8015-769D-C8BC299B5A57}"/>
              </a:ext>
            </a:extLst>
          </p:cNvPr>
          <p:cNvSpPr>
            <a:spLocks noGrp="1"/>
          </p:cNvSpPr>
          <p:nvPr>
            <p:ph type="body" sz="half" idx="23" hasCustomPrompt="1"/>
          </p:nvPr>
        </p:nvSpPr>
        <p:spPr>
          <a:xfrm>
            <a:off x="4770000" y="4176000"/>
            <a:ext cx="1854057" cy="638185"/>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6" name="Text Placeholder 3">
            <a:extLst>
              <a:ext uri="{FF2B5EF4-FFF2-40B4-BE49-F238E27FC236}">
                <a16:creationId xmlns:a16="http://schemas.microsoft.com/office/drawing/2014/main" id="{6C45BE8A-A782-166E-E317-9CC4A841A1F5}"/>
              </a:ext>
            </a:extLst>
          </p:cNvPr>
          <p:cNvSpPr>
            <a:spLocks noGrp="1"/>
          </p:cNvSpPr>
          <p:nvPr>
            <p:ph type="body" sz="half" idx="24" hasCustomPrompt="1"/>
          </p:nvPr>
        </p:nvSpPr>
        <p:spPr>
          <a:xfrm>
            <a:off x="6904800" y="4176000"/>
            <a:ext cx="1872000" cy="638185"/>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3" name="Title 1">
            <a:extLst>
              <a:ext uri="{FF2B5EF4-FFF2-40B4-BE49-F238E27FC236}">
                <a16:creationId xmlns:a16="http://schemas.microsoft.com/office/drawing/2014/main" id="{5A0C4E58-56B1-B356-4B39-507F731FDBA8}"/>
              </a:ext>
            </a:extLst>
          </p:cNvPr>
          <p:cNvSpPr>
            <a:spLocks noGrp="1"/>
          </p:cNvSpPr>
          <p:nvPr>
            <p:ph type="title"/>
          </p:nvPr>
        </p:nvSpPr>
        <p:spPr>
          <a:xfrm>
            <a:off x="360000" y="395998"/>
            <a:ext cx="8424000" cy="972000"/>
          </a:xfrm>
        </p:spPr>
        <p:txBody>
          <a:bodyPr/>
          <a:lstStyle>
            <a:lvl1pPr>
              <a:defRPr sz="3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5615545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rie afbeeldingen">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33" name="Tijdelijke aanduiding voor afbeelding 32">
            <a:extLst>
              <a:ext uri="{FF2B5EF4-FFF2-40B4-BE49-F238E27FC236}">
                <a16:creationId xmlns:a16="http://schemas.microsoft.com/office/drawing/2014/main" id="{17B4CE8D-6CD5-D5FD-DEC4-577501049120}"/>
              </a:ext>
            </a:extLst>
          </p:cNvPr>
          <p:cNvSpPr>
            <a:spLocks noGrp="1"/>
          </p:cNvSpPr>
          <p:nvPr>
            <p:ph type="pic" idx="1"/>
          </p:nvPr>
        </p:nvSpPr>
        <p:spPr>
          <a:xfrm>
            <a:off x="234000" y="1440000"/>
            <a:ext cx="2844001" cy="2630494"/>
          </a:xfrm>
          <a:custGeom>
            <a:avLst/>
            <a:gdLst>
              <a:gd name="connsiteX0" fmla="*/ 333639 w 2844001"/>
              <a:gd name="connsiteY0" fmla="*/ 0 h 2630494"/>
              <a:gd name="connsiteX1" fmla="*/ 2510362 w 2844001"/>
              <a:gd name="connsiteY1" fmla="*/ 0 h 2630494"/>
              <a:gd name="connsiteX2" fmla="*/ 2844001 w 2844001"/>
              <a:gd name="connsiteY2" fmla="*/ 333433 h 2630494"/>
              <a:gd name="connsiteX3" fmla="*/ 2844001 w 2844001"/>
              <a:gd name="connsiteY3" fmla="*/ 629431 h 2630494"/>
              <a:gd name="connsiteX4" fmla="*/ 2844001 w 2844001"/>
              <a:gd name="connsiteY4" fmla="*/ 2005844 h 2630494"/>
              <a:gd name="connsiteX5" fmla="*/ 2844001 w 2844001"/>
              <a:gd name="connsiteY5" fmla="*/ 2297061 h 2630494"/>
              <a:gd name="connsiteX6" fmla="*/ 2510362 w 2844001"/>
              <a:gd name="connsiteY6" fmla="*/ 2630494 h 2630494"/>
              <a:gd name="connsiteX7" fmla="*/ 333639 w 2844001"/>
              <a:gd name="connsiteY7" fmla="*/ 2630494 h 2630494"/>
              <a:gd name="connsiteX8" fmla="*/ 0 w 2844001"/>
              <a:gd name="connsiteY8" fmla="*/ 2297061 h 2630494"/>
              <a:gd name="connsiteX9" fmla="*/ 0 w 2844001"/>
              <a:gd name="connsiteY9" fmla="*/ 2005844 h 2630494"/>
              <a:gd name="connsiteX10" fmla="*/ 0 w 2844001"/>
              <a:gd name="connsiteY10" fmla="*/ 2005844 h 2630494"/>
              <a:gd name="connsiteX11" fmla="*/ 0 w 2844001"/>
              <a:gd name="connsiteY11" fmla="*/ 333433 h 2630494"/>
              <a:gd name="connsiteX12" fmla="*/ 333639 w 2844001"/>
              <a:gd name="connsiteY12" fmla="*/ 0 h 263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44001" h="2630494">
                <a:moveTo>
                  <a:pt x="333639" y="0"/>
                </a:moveTo>
                <a:lnTo>
                  <a:pt x="2510362" y="0"/>
                </a:lnTo>
                <a:cubicBezTo>
                  <a:pt x="2694626" y="0"/>
                  <a:pt x="2844001" y="149283"/>
                  <a:pt x="2844001" y="333433"/>
                </a:cubicBezTo>
                <a:lnTo>
                  <a:pt x="2844001" y="629431"/>
                </a:lnTo>
                <a:lnTo>
                  <a:pt x="2844001" y="2005844"/>
                </a:lnTo>
                <a:lnTo>
                  <a:pt x="2844001" y="2297061"/>
                </a:lnTo>
                <a:cubicBezTo>
                  <a:pt x="2844001" y="2481211"/>
                  <a:pt x="2694626" y="2630494"/>
                  <a:pt x="2510362" y="2630494"/>
                </a:cubicBezTo>
                <a:lnTo>
                  <a:pt x="333639" y="2630494"/>
                </a:lnTo>
                <a:cubicBezTo>
                  <a:pt x="149375" y="2630494"/>
                  <a:pt x="0" y="2481211"/>
                  <a:pt x="0" y="2297061"/>
                </a:cubicBezTo>
                <a:lnTo>
                  <a:pt x="0" y="2005844"/>
                </a:lnTo>
                <a:lnTo>
                  <a:pt x="0" y="2005844"/>
                </a:lnTo>
                <a:lnTo>
                  <a:pt x="0" y="333433"/>
                </a:lnTo>
                <a:cubicBezTo>
                  <a:pt x="0" y="149283"/>
                  <a:pt x="149375" y="0"/>
                  <a:pt x="333639"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32" name="Tijdelijke aanduiding voor afbeelding 31">
            <a:extLst>
              <a:ext uri="{FF2B5EF4-FFF2-40B4-BE49-F238E27FC236}">
                <a16:creationId xmlns:a16="http://schemas.microsoft.com/office/drawing/2014/main" id="{7CA3AD86-94D0-78EE-7030-947B023D13F6}"/>
              </a:ext>
            </a:extLst>
          </p:cNvPr>
          <p:cNvSpPr>
            <a:spLocks noGrp="1"/>
          </p:cNvSpPr>
          <p:nvPr>
            <p:ph type="pic" idx="14"/>
          </p:nvPr>
        </p:nvSpPr>
        <p:spPr>
          <a:xfrm>
            <a:off x="3222751" y="1440000"/>
            <a:ext cx="2698877" cy="2630494"/>
          </a:xfrm>
          <a:custGeom>
            <a:avLst/>
            <a:gdLst>
              <a:gd name="connsiteX0" fmla="*/ 333375 w 2698877"/>
              <a:gd name="connsiteY0" fmla="*/ 0 h 2630494"/>
              <a:gd name="connsiteX1" fmla="*/ 2365502 w 2698877"/>
              <a:gd name="connsiteY1" fmla="*/ 0 h 2630494"/>
              <a:gd name="connsiteX2" fmla="*/ 2698877 w 2698877"/>
              <a:gd name="connsiteY2" fmla="*/ 333433 h 2630494"/>
              <a:gd name="connsiteX3" fmla="*/ 2698877 w 2698877"/>
              <a:gd name="connsiteY3" fmla="*/ 629431 h 2630494"/>
              <a:gd name="connsiteX4" fmla="*/ 2698877 w 2698877"/>
              <a:gd name="connsiteY4" fmla="*/ 2005844 h 2630494"/>
              <a:gd name="connsiteX5" fmla="*/ 2698877 w 2698877"/>
              <a:gd name="connsiteY5" fmla="*/ 2297061 h 2630494"/>
              <a:gd name="connsiteX6" fmla="*/ 2365502 w 2698877"/>
              <a:gd name="connsiteY6" fmla="*/ 2630494 h 2630494"/>
              <a:gd name="connsiteX7" fmla="*/ 333375 w 2698877"/>
              <a:gd name="connsiteY7" fmla="*/ 2630494 h 2630494"/>
              <a:gd name="connsiteX8" fmla="*/ 0 w 2698877"/>
              <a:gd name="connsiteY8" fmla="*/ 2297061 h 2630494"/>
              <a:gd name="connsiteX9" fmla="*/ 0 w 2698877"/>
              <a:gd name="connsiteY9" fmla="*/ 2005844 h 2630494"/>
              <a:gd name="connsiteX10" fmla="*/ 0 w 2698877"/>
              <a:gd name="connsiteY10" fmla="*/ 629431 h 2630494"/>
              <a:gd name="connsiteX11" fmla="*/ 0 w 2698877"/>
              <a:gd name="connsiteY11" fmla="*/ 333433 h 2630494"/>
              <a:gd name="connsiteX12" fmla="*/ 333375 w 2698877"/>
              <a:gd name="connsiteY12" fmla="*/ 0 h 263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877" h="2630494">
                <a:moveTo>
                  <a:pt x="333375" y="0"/>
                </a:moveTo>
                <a:lnTo>
                  <a:pt x="2365502" y="0"/>
                </a:lnTo>
                <a:cubicBezTo>
                  <a:pt x="2549620" y="0"/>
                  <a:pt x="2698877" y="149283"/>
                  <a:pt x="2698877" y="333433"/>
                </a:cubicBezTo>
                <a:lnTo>
                  <a:pt x="2698877" y="629431"/>
                </a:lnTo>
                <a:lnTo>
                  <a:pt x="2698877" y="2005844"/>
                </a:lnTo>
                <a:lnTo>
                  <a:pt x="2698877" y="2297061"/>
                </a:lnTo>
                <a:cubicBezTo>
                  <a:pt x="2698877" y="2481211"/>
                  <a:pt x="2549620" y="2630494"/>
                  <a:pt x="2365502" y="2630494"/>
                </a:cubicBezTo>
                <a:lnTo>
                  <a:pt x="333375" y="2630494"/>
                </a:lnTo>
                <a:cubicBezTo>
                  <a:pt x="149257" y="2630494"/>
                  <a:pt x="0" y="2481211"/>
                  <a:pt x="0" y="2297061"/>
                </a:cubicBezTo>
                <a:lnTo>
                  <a:pt x="0" y="2005844"/>
                </a:lnTo>
                <a:lnTo>
                  <a:pt x="0" y="629431"/>
                </a:lnTo>
                <a:lnTo>
                  <a:pt x="0" y="333433"/>
                </a:lnTo>
                <a:cubicBezTo>
                  <a:pt x="0" y="149283"/>
                  <a:pt x="149257"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31" name="Tijdelijke aanduiding voor afbeelding 30">
            <a:extLst>
              <a:ext uri="{FF2B5EF4-FFF2-40B4-BE49-F238E27FC236}">
                <a16:creationId xmlns:a16="http://schemas.microsoft.com/office/drawing/2014/main" id="{875803A0-0536-5D50-62C3-60D7570F36BC}"/>
              </a:ext>
            </a:extLst>
          </p:cNvPr>
          <p:cNvSpPr>
            <a:spLocks noGrp="1"/>
          </p:cNvSpPr>
          <p:nvPr>
            <p:ph type="pic" idx="15"/>
          </p:nvPr>
        </p:nvSpPr>
        <p:spPr>
          <a:xfrm>
            <a:off x="6064502" y="1440000"/>
            <a:ext cx="2844001" cy="2630494"/>
          </a:xfrm>
          <a:custGeom>
            <a:avLst/>
            <a:gdLst>
              <a:gd name="connsiteX0" fmla="*/ 333639 w 2844001"/>
              <a:gd name="connsiteY0" fmla="*/ 0 h 2630494"/>
              <a:gd name="connsiteX1" fmla="*/ 2510362 w 2844001"/>
              <a:gd name="connsiteY1" fmla="*/ 0 h 2630494"/>
              <a:gd name="connsiteX2" fmla="*/ 2844001 w 2844001"/>
              <a:gd name="connsiteY2" fmla="*/ 333433 h 2630494"/>
              <a:gd name="connsiteX3" fmla="*/ 2844001 w 2844001"/>
              <a:gd name="connsiteY3" fmla="*/ 629431 h 2630494"/>
              <a:gd name="connsiteX4" fmla="*/ 2844001 w 2844001"/>
              <a:gd name="connsiteY4" fmla="*/ 2005844 h 2630494"/>
              <a:gd name="connsiteX5" fmla="*/ 2844001 w 2844001"/>
              <a:gd name="connsiteY5" fmla="*/ 2297061 h 2630494"/>
              <a:gd name="connsiteX6" fmla="*/ 2510362 w 2844001"/>
              <a:gd name="connsiteY6" fmla="*/ 2630494 h 2630494"/>
              <a:gd name="connsiteX7" fmla="*/ 333639 w 2844001"/>
              <a:gd name="connsiteY7" fmla="*/ 2630494 h 2630494"/>
              <a:gd name="connsiteX8" fmla="*/ 0 w 2844001"/>
              <a:gd name="connsiteY8" fmla="*/ 2297061 h 2630494"/>
              <a:gd name="connsiteX9" fmla="*/ 0 w 2844001"/>
              <a:gd name="connsiteY9" fmla="*/ 2005844 h 2630494"/>
              <a:gd name="connsiteX10" fmla="*/ 0 w 2844001"/>
              <a:gd name="connsiteY10" fmla="*/ 629431 h 2630494"/>
              <a:gd name="connsiteX11" fmla="*/ 0 w 2844001"/>
              <a:gd name="connsiteY11" fmla="*/ 333433 h 2630494"/>
              <a:gd name="connsiteX12" fmla="*/ 333639 w 2844001"/>
              <a:gd name="connsiteY12" fmla="*/ 0 h 263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44001" h="2630494">
                <a:moveTo>
                  <a:pt x="333639" y="0"/>
                </a:moveTo>
                <a:lnTo>
                  <a:pt x="2510362" y="0"/>
                </a:lnTo>
                <a:cubicBezTo>
                  <a:pt x="2694626" y="0"/>
                  <a:pt x="2844001" y="149283"/>
                  <a:pt x="2844001" y="333433"/>
                </a:cubicBezTo>
                <a:lnTo>
                  <a:pt x="2844001" y="629431"/>
                </a:lnTo>
                <a:lnTo>
                  <a:pt x="2844001" y="2005844"/>
                </a:lnTo>
                <a:lnTo>
                  <a:pt x="2844001" y="2297061"/>
                </a:lnTo>
                <a:cubicBezTo>
                  <a:pt x="2844001" y="2481211"/>
                  <a:pt x="2694626" y="2630494"/>
                  <a:pt x="2510362" y="2630494"/>
                </a:cubicBezTo>
                <a:lnTo>
                  <a:pt x="333639" y="2630494"/>
                </a:lnTo>
                <a:cubicBezTo>
                  <a:pt x="149375" y="2630494"/>
                  <a:pt x="0" y="2481211"/>
                  <a:pt x="0" y="2297061"/>
                </a:cubicBezTo>
                <a:lnTo>
                  <a:pt x="0" y="2005844"/>
                </a:lnTo>
                <a:lnTo>
                  <a:pt x="0" y="629431"/>
                </a:lnTo>
                <a:lnTo>
                  <a:pt x="0" y="333433"/>
                </a:lnTo>
                <a:cubicBezTo>
                  <a:pt x="0" y="149283"/>
                  <a:pt x="149375" y="0"/>
                  <a:pt x="333639"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34" name="Text Placeholder 3">
            <a:extLst>
              <a:ext uri="{FF2B5EF4-FFF2-40B4-BE49-F238E27FC236}">
                <a16:creationId xmlns:a16="http://schemas.microsoft.com/office/drawing/2014/main" id="{C659FE55-71BD-F4F7-515D-D1B5FB815201}"/>
              </a:ext>
            </a:extLst>
          </p:cNvPr>
          <p:cNvSpPr>
            <a:spLocks noGrp="1"/>
          </p:cNvSpPr>
          <p:nvPr>
            <p:ph type="body" sz="half" idx="13" hasCustomPrompt="1"/>
          </p:nvPr>
        </p:nvSpPr>
        <p:spPr>
          <a:xfrm>
            <a:off x="359999" y="4176000"/>
            <a:ext cx="2412000" cy="612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5" name="Text Placeholder 3">
            <a:extLst>
              <a:ext uri="{FF2B5EF4-FFF2-40B4-BE49-F238E27FC236}">
                <a16:creationId xmlns:a16="http://schemas.microsoft.com/office/drawing/2014/main" id="{314EA31E-7205-FC33-D044-5C75C9B65AC9}"/>
              </a:ext>
            </a:extLst>
          </p:cNvPr>
          <p:cNvSpPr>
            <a:spLocks noGrp="1"/>
          </p:cNvSpPr>
          <p:nvPr>
            <p:ph type="body" sz="half" idx="21" hasCustomPrompt="1"/>
          </p:nvPr>
        </p:nvSpPr>
        <p:spPr>
          <a:xfrm>
            <a:off x="3383998" y="4176000"/>
            <a:ext cx="2412000" cy="612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6" name="Text Placeholder 3">
            <a:extLst>
              <a:ext uri="{FF2B5EF4-FFF2-40B4-BE49-F238E27FC236}">
                <a16:creationId xmlns:a16="http://schemas.microsoft.com/office/drawing/2014/main" id="{1AB121B4-9C87-6314-35B1-606569B26DA3}"/>
              </a:ext>
            </a:extLst>
          </p:cNvPr>
          <p:cNvSpPr>
            <a:spLocks noGrp="1"/>
          </p:cNvSpPr>
          <p:nvPr>
            <p:ph type="body" sz="half" idx="23" hasCustomPrompt="1"/>
          </p:nvPr>
        </p:nvSpPr>
        <p:spPr>
          <a:xfrm>
            <a:off x="6228000" y="4176000"/>
            <a:ext cx="2412000" cy="612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8" name="Title 1">
            <a:extLst>
              <a:ext uri="{FF2B5EF4-FFF2-40B4-BE49-F238E27FC236}">
                <a16:creationId xmlns:a16="http://schemas.microsoft.com/office/drawing/2014/main" id="{6189E334-6900-7D5D-C08B-318E5F22267F}"/>
              </a:ext>
            </a:extLst>
          </p:cNvPr>
          <p:cNvSpPr>
            <a:spLocks noGrp="1"/>
          </p:cNvSpPr>
          <p:nvPr>
            <p:ph type="title"/>
          </p:nvPr>
        </p:nvSpPr>
        <p:spPr>
          <a:xfrm>
            <a:off x="360000" y="395998"/>
            <a:ext cx="8424000" cy="972000"/>
          </a:xfrm>
        </p:spPr>
        <p:txBody>
          <a:bodyPr/>
          <a:lstStyle>
            <a:lvl1pPr>
              <a:defRPr sz="3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33354818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en afbeel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8" name="Tijdelijke aanduiding voor afbeelding 7">
            <a:extLst>
              <a:ext uri="{FF2B5EF4-FFF2-40B4-BE49-F238E27FC236}">
                <a16:creationId xmlns:a16="http://schemas.microsoft.com/office/drawing/2014/main" id="{130D249E-180E-E60B-D882-C792D506F0CB}"/>
              </a:ext>
            </a:extLst>
          </p:cNvPr>
          <p:cNvSpPr>
            <a:spLocks noGrp="1"/>
          </p:cNvSpPr>
          <p:nvPr>
            <p:ph type="pic" idx="1"/>
          </p:nvPr>
        </p:nvSpPr>
        <p:spPr>
          <a:xfrm>
            <a:off x="234000" y="1440000"/>
            <a:ext cx="8677779" cy="3473578"/>
          </a:xfrm>
          <a:custGeom>
            <a:avLst/>
            <a:gdLst>
              <a:gd name="connsiteX0" fmla="*/ 333702 w 8677779"/>
              <a:gd name="connsiteY0" fmla="*/ 0 h 3473578"/>
              <a:gd name="connsiteX1" fmla="*/ 8344076 w 8677779"/>
              <a:gd name="connsiteY1" fmla="*/ 0 h 3473578"/>
              <a:gd name="connsiteX2" fmla="*/ 8677779 w 8677779"/>
              <a:gd name="connsiteY2" fmla="*/ 334201 h 3473578"/>
              <a:gd name="connsiteX3" fmla="*/ 8677779 w 8677779"/>
              <a:gd name="connsiteY3" fmla="*/ 3139377 h 3473578"/>
              <a:gd name="connsiteX4" fmla="*/ 8344076 w 8677779"/>
              <a:gd name="connsiteY4" fmla="*/ 3473578 h 3473578"/>
              <a:gd name="connsiteX5" fmla="*/ 333702 w 8677779"/>
              <a:gd name="connsiteY5" fmla="*/ 3473578 h 3473578"/>
              <a:gd name="connsiteX6" fmla="*/ 0 w 8677779"/>
              <a:gd name="connsiteY6" fmla="*/ 3139377 h 3473578"/>
              <a:gd name="connsiteX7" fmla="*/ 0 w 8677779"/>
              <a:gd name="connsiteY7" fmla="*/ 334201 h 3473578"/>
              <a:gd name="connsiteX8" fmla="*/ 333702 w 8677779"/>
              <a:gd name="connsiteY8" fmla="*/ 0 h 347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77779" h="3473578">
                <a:moveTo>
                  <a:pt x="333702" y="0"/>
                </a:moveTo>
                <a:lnTo>
                  <a:pt x="8344076" y="0"/>
                </a:lnTo>
                <a:cubicBezTo>
                  <a:pt x="8528394" y="0"/>
                  <a:pt x="8677779" y="149621"/>
                  <a:pt x="8677779" y="334201"/>
                </a:cubicBezTo>
                <a:lnTo>
                  <a:pt x="8677779" y="3139377"/>
                </a:lnTo>
                <a:cubicBezTo>
                  <a:pt x="8677779" y="3323957"/>
                  <a:pt x="8528394" y="3473578"/>
                  <a:pt x="8344076" y="3473578"/>
                </a:cubicBezTo>
                <a:lnTo>
                  <a:pt x="333702" y="3473578"/>
                </a:lnTo>
                <a:cubicBezTo>
                  <a:pt x="149385" y="3473578"/>
                  <a:pt x="0" y="3323957"/>
                  <a:pt x="0" y="3139377"/>
                </a:cubicBezTo>
                <a:lnTo>
                  <a:pt x="0" y="334201"/>
                </a:lnTo>
                <a:cubicBezTo>
                  <a:pt x="0" y="149621"/>
                  <a:pt x="149385" y="0"/>
                  <a:pt x="333702"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38" name="Title 1">
            <a:extLst>
              <a:ext uri="{FF2B5EF4-FFF2-40B4-BE49-F238E27FC236}">
                <a16:creationId xmlns:a16="http://schemas.microsoft.com/office/drawing/2014/main" id="{6189E334-6900-7D5D-C08B-318E5F22267F}"/>
              </a:ext>
            </a:extLst>
          </p:cNvPr>
          <p:cNvSpPr>
            <a:spLocks noGrp="1"/>
          </p:cNvSpPr>
          <p:nvPr>
            <p:ph type="title"/>
          </p:nvPr>
        </p:nvSpPr>
        <p:spPr>
          <a:xfrm>
            <a:off x="360000" y="395998"/>
            <a:ext cx="8424000" cy="972000"/>
          </a:xfrm>
        </p:spPr>
        <p:txBody>
          <a:bodyPr/>
          <a:lstStyle>
            <a:lvl1pPr>
              <a:defRPr sz="3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468283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met grote afbeeldin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CCBF5D96-F3F0-EF4A-9E75-51F1A9D014E2}"/>
              </a:ext>
            </a:extLst>
          </p:cNvPr>
          <p:cNvSpPr>
            <a:spLocks noGrp="1" noChangeAspect="1"/>
          </p:cNvSpPr>
          <p:nvPr>
            <p:ph type="pic" idx="1" hasCustomPrompt="1"/>
          </p:nvPr>
        </p:nvSpPr>
        <p:spPr>
          <a:xfrm>
            <a:off x="0" y="0"/>
            <a:ext cx="9144000" cy="5143500"/>
          </a:xfrm>
          <a:solidFill>
            <a:schemeClr val="bg1">
              <a:lumMod val="85000"/>
            </a:schemeClr>
          </a:solidFill>
        </p:spPr>
        <p:txBody>
          <a:bodyPr lIns="1800000" tIns="1260000" rIns="1800000" anchor="t"/>
          <a:lstStyle>
            <a:lvl1pPr marL="0" indent="0" algn="ctr">
              <a:lnSpc>
                <a:spcPct val="11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 name="Date Placeholder 1"/>
          <p:cNvSpPr>
            <a:spLocks noGrp="1"/>
          </p:cNvSpPr>
          <p:nvPr>
            <p:ph type="dt" sz="half" idx="10"/>
          </p:nvPr>
        </p:nvSpPr>
        <p:spPr/>
        <p:txBody>
          <a:bodyPr/>
          <a:lstStyle/>
          <a:p>
            <a:fld id="{CC636EFB-2533-F548-8285-37FF0865AA95}" type="datetime4">
              <a:rPr lang="nl-NL" smtClean="0"/>
              <a:t>30 oktober 2026</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8" name="Title 1">
            <a:extLst>
              <a:ext uri="{FF2B5EF4-FFF2-40B4-BE49-F238E27FC236}">
                <a16:creationId xmlns:a16="http://schemas.microsoft.com/office/drawing/2014/main" id="{A9418A31-2909-FA9F-6FE5-334A414079F7}"/>
              </a:ext>
            </a:extLst>
          </p:cNvPr>
          <p:cNvSpPr>
            <a:spLocks noGrp="1"/>
          </p:cNvSpPr>
          <p:nvPr>
            <p:ph type="title"/>
          </p:nvPr>
        </p:nvSpPr>
        <p:spPr>
          <a:xfrm>
            <a:off x="360000" y="432000"/>
            <a:ext cx="7056000" cy="576000"/>
          </a:xfrm>
        </p:spPr>
        <p:txBody>
          <a:bodyPr/>
          <a:lstStyle>
            <a:lvl1pPr>
              <a:defRPr>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7623517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met film">
    <p:spTree>
      <p:nvGrpSpPr>
        <p:cNvPr id="1" name=""/>
        <p:cNvGrpSpPr/>
        <p:nvPr/>
      </p:nvGrpSpPr>
      <p:grpSpPr>
        <a:xfrm>
          <a:off x="0" y="0"/>
          <a:ext cx="0" cy="0"/>
          <a:chOff x="0" y="0"/>
          <a:chExt cx="0" cy="0"/>
        </a:xfrm>
      </p:grpSpPr>
      <p:sp>
        <p:nvSpPr>
          <p:cNvPr id="9" name="Tijdelijke aanduiding voor media 8">
            <a:extLst>
              <a:ext uri="{FF2B5EF4-FFF2-40B4-BE49-F238E27FC236}">
                <a16:creationId xmlns:a16="http://schemas.microsoft.com/office/drawing/2014/main" id="{86326069-19B9-AAA3-460A-50B8C518B75D}"/>
              </a:ext>
            </a:extLst>
          </p:cNvPr>
          <p:cNvSpPr>
            <a:spLocks noGrp="1"/>
          </p:cNvSpPr>
          <p:nvPr>
            <p:ph type="media" sz="quarter" idx="13" hasCustomPrompt="1"/>
          </p:nvPr>
        </p:nvSpPr>
        <p:spPr>
          <a:xfrm>
            <a:off x="-1" y="-1"/>
            <a:ext cx="9144000"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9144000" h="5143500">
                <a:moveTo>
                  <a:pt x="0" y="0"/>
                </a:moveTo>
                <a:lnTo>
                  <a:pt x="9144000" y="0"/>
                </a:lnTo>
                <a:lnTo>
                  <a:pt x="9144000" y="5143500"/>
                </a:lnTo>
                <a:lnTo>
                  <a:pt x="0" y="5143500"/>
                </a:lnTo>
                <a:close/>
              </a:path>
            </a:pathLst>
          </a:custGeom>
          <a:solidFill>
            <a:schemeClr val="bg1">
              <a:lumMod val="85000"/>
            </a:schemeClr>
          </a:solidFill>
        </p:spPr>
        <p:txBody>
          <a:bodyPr wrap="square" lIns="1800000" tIns="1260000" rIns="1800000">
            <a:noAutofit/>
          </a:bodyPr>
          <a:lstStyle>
            <a:lvl1pPr marL="285750" indent="-285750" algn="ctr">
              <a:lnSpc>
                <a:spcPct val="100000"/>
              </a:lnSpc>
              <a:buFont typeface="Arial" panose="020B0604020202020204" pitchFamily="34" charset="0"/>
              <a:buChar char="•"/>
              <a:defRPr sz="1600">
                <a:solidFill>
                  <a:schemeClr val="tx1">
                    <a:lumMod val="50000"/>
                    <a:lumOff val="50000"/>
                  </a:schemeClr>
                </a:solidFill>
              </a:defRPr>
            </a:lvl1pPr>
          </a:lstStyle>
          <a:p>
            <a:pPr marL="0" marR="0" lvl="0" indent="0" algn="l" defTabSz="685800" rtl="0" eaLnBrk="1" fontAlgn="auto" latinLnBrk="0" hangingPunct="1">
              <a:lnSpc>
                <a:spcPct val="110000"/>
              </a:lnSpc>
              <a:spcBef>
                <a:spcPts val="0"/>
              </a:spcBef>
              <a:spcAft>
                <a:spcPts val="0"/>
              </a:spcAft>
              <a:buClr>
                <a:schemeClr val="accent1"/>
              </a:buClr>
              <a:buSzPct val="130000"/>
              <a:buFontTx/>
              <a:buNone/>
              <a:tabLst/>
              <a:defRPr/>
            </a:pPr>
            <a:r>
              <a:rPr lang="nl-NL"/>
              <a:t>Sleep de afbeelding naar de tijdelijke aanduiding of klik op het pictogram als u een film wilt toevoegen</a:t>
            </a:r>
            <a:endParaRPr lang="en-US"/>
          </a:p>
        </p:txBody>
      </p:sp>
      <p:sp>
        <p:nvSpPr>
          <p:cNvPr id="2" name="Date Placeholder 1"/>
          <p:cNvSpPr>
            <a:spLocks noGrp="1"/>
          </p:cNvSpPr>
          <p:nvPr>
            <p:ph type="dt" sz="half" idx="10"/>
          </p:nvPr>
        </p:nvSpPr>
        <p:spPr/>
        <p:txBody>
          <a:bodyPr/>
          <a:lstStyle/>
          <a:p>
            <a:fld id="{CC636EFB-2533-F548-8285-37FF0865AA95}" type="datetime4">
              <a:rPr lang="nl-NL" smtClean="0"/>
              <a:t>30 oktober 2026</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8" name="Title 1">
            <a:extLst>
              <a:ext uri="{FF2B5EF4-FFF2-40B4-BE49-F238E27FC236}">
                <a16:creationId xmlns:a16="http://schemas.microsoft.com/office/drawing/2014/main" id="{A9418A31-2909-FA9F-6FE5-334A414079F7}"/>
              </a:ext>
            </a:extLst>
          </p:cNvPr>
          <p:cNvSpPr>
            <a:spLocks noGrp="1"/>
          </p:cNvSpPr>
          <p:nvPr>
            <p:ph type="title"/>
          </p:nvPr>
        </p:nvSpPr>
        <p:spPr>
          <a:xfrm>
            <a:off x="360000" y="432000"/>
            <a:ext cx="7056000" cy="576000"/>
          </a:xfrm>
        </p:spPr>
        <p:txBody>
          <a:bodyPr/>
          <a:lstStyle>
            <a:lvl1pPr>
              <a:defRPr>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616661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vinci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 name="Text Placeholder 3">
            <a:extLst>
              <a:ext uri="{FF2B5EF4-FFF2-40B4-BE49-F238E27FC236}">
                <a16:creationId xmlns:a16="http://schemas.microsoft.com/office/drawing/2014/main" id="{6356B52B-A532-B7EF-94D3-A6D4D5DD4EE9}"/>
              </a:ext>
            </a:extLst>
          </p:cNvPr>
          <p:cNvSpPr>
            <a:spLocks noGrp="1"/>
          </p:cNvSpPr>
          <p:nvPr>
            <p:ph type="body" sz="half" idx="17" hasCustomPrompt="1"/>
          </p:nvPr>
        </p:nvSpPr>
        <p:spPr>
          <a:xfrm>
            <a:off x="358648" y="1008068"/>
            <a:ext cx="2448000" cy="396000"/>
          </a:xfrm>
        </p:spPr>
        <p:txBody>
          <a:bodyPr/>
          <a:lstStyle>
            <a:lvl1pPr marL="0" indent="0">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Dit is een kopje</a:t>
            </a:r>
          </a:p>
        </p:txBody>
      </p:sp>
      <p:sp>
        <p:nvSpPr>
          <p:cNvPr id="6" name="Title 1">
            <a:extLst>
              <a:ext uri="{FF2B5EF4-FFF2-40B4-BE49-F238E27FC236}">
                <a16:creationId xmlns:a16="http://schemas.microsoft.com/office/drawing/2014/main" id="{3EB070D3-6FD2-9805-F862-6199AF0848D8}"/>
              </a:ext>
            </a:extLst>
          </p:cNvPr>
          <p:cNvSpPr>
            <a:spLocks noGrp="1"/>
          </p:cNvSpPr>
          <p:nvPr>
            <p:ph type="title"/>
          </p:nvPr>
        </p:nvSpPr>
        <p:spPr>
          <a:xfrm>
            <a:off x="360000" y="432000"/>
            <a:ext cx="5040000" cy="576000"/>
          </a:xfrm>
        </p:spPr>
        <p:txBody>
          <a:bodyPr/>
          <a:lstStyle>
            <a:lvl1pPr>
              <a:defRPr sz="4000">
                <a:solidFill>
                  <a:schemeClr val="tx1"/>
                </a:solidFill>
              </a:defRPr>
            </a:lvl1pPr>
          </a:lstStyle>
          <a:p>
            <a:r>
              <a:rPr lang="en-GB"/>
              <a:t>Click to edit Master title style</a:t>
            </a:r>
            <a:endParaRPr lang="en-US"/>
          </a:p>
        </p:txBody>
      </p:sp>
      <p:sp>
        <p:nvSpPr>
          <p:cNvPr id="7" name="Text Placeholder 3">
            <a:extLst>
              <a:ext uri="{FF2B5EF4-FFF2-40B4-BE49-F238E27FC236}">
                <a16:creationId xmlns:a16="http://schemas.microsoft.com/office/drawing/2014/main" id="{0CA65BDA-6715-3F6E-9231-EB4FF3AA4A2A}"/>
              </a:ext>
            </a:extLst>
          </p:cNvPr>
          <p:cNvSpPr>
            <a:spLocks noGrp="1"/>
          </p:cNvSpPr>
          <p:nvPr>
            <p:ph type="body" sz="half" idx="18" hasCustomPrompt="1"/>
          </p:nvPr>
        </p:nvSpPr>
        <p:spPr>
          <a:xfrm>
            <a:off x="2952000" y="1008068"/>
            <a:ext cx="2448000" cy="396000"/>
          </a:xfrm>
        </p:spPr>
        <p:txBody>
          <a:bodyPr/>
          <a:lstStyle>
            <a:lvl1pPr marL="0" indent="0">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Dit is een kopje</a:t>
            </a:r>
          </a:p>
        </p:txBody>
      </p:sp>
      <p:sp>
        <p:nvSpPr>
          <p:cNvPr id="8" name="Text Placeholder 3">
            <a:extLst>
              <a:ext uri="{FF2B5EF4-FFF2-40B4-BE49-F238E27FC236}">
                <a16:creationId xmlns:a16="http://schemas.microsoft.com/office/drawing/2014/main" id="{C663D9E3-6F80-EF8B-AC7C-88EB7EA5BD32}"/>
              </a:ext>
            </a:extLst>
          </p:cNvPr>
          <p:cNvSpPr>
            <a:spLocks noGrp="1"/>
          </p:cNvSpPr>
          <p:nvPr>
            <p:ph type="body" sz="half" idx="13" hasCustomPrompt="1"/>
          </p:nvPr>
        </p:nvSpPr>
        <p:spPr>
          <a:xfrm>
            <a:off x="359999" y="1439999"/>
            <a:ext cx="2448000" cy="3384000"/>
          </a:xfrm>
        </p:spPr>
        <p:txBody>
          <a:bodyPr numCol="2" spcCol="108000"/>
          <a:lstStyle>
            <a:lvl1pPr marL="108000" indent="-108000">
              <a:lnSpc>
                <a:spcPct val="100000"/>
              </a:lnSpc>
              <a:spcAft>
                <a:spcPts val="200"/>
              </a:spcAft>
              <a:buFont typeface="Arial" panose="020B0604020202020204" pitchFamily="34" charset="0"/>
              <a:buChar char="•"/>
              <a:defRPr sz="9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3" name="Tijdelijke aanduiding voor afbeelding 12">
            <a:extLst>
              <a:ext uri="{FF2B5EF4-FFF2-40B4-BE49-F238E27FC236}">
                <a16:creationId xmlns:a16="http://schemas.microsoft.com/office/drawing/2014/main" id="{B14F9FC5-6D1C-8FD6-D9C8-263C194F2211}"/>
              </a:ext>
            </a:extLst>
          </p:cNvPr>
          <p:cNvSpPr>
            <a:spLocks noGrp="1"/>
          </p:cNvSpPr>
          <p:nvPr>
            <p:ph type="pic" idx="15"/>
          </p:nvPr>
        </p:nvSpPr>
        <p:spPr>
          <a:xfrm>
            <a:off x="5490000" y="234000"/>
            <a:ext cx="3423814" cy="4679196"/>
          </a:xfrm>
          <a:custGeom>
            <a:avLst/>
            <a:gdLst>
              <a:gd name="connsiteX0" fmla="*/ 335007 w 3423814"/>
              <a:gd name="connsiteY0" fmla="*/ 0 h 4679196"/>
              <a:gd name="connsiteX1" fmla="*/ 3088807 w 3423814"/>
              <a:gd name="connsiteY1" fmla="*/ 0 h 4679196"/>
              <a:gd name="connsiteX2" fmla="*/ 3423814 w 3423814"/>
              <a:gd name="connsiteY2" fmla="*/ 334591 h 4679196"/>
              <a:gd name="connsiteX3" fmla="*/ 3423814 w 3423814"/>
              <a:gd name="connsiteY3" fmla="*/ 4344605 h 4679196"/>
              <a:gd name="connsiteX4" fmla="*/ 3088807 w 3423814"/>
              <a:gd name="connsiteY4" fmla="*/ 4679196 h 4679196"/>
              <a:gd name="connsiteX5" fmla="*/ 335007 w 3423814"/>
              <a:gd name="connsiteY5" fmla="*/ 4679196 h 4679196"/>
              <a:gd name="connsiteX6" fmla="*/ 0 w 3423814"/>
              <a:gd name="connsiteY6" fmla="*/ 4344605 h 4679196"/>
              <a:gd name="connsiteX7" fmla="*/ 0 w 3423814"/>
              <a:gd name="connsiteY7" fmla="*/ 334591 h 4679196"/>
              <a:gd name="connsiteX8" fmla="*/ 335007 w 3423814"/>
              <a:gd name="connsiteY8" fmla="*/ 0 h 4679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3814" h="4679196">
                <a:moveTo>
                  <a:pt x="335007" y="0"/>
                </a:moveTo>
                <a:lnTo>
                  <a:pt x="3088807" y="0"/>
                </a:lnTo>
                <a:cubicBezTo>
                  <a:pt x="3273792" y="0"/>
                  <a:pt x="3423814" y="149823"/>
                  <a:pt x="3423814" y="334591"/>
                </a:cubicBezTo>
                <a:lnTo>
                  <a:pt x="3423814" y="4344605"/>
                </a:lnTo>
                <a:cubicBezTo>
                  <a:pt x="3423814" y="4529373"/>
                  <a:pt x="3273792" y="4679196"/>
                  <a:pt x="3088807" y="4679196"/>
                </a:cubicBezTo>
                <a:lnTo>
                  <a:pt x="335007" y="4679196"/>
                </a:lnTo>
                <a:cubicBezTo>
                  <a:pt x="150022" y="4679196"/>
                  <a:pt x="0" y="4529373"/>
                  <a:pt x="0" y="4344605"/>
                </a:cubicBezTo>
                <a:lnTo>
                  <a:pt x="0" y="334591"/>
                </a:lnTo>
                <a:cubicBezTo>
                  <a:pt x="0" y="149823"/>
                  <a:pt x="150022" y="0"/>
                  <a:pt x="335007"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15" name="Text Placeholder 3">
            <a:extLst>
              <a:ext uri="{FF2B5EF4-FFF2-40B4-BE49-F238E27FC236}">
                <a16:creationId xmlns:a16="http://schemas.microsoft.com/office/drawing/2014/main" id="{07A14FFD-E1E3-57BE-EF6C-621FF1265A83}"/>
              </a:ext>
            </a:extLst>
          </p:cNvPr>
          <p:cNvSpPr>
            <a:spLocks noGrp="1"/>
          </p:cNvSpPr>
          <p:nvPr>
            <p:ph type="body" sz="half" idx="19" hasCustomPrompt="1"/>
          </p:nvPr>
        </p:nvSpPr>
        <p:spPr>
          <a:xfrm>
            <a:off x="2952000" y="1439999"/>
            <a:ext cx="2448000" cy="3384000"/>
          </a:xfrm>
        </p:spPr>
        <p:txBody>
          <a:bodyPr numCol="2" spcCol="108000"/>
          <a:lstStyle>
            <a:lvl1pPr marL="108000" indent="-108000">
              <a:lnSpc>
                <a:spcPct val="100000"/>
              </a:lnSpc>
              <a:spcAft>
                <a:spcPts val="200"/>
              </a:spcAft>
              <a:buFont typeface="Arial" panose="020B0604020202020204" pitchFamily="34" charset="0"/>
              <a:buChar char="•"/>
              <a:defRPr sz="9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1720001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 name="Title 1">
            <a:extLst>
              <a:ext uri="{FF2B5EF4-FFF2-40B4-BE49-F238E27FC236}">
                <a16:creationId xmlns:a16="http://schemas.microsoft.com/office/drawing/2014/main" id="{2FFA8402-57D4-221E-D2D6-EECBC2BF739B}"/>
              </a:ext>
            </a:extLst>
          </p:cNvPr>
          <p:cNvSpPr>
            <a:spLocks noGrp="1"/>
          </p:cNvSpPr>
          <p:nvPr>
            <p:ph type="ctrTitle"/>
          </p:nvPr>
        </p:nvSpPr>
        <p:spPr>
          <a:xfrm>
            <a:off x="684000" y="667851"/>
            <a:ext cx="7776000" cy="3456000"/>
          </a:xfrm>
        </p:spPr>
        <p:txBody>
          <a:bodyPr tIns="108000" anchor="t" anchorCtr="0"/>
          <a:lstStyle>
            <a:lvl1pPr algn="l">
              <a:lnSpc>
                <a:spcPct val="85000"/>
              </a:lnSpc>
              <a:defRPr sz="82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8204816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met afbeelding">
    <p:bg>
      <p:bgPr>
        <a:solidFill>
          <a:schemeClr val="accent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 name="Title 1">
            <a:extLst>
              <a:ext uri="{FF2B5EF4-FFF2-40B4-BE49-F238E27FC236}">
                <a16:creationId xmlns:a16="http://schemas.microsoft.com/office/drawing/2014/main" id="{2FFA8402-57D4-221E-D2D6-EECBC2BF739B}"/>
              </a:ext>
            </a:extLst>
          </p:cNvPr>
          <p:cNvSpPr>
            <a:spLocks noGrp="1"/>
          </p:cNvSpPr>
          <p:nvPr>
            <p:ph type="ctrTitle"/>
          </p:nvPr>
        </p:nvSpPr>
        <p:spPr>
          <a:xfrm>
            <a:off x="684000" y="667851"/>
            <a:ext cx="7776000" cy="3456000"/>
          </a:xfrm>
        </p:spPr>
        <p:txBody>
          <a:bodyPr tIns="108000" anchor="t" anchorCtr="0"/>
          <a:lstStyle>
            <a:lvl1pPr algn="l">
              <a:lnSpc>
                <a:spcPct val="85000"/>
              </a:lnSpc>
              <a:defRPr sz="8200">
                <a:solidFill>
                  <a:schemeClr val="tx1"/>
                </a:solidFill>
              </a:defRPr>
            </a:lvl1pPr>
          </a:lstStyle>
          <a:p>
            <a:r>
              <a:rPr lang="en-GB"/>
              <a:t>Click to edit Master title style</a:t>
            </a:r>
            <a:endParaRPr lang="en-US"/>
          </a:p>
        </p:txBody>
      </p:sp>
      <p:sp>
        <p:nvSpPr>
          <p:cNvPr id="7" name="Text Placeholder 3">
            <a:extLst>
              <a:ext uri="{FF2B5EF4-FFF2-40B4-BE49-F238E27FC236}">
                <a16:creationId xmlns:a16="http://schemas.microsoft.com/office/drawing/2014/main" id="{6280EC9C-C95F-8CD3-2DB9-AC7C04EBF24E}"/>
              </a:ext>
              <a:ext uri="{C183D7F6-B498-43B3-948B-1728B52AA6E4}">
                <adec:decorative xmlns:adec="http://schemas.microsoft.com/office/drawing/2017/decorative" val="1"/>
              </a:ext>
            </a:extLst>
          </p:cNvPr>
          <p:cNvSpPr>
            <a:spLocks noGrp="1"/>
          </p:cNvSpPr>
          <p:nvPr>
            <p:ph type="body" sz="half" idx="16" hasCustomPrompt="1"/>
          </p:nvPr>
        </p:nvSpPr>
        <p:spPr>
          <a:xfrm>
            <a:off x="4192451" y="1130300"/>
            <a:ext cx="4624975" cy="3601600"/>
          </a:xfrm>
          <a:blipFill>
            <a:blip r:embed="rId2"/>
            <a:stretch>
              <a:fillRect/>
            </a:stretch>
          </a:blipFill>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 </a:t>
            </a:r>
          </a:p>
        </p:txBody>
      </p:sp>
    </p:spTree>
    <p:extLst>
      <p:ext uri="{BB962C8B-B14F-4D97-AF65-F5344CB8AC3E}">
        <p14:creationId xmlns:p14="http://schemas.microsoft.com/office/powerpoint/2010/main" val="39122519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fsluiting">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455AE-F5E8-BE4C-A591-A6522D0AF3A6}" type="datetime4">
              <a:rPr lang="nl-NL" smtClean="0"/>
              <a:t>30 oktober 2026</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6" name="Title 1">
            <a:extLst>
              <a:ext uri="{FF2B5EF4-FFF2-40B4-BE49-F238E27FC236}">
                <a16:creationId xmlns:a16="http://schemas.microsoft.com/office/drawing/2014/main" id="{10F1CE47-81C0-8A1C-E04D-977B79E71EC8}"/>
              </a:ext>
            </a:extLst>
          </p:cNvPr>
          <p:cNvSpPr>
            <a:spLocks noGrp="1"/>
          </p:cNvSpPr>
          <p:nvPr>
            <p:ph type="ctrTitle"/>
          </p:nvPr>
        </p:nvSpPr>
        <p:spPr>
          <a:xfrm>
            <a:off x="361020" y="409433"/>
            <a:ext cx="7776000" cy="3456000"/>
          </a:xfrm>
        </p:spPr>
        <p:txBody>
          <a:bodyPr tIns="108000" anchor="t" anchorCtr="0"/>
          <a:lstStyle>
            <a:lvl1pPr algn="l">
              <a:lnSpc>
                <a:spcPct val="85000"/>
              </a:lnSpc>
              <a:defRPr sz="8200">
                <a:solidFill>
                  <a:schemeClr val="tx1"/>
                </a:solidFill>
              </a:defRPr>
            </a:lvl1pPr>
          </a:lstStyle>
          <a:p>
            <a:r>
              <a:rPr lang="en-GB"/>
              <a:t>Click to edit Master title style</a:t>
            </a:r>
            <a:endParaRPr lang="en-US"/>
          </a:p>
        </p:txBody>
      </p:sp>
      <p:pic>
        <p:nvPicPr>
          <p:cNvPr id="7" name="Afbeelding 6" descr="JOGG gezonde jeugd gezonde toekomst">
            <a:extLst>
              <a:ext uri="{FF2B5EF4-FFF2-40B4-BE49-F238E27FC236}">
                <a16:creationId xmlns:a16="http://schemas.microsoft.com/office/drawing/2014/main" id="{1E2AACCE-F79D-3753-E43F-78DD4BB80E25}"/>
              </a:ext>
            </a:extLst>
          </p:cNvPr>
          <p:cNvPicPr>
            <a:picLocks noChangeAspect="1"/>
          </p:cNvPicPr>
          <p:nvPr userDrawn="1"/>
        </p:nvPicPr>
        <p:blipFill>
          <a:blip r:embed="rId2"/>
          <a:srcRect/>
          <a:stretch/>
        </p:blipFill>
        <p:spPr>
          <a:xfrm>
            <a:off x="288000" y="4176000"/>
            <a:ext cx="2197100" cy="685800"/>
          </a:xfrm>
          <a:prstGeom prst="rect">
            <a:avLst/>
          </a:prstGeom>
        </p:spPr>
      </p:pic>
      <p:sp>
        <p:nvSpPr>
          <p:cNvPr id="8" name="Tekstvak 7">
            <a:extLst>
              <a:ext uri="{FF2B5EF4-FFF2-40B4-BE49-F238E27FC236}">
                <a16:creationId xmlns:a16="http://schemas.microsoft.com/office/drawing/2014/main" id="{09DF90E5-7C9A-09DB-C968-03BAB8A835EF}"/>
              </a:ext>
            </a:extLst>
          </p:cNvPr>
          <p:cNvSpPr txBox="1"/>
          <p:nvPr userDrawn="1"/>
        </p:nvSpPr>
        <p:spPr>
          <a:xfrm>
            <a:off x="5076000" y="4182283"/>
            <a:ext cx="1548000" cy="504000"/>
          </a:xfrm>
          <a:prstGeom prst="rect">
            <a:avLst/>
          </a:prstGeom>
          <a:noFill/>
        </p:spPr>
        <p:txBody>
          <a:bodyPr wrap="square" lIns="0" tIns="0" rIns="0" bIns="0" rtlCol="0" anchor="b" anchorCtr="0">
            <a:noAutofit/>
          </a:bodyPr>
          <a:lstStyle/>
          <a:p>
            <a:pPr algn="l"/>
            <a:r>
              <a:rPr lang="nl-NL" sz="1500"/>
              <a:t>Meer weten?</a:t>
            </a:r>
          </a:p>
          <a:p>
            <a:pPr algn="l"/>
            <a:r>
              <a:rPr lang="nl-NL" sz="1500"/>
              <a:t>070 219 22 65</a:t>
            </a:r>
          </a:p>
        </p:txBody>
      </p:sp>
      <p:sp>
        <p:nvSpPr>
          <p:cNvPr id="9" name="Tekstvak 8">
            <a:extLst>
              <a:ext uri="{FF2B5EF4-FFF2-40B4-BE49-F238E27FC236}">
                <a16:creationId xmlns:a16="http://schemas.microsoft.com/office/drawing/2014/main" id="{CAE91574-8C53-92CF-7670-9A91FD884B50}"/>
              </a:ext>
            </a:extLst>
          </p:cNvPr>
          <p:cNvSpPr txBox="1"/>
          <p:nvPr userDrawn="1"/>
        </p:nvSpPr>
        <p:spPr>
          <a:xfrm>
            <a:off x="6732000" y="4182283"/>
            <a:ext cx="1206814" cy="504000"/>
          </a:xfrm>
          <a:prstGeom prst="rect">
            <a:avLst/>
          </a:prstGeom>
          <a:noFill/>
        </p:spPr>
        <p:txBody>
          <a:bodyPr wrap="square" lIns="0" tIns="0" rIns="0" bIns="0" rtlCol="0" anchor="b" anchorCtr="0">
            <a:noAutofit/>
          </a:bodyPr>
          <a:lstStyle/>
          <a:p>
            <a:pPr algn="l"/>
            <a:r>
              <a:rPr lang="nl-NL" sz="1500" noProof="1"/>
              <a:t>info@jogg.nl</a:t>
            </a:r>
          </a:p>
        </p:txBody>
      </p:sp>
      <p:sp>
        <p:nvSpPr>
          <p:cNvPr id="10" name="Tekstvak 9">
            <a:extLst>
              <a:ext uri="{FF2B5EF4-FFF2-40B4-BE49-F238E27FC236}">
                <a16:creationId xmlns:a16="http://schemas.microsoft.com/office/drawing/2014/main" id="{7D8ACB16-7333-E447-F3B1-C6E54A801F8F}"/>
              </a:ext>
            </a:extLst>
          </p:cNvPr>
          <p:cNvSpPr txBox="1"/>
          <p:nvPr userDrawn="1"/>
        </p:nvSpPr>
        <p:spPr>
          <a:xfrm>
            <a:off x="8172000" y="4182283"/>
            <a:ext cx="812626" cy="504000"/>
          </a:xfrm>
          <a:prstGeom prst="rect">
            <a:avLst/>
          </a:prstGeom>
          <a:noFill/>
        </p:spPr>
        <p:txBody>
          <a:bodyPr wrap="square" lIns="0" tIns="0" rIns="0" bIns="0" rtlCol="0" anchor="b" anchorCtr="0">
            <a:noAutofit/>
          </a:bodyPr>
          <a:lstStyle/>
          <a:p>
            <a:pPr algn="l"/>
            <a:r>
              <a:rPr lang="nl-NL" sz="1500" noProof="1"/>
              <a:t>jogg.nl</a:t>
            </a:r>
          </a:p>
        </p:txBody>
      </p:sp>
    </p:spTree>
    <p:extLst>
      <p:ext uri="{BB962C8B-B14F-4D97-AF65-F5344CB8AC3E}">
        <p14:creationId xmlns:p14="http://schemas.microsoft.com/office/powerpoint/2010/main" val="571821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40326565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ub-subsectie Wit">
    <p:bg>
      <p:bgPr>
        <a:solidFill>
          <a:schemeClr val="tx2"/>
        </a:solidFill>
        <a:effectLst/>
      </p:bgPr>
    </p:bg>
    <p:spTree>
      <p:nvGrpSpPr>
        <p:cNvPr id="1" name=""/>
        <p:cNvGrpSpPr/>
        <p:nvPr/>
      </p:nvGrpSpPr>
      <p:grpSpPr>
        <a:xfrm>
          <a:off x="0" y="0"/>
          <a:ext cx="0" cy="0"/>
          <a:chOff x="0" y="0"/>
          <a:chExt cx="0" cy="0"/>
        </a:xfrm>
      </p:grpSpPr>
      <p:sp>
        <p:nvSpPr>
          <p:cNvPr id="10" name="Afgeronde rechthoek 9">
            <a:extLst>
              <a:ext uri="{FF2B5EF4-FFF2-40B4-BE49-F238E27FC236}">
                <a16:creationId xmlns:a16="http://schemas.microsoft.com/office/drawing/2014/main" id="{7FD9CE4B-C10C-2145-87D5-ADB2B19BC0D3}"/>
              </a:ext>
            </a:extLst>
          </p:cNvPr>
          <p:cNvSpPr/>
          <p:nvPr userDrawn="1"/>
        </p:nvSpPr>
        <p:spPr>
          <a:xfrm>
            <a:off x="126380" y="126000"/>
            <a:ext cx="8892000" cy="4892400"/>
          </a:xfrm>
          <a:prstGeom prst="roundRect">
            <a:avLst>
              <a:gd name="adj" fmla="val 7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792000" y="1800000"/>
            <a:ext cx="6264000" cy="1224000"/>
          </a:xfrm>
        </p:spPr>
        <p:txBody>
          <a:bodyPr anchor="ctr" anchorCtr="0"/>
          <a:lstStyle>
            <a:lvl1pPr>
              <a:defRPr sz="3200">
                <a:solidFill>
                  <a:schemeClr val="tx2"/>
                </a:solidFill>
              </a:defRPr>
            </a:lvl1pPr>
          </a:lstStyle>
          <a:p>
            <a:r>
              <a:rPr lang="nl-NL"/>
              <a:t>Titelstijl van model bewerken</a:t>
            </a:r>
            <a:endParaRPr lang="en-US"/>
          </a:p>
        </p:txBody>
      </p:sp>
      <p:sp>
        <p:nvSpPr>
          <p:cNvPr id="4" name="Date Placeholder 3"/>
          <p:cNvSpPr>
            <a:spLocks noGrp="1"/>
          </p:cNvSpPr>
          <p:nvPr>
            <p:ph type="dt" sz="half" idx="10"/>
          </p:nvPr>
        </p:nvSpPr>
        <p:spPr/>
        <p:txBody>
          <a:bodyPr/>
          <a:lstStyle/>
          <a:p>
            <a:r>
              <a:rPr lang="nl-NL"/>
              <a:t>Sectie titel</a:t>
            </a:r>
          </a:p>
        </p:txBody>
      </p:sp>
      <p:sp>
        <p:nvSpPr>
          <p:cNvPr id="5" name="Footer Placeholder 4"/>
          <p:cNvSpPr>
            <a:spLocks noGrp="1"/>
          </p:cNvSpPr>
          <p:nvPr>
            <p:ph type="ftr" sz="quarter" idx="11"/>
          </p:nvPr>
        </p:nvSpPr>
        <p:spPr/>
        <p:txBody>
          <a:bodyPr/>
          <a:lstStyle>
            <a:lvl1pPr>
              <a:defRPr>
                <a:solidFill>
                  <a:schemeClr val="tx2"/>
                </a:solidFill>
              </a:defRPr>
            </a:lvl1pPr>
          </a:lstStyle>
          <a:p>
            <a:r>
              <a:rPr lang="nl-NL"/>
              <a:t>JOGG Basispresentatie</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8" name="TextBox 4">
            <a:extLst>
              <a:ext uri="{FF2B5EF4-FFF2-40B4-BE49-F238E27FC236}">
                <a16:creationId xmlns:a16="http://schemas.microsoft.com/office/drawing/2014/main" id="{3C354AEB-C34F-BC48-9A58-27E61F8D73C2}"/>
              </a:ext>
            </a:extLst>
          </p:cNvPr>
          <p:cNvSpPr txBox="1"/>
          <p:nvPr userDrawn="1"/>
        </p:nvSpPr>
        <p:spPr>
          <a:xfrm>
            <a:off x="0" y="-380003"/>
            <a:ext cx="432000" cy="259293"/>
          </a:xfrm>
          <a:prstGeom prst="rect">
            <a:avLst/>
          </a:prstGeom>
          <a:solidFill>
            <a:schemeClr val="tx1"/>
          </a:solidFill>
        </p:spPr>
        <p:txBody>
          <a:bodyPr wrap="square" lIns="72000" tIns="36000" rIns="36000" bIns="36000" rtlCol="0">
            <a:spAutoFit/>
          </a:bodyPr>
          <a:lstStyle/>
          <a:p>
            <a:pPr>
              <a:lnSpc>
                <a:spcPts val="1400"/>
              </a:lnSpc>
            </a:pPr>
            <a:r>
              <a:rPr lang="nl-NL" b="1" noProof="0">
                <a:solidFill>
                  <a:schemeClr val="bg1"/>
                </a:solidFill>
              </a:rPr>
              <a:t>7</a:t>
            </a:r>
          </a:p>
        </p:txBody>
      </p:sp>
      <p:sp>
        <p:nvSpPr>
          <p:cNvPr id="9" name="TextBox 5">
            <a:extLst>
              <a:ext uri="{FF2B5EF4-FFF2-40B4-BE49-F238E27FC236}">
                <a16:creationId xmlns:a16="http://schemas.microsoft.com/office/drawing/2014/main" id="{42ABC594-B7B2-7C40-B499-A51A1AB32C66}"/>
              </a:ext>
            </a:extLst>
          </p:cNvPr>
          <p:cNvSpPr txBox="1"/>
          <p:nvPr userDrawn="1"/>
        </p:nvSpPr>
        <p:spPr>
          <a:xfrm>
            <a:off x="556759" y="-380003"/>
            <a:ext cx="2880000" cy="259293"/>
          </a:xfrm>
          <a:prstGeom prst="rect">
            <a:avLst/>
          </a:prstGeom>
          <a:solidFill>
            <a:schemeClr val="tx2"/>
          </a:solidFill>
        </p:spPr>
        <p:txBody>
          <a:bodyPr wrap="square" lIns="72000" tIns="36000" rIns="36000" bIns="36000" rtlCol="0">
            <a:spAutoFit/>
          </a:bodyPr>
          <a:lstStyle/>
          <a:p>
            <a:pPr>
              <a:lnSpc>
                <a:spcPts val="1400"/>
              </a:lnSpc>
            </a:pPr>
            <a:r>
              <a:rPr lang="nl-NL" b="1" noProof="1">
                <a:solidFill>
                  <a:schemeClr val="bg1"/>
                </a:solidFill>
              </a:rPr>
              <a:t>Sub-subsectie Wit</a:t>
            </a:r>
          </a:p>
        </p:txBody>
      </p:sp>
    </p:spTree>
    <p:extLst>
      <p:ext uri="{BB962C8B-B14F-4D97-AF65-F5344CB8AC3E}">
        <p14:creationId xmlns:p14="http://schemas.microsoft.com/office/powerpoint/2010/main" val="39218133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tekst en afbeelding">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4B657932-9E7C-3C43-9E2A-CCA41D076C96}"/>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nl-NL"/>
              <a:t>Sleep de afbeelding naar de tijdelijke aanduiding of klik op het pictogram als u een afbeelding wilt toevoegen</a:t>
            </a:r>
            <a:endParaRPr lang="en-US"/>
          </a:p>
        </p:txBody>
      </p:sp>
      <p:sp>
        <p:nvSpPr>
          <p:cNvPr id="2" name="Title 1"/>
          <p:cNvSpPr>
            <a:spLocks noGrp="1"/>
          </p:cNvSpPr>
          <p:nvPr>
            <p:ph type="title"/>
          </p:nvPr>
        </p:nvSpPr>
        <p:spPr>
          <a:xfrm>
            <a:off x="792002" y="642880"/>
            <a:ext cx="3383999" cy="994172"/>
          </a:xfrm>
        </p:spPr>
        <p:txBody>
          <a:bodyPr/>
          <a:lstStyle/>
          <a:p>
            <a:r>
              <a:rPr lang="nl-NL"/>
              <a:t>Titelstijl van model bewerken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Sectie titel</a:t>
            </a:r>
          </a:p>
        </p:txBody>
      </p:sp>
      <p:sp>
        <p:nvSpPr>
          <p:cNvPr id="5" name="Footer Placeholder 4"/>
          <p:cNvSpPr>
            <a:spLocks noGrp="1"/>
          </p:cNvSpPr>
          <p:nvPr>
            <p:ph type="ftr" sz="quarter" idx="11"/>
          </p:nvPr>
        </p:nvSpPr>
        <p:spPr/>
        <p:txBody>
          <a:bodyPr/>
          <a:lstStyle/>
          <a:p>
            <a:r>
              <a:rPr lang="nl-NL"/>
              <a:t>JOGG Basispresentatie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8" name="TextBox 4">
            <a:extLst>
              <a:ext uri="{FF2B5EF4-FFF2-40B4-BE49-F238E27FC236}">
                <a16:creationId xmlns:a16="http://schemas.microsoft.com/office/drawing/2014/main" id="{2426EF35-B68E-9C41-BD71-BA286952270A}"/>
              </a:ext>
            </a:extLst>
          </p:cNvPr>
          <p:cNvSpPr txBox="1"/>
          <p:nvPr userDrawn="1"/>
        </p:nvSpPr>
        <p:spPr>
          <a:xfrm>
            <a:off x="0" y="-380003"/>
            <a:ext cx="432000" cy="259293"/>
          </a:xfrm>
          <a:prstGeom prst="rect">
            <a:avLst/>
          </a:prstGeom>
          <a:solidFill>
            <a:schemeClr val="tx1"/>
          </a:solidFill>
        </p:spPr>
        <p:txBody>
          <a:bodyPr wrap="square" lIns="72000" tIns="36000" rIns="36000" bIns="36000" rtlCol="0">
            <a:spAutoFit/>
          </a:bodyPr>
          <a:lstStyle/>
          <a:p>
            <a:pPr>
              <a:lnSpc>
                <a:spcPts val="1400"/>
              </a:lnSpc>
            </a:pPr>
            <a:r>
              <a:rPr lang="nl-NL" sz="1350" b="1" noProof="0">
                <a:solidFill>
                  <a:schemeClr val="bg1"/>
                </a:solidFill>
              </a:rPr>
              <a:t>18</a:t>
            </a:r>
          </a:p>
        </p:txBody>
      </p:sp>
      <p:sp>
        <p:nvSpPr>
          <p:cNvPr id="9" name="TextBox 5">
            <a:extLst>
              <a:ext uri="{FF2B5EF4-FFF2-40B4-BE49-F238E27FC236}">
                <a16:creationId xmlns:a16="http://schemas.microsoft.com/office/drawing/2014/main" id="{C85DC289-4F02-0D4E-AE90-9BA3AB48EEA7}"/>
              </a:ext>
            </a:extLst>
          </p:cNvPr>
          <p:cNvSpPr txBox="1"/>
          <p:nvPr userDrawn="1"/>
        </p:nvSpPr>
        <p:spPr>
          <a:xfrm>
            <a:off x="556759" y="-380003"/>
            <a:ext cx="2880000" cy="259293"/>
          </a:xfrm>
          <a:prstGeom prst="rect">
            <a:avLst/>
          </a:prstGeom>
          <a:solidFill>
            <a:schemeClr val="tx2"/>
          </a:solidFill>
        </p:spPr>
        <p:txBody>
          <a:bodyPr wrap="square" lIns="72000" tIns="36000" rIns="36000" bIns="36000" rtlCol="0">
            <a:spAutoFit/>
          </a:bodyPr>
          <a:lstStyle/>
          <a:p>
            <a:pPr>
              <a:lnSpc>
                <a:spcPts val="1400"/>
              </a:lnSpc>
            </a:pPr>
            <a:r>
              <a:rPr lang="nl-NL" sz="1350" b="1" noProof="0">
                <a:solidFill>
                  <a:schemeClr val="bg1"/>
                </a:solidFill>
              </a:rPr>
              <a:t>Titel, tekst en afbeelding</a:t>
            </a:r>
          </a:p>
        </p:txBody>
      </p:sp>
      <p:sp>
        <p:nvSpPr>
          <p:cNvPr id="10" name="Content Placeholder 2">
            <a:extLst>
              <a:ext uri="{FF2B5EF4-FFF2-40B4-BE49-F238E27FC236}">
                <a16:creationId xmlns:a16="http://schemas.microsoft.com/office/drawing/2014/main" id="{7A8C0FE0-1E28-3A4D-B36F-E273331F561F}"/>
              </a:ext>
            </a:extLst>
          </p:cNvPr>
          <p:cNvSpPr>
            <a:spLocks noGrp="1"/>
          </p:cNvSpPr>
          <p:nvPr>
            <p:ph idx="1"/>
          </p:nvPr>
        </p:nvSpPr>
        <p:spPr>
          <a:xfrm>
            <a:off x="792000" y="1836000"/>
            <a:ext cx="3384000" cy="2520000"/>
          </a:xfrm>
        </p:spPr>
        <p:txBody>
          <a:bodyPr/>
          <a:lstStyle>
            <a:lvl1pPr marL="0" indent="0">
              <a:buClr>
                <a:schemeClr val="tx2"/>
              </a:buClr>
              <a:buSzPct val="120000"/>
              <a:buFontTx/>
              <a:buNone/>
              <a:defRPr/>
            </a:lvl1pPr>
            <a:lvl2pPr marL="0" indent="0">
              <a:buClr>
                <a:schemeClr val="tx2"/>
              </a:buClr>
              <a:buSzPct val="120000"/>
              <a:buFontTx/>
              <a:buNone/>
              <a:defRPr/>
            </a:lvl2pPr>
            <a:lvl3pPr marL="0" indent="0">
              <a:buClr>
                <a:schemeClr val="tx2"/>
              </a:buClr>
              <a:buSzPct val="120000"/>
              <a:buFontTx/>
              <a:buNone/>
              <a:defRPr/>
            </a:lvl3pPr>
            <a:lvl4pPr marL="0" indent="0">
              <a:buClr>
                <a:schemeClr val="tx2"/>
              </a:buClr>
              <a:buSzPct val="120000"/>
              <a:buFontTx/>
              <a:buNone/>
              <a:defRPr/>
            </a:lvl4pPr>
            <a:lvl5pPr marL="0" indent="0">
              <a:buClr>
                <a:schemeClr val="tx2"/>
              </a:buClr>
              <a:buSzPct val="120000"/>
              <a:buFontTx/>
              <a:buNone/>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478982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e">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04516957-AD2F-D844-B21A-63FEB30E0CAA}"/>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792000" y="1944000"/>
            <a:ext cx="7308000" cy="1224000"/>
          </a:xfrm>
        </p:spPr>
        <p:txBody>
          <a:bodyPr anchor="ctr" anchorCtr="0"/>
          <a:lstStyle>
            <a:lvl1pPr>
              <a:defRPr sz="4200">
                <a:solidFill>
                  <a:schemeClr val="bg1"/>
                </a:solidFill>
              </a:defRPr>
            </a:lvl1pPr>
          </a:lstStyle>
          <a:p>
            <a:r>
              <a:rPr lang="nl-NL"/>
              <a:t>Titelstijl van model bewerken</a:t>
            </a:r>
            <a:endParaRPr lang="en-US"/>
          </a:p>
        </p:txBody>
      </p:sp>
    </p:spTree>
    <p:extLst>
      <p:ext uri="{BB962C8B-B14F-4D97-AF65-F5344CB8AC3E}">
        <p14:creationId xmlns:p14="http://schemas.microsoft.com/office/powerpoint/2010/main" val="509563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el en tek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2001" y="468000"/>
            <a:ext cx="5040000" cy="756000"/>
          </a:xfrm>
        </p:spPr>
        <p:txBody>
          <a:bodyPr/>
          <a:lstStyle>
            <a:lvl1pPr>
              <a:defRPr sz="2800">
                <a:solidFill>
                  <a:schemeClr val="tx2"/>
                </a:solidFill>
              </a:defRPr>
            </a:lvl1pPr>
          </a:lstStyle>
          <a:p>
            <a:r>
              <a:rPr lang="nl-NL"/>
              <a:t>Titelstijl van model bewerken</a:t>
            </a:r>
            <a:endParaRPr lang="en-US"/>
          </a:p>
        </p:txBody>
      </p:sp>
      <p:sp>
        <p:nvSpPr>
          <p:cNvPr id="3" name="Content Placeholder 2"/>
          <p:cNvSpPr>
            <a:spLocks noGrp="1"/>
          </p:cNvSpPr>
          <p:nvPr>
            <p:ph idx="1"/>
          </p:nvPr>
        </p:nvSpPr>
        <p:spPr>
          <a:xfrm>
            <a:off x="792000" y="1908000"/>
            <a:ext cx="5040000" cy="2520000"/>
          </a:xfrm>
        </p:spPr>
        <p:txBody>
          <a:bodyPr/>
          <a:lstStyle>
            <a:lvl1pPr marL="0" indent="0">
              <a:lnSpc>
                <a:spcPct val="110000"/>
              </a:lnSpc>
              <a:buClr>
                <a:schemeClr val="tx2"/>
              </a:buClr>
              <a:buSzPct val="120000"/>
              <a:buFontTx/>
              <a:buNone/>
              <a:defRPr sz="1500"/>
            </a:lvl1pPr>
            <a:lvl2pPr marL="0" indent="0">
              <a:lnSpc>
                <a:spcPct val="110000"/>
              </a:lnSpc>
              <a:buClr>
                <a:schemeClr val="tx2"/>
              </a:buClr>
              <a:buSzPct val="120000"/>
              <a:buFontTx/>
              <a:buNone/>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127418885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Drie kaders met afbeelding">
    <p:spTree>
      <p:nvGrpSpPr>
        <p:cNvPr id="1" name=""/>
        <p:cNvGrpSpPr/>
        <p:nvPr/>
      </p:nvGrpSpPr>
      <p:grpSpPr>
        <a:xfrm>
          <a:off x="0" y="0"/>
          <a:ext cx="0" cy="0"/>
          <a:chOff x="0" y="0"/>
          <a:chExt cx="0" cy="0"/>
        </a:xfrm>
      </p:grpSpPr>
      <p:sp>
        <p:nvSpPr>
          <p:cNvPr id="10" name="Tijdelijke aanduiding voor tekst 10">
            <a:extLst>
              <a:ext uri="{FF2B5EF4-FFF2-40B4-BE49-F238E27FC236}">
                <a16:creationId xmlns:a16="http://schemas.microsoft.com/office/drawing/2014/main" id="{1284EC83-BA77-D2E8-5CD5-CECF5E7F7ECD}"/>
              </a:ext>
            </a:extLst>
          </p:cNvPr>
          <p:cNvSpPr>
            <a:spLocks noGrp="1"/>
          </p:cNvSpPr>
          <p:nvPr>
            <p:ph type="body" sz="half" idx="24" hasCustomPrompt="1"/>
          </p:nvPr>
        </p:nvSpPr>
        <p:spPr>
          <a:xfrm>
            <a:off x="4643817" y="234000"/>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noFill/>
        </p:spPr>
        <p:txBody>
          <a:bodyPr wrap="square" lIns="396000" tIns="468000" rIns="144000" anchor="t" anchorCtr="0">
            <a:noAutofit/>
          </a:bodyPr>
          <a:lstStyle>
            <a:lvl1pPr marL="0" indent="0" algn="l">
              <a:lnSpc>
                <a:spcPct val="87000"/>
              </a:lnSpc>
              <a:buNone/>
              <a:defRPr sz="36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feit</a:t>
            </a:r>
            <a:endParaRPr lang="en-US" sz="3700"/>
          </a:p>
        </p:txBody>
      </p:sp>
      <p:sp>
        <p:nvSpPr>
          <p:cNvPr id="11" name="Tijdelijke aanduiding voor tekst 9">
            <a:extLst>
              <a:ext uri="{FF2B5EF4-FFF2-40B4-BE49-F238E27FC236}">
                <a16:creationId xmlns:a16="http://schemas.microsoft.com/office/drawing/2014/main" id="{9F0AC181-C106-A8CD-C755-9C9E7A3682F2}"/>
              </a:ext>
            </a:extLst>
          </p:cNvPr>
          <p:cNvSpPr>
            <a:spLocks noGrp="1"/>
          </p:cNvSpPr>
          <p:nvPr>
            <p:ph type="body" sz="half" idx="25" hasCustomPrompt="1"/>
          </p:nvPr>
        </p:nvSpPr>
        <p:spPr>
          <a:xfrm>
            <a:off x="4643817" y="2651434"/>
            <a:ext cx="4266184" cy="2266712"/>
          </a:xfrm>
          <a:custGeom>
            <a:avLst/>
            <a:gdLst>
              <a:gd name="connsiteX0" fmla="*/ 333375 w 4266184"/>
              <a:gd name="connsiteY0" fmla="*/ 0 h 2266712"/>
              <a:gd name="connsiteX1" fmla="*/ 3932809 w 4266184"/>
              <a:gd name="connsiteY1" fmla="*/ 0 h 2266712"/>
              <a:gd name="connsiteX2" fmla="*/ 4266184 w 4266184"/>
              <a:gd name="connsiteY2" fmla="*/ 333433 h 2266712"/>
              <a:gd name="connsiteX3" fmla="*/ 4266184 w 4266184"/>
              <a:gd name="connsiteY3" fmla="*/ 1933278 h 2266712"/>
              <a:gd name="connsiteX4" fmla="*/ 3932809 w 4266184"/>
              <a:gd name="connsiteY4" fmla="*/ 2266712 h 2266712"/>
              <a:gd name="connsiteX5" fmla="*/ 333375 w 4266184"/>
              <a:gd name="connsiteY5" fmla="*/ 2266712 h 2266712"/>
              <a:gd name="connsiteX6" fmla="*/ 0 w 4266184"/>
              <a:gd name="connsiteY6" fmla="*/ 1933278 h 2266712"/>
              <a:gd name="connsiteX7" fmla="*/ 0 w 4266184"/>
              <a:gd name="connsiteY7" fmla="*/ 333433 h 2266712"/>
              <a:gd name="connsiteX8" fmla="*/ 333375 w 4266184"/>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2266712">
                <a:moveTo>
                  <a:pt x="333375" y="0"/>
                </a:moveTo>
                <a:lnTo>
                  <a:pt x="3932809" y="0"/>
                </a:lnTo>
                <a:cubicBezTo>
                  <a:pt x="4116927" y="0"/>
                  <a:pt x="4266184" y="149283"/>
                  <a:pt x="4266184" y="333433"/>
                </a:cubicBezTo>
                <a:lnTo>
                  <a:pt x="4266184" y="1933278"/>
                </a:lnTo>
                <a:cubicBezTo>
                  <a:pt x="4266184" y="2117429"/>
                  <a:pt x="4116927" y="2266712"/>
                  <a:pt x="3932809" y="2266712"/>
                </a:cubicBezTo>
                <a:lnTo>
                  <a:pt x="333375" y="2266712"/>
                </a:lnTo>
                <a:cubicBezTo>
                  <a:pt x="149257" y="2266712"/>
                  <a:pt x="0" y="2117429"/>
                  <a:pt x="0" y="1933278"/>
                </a:cubicBezTo>
                <a:lnTo>
                  <a:pt x="0" y="333433"/>
                </a:lnTo>
                <a:cubicBezTo>
                  <a:pt x="0" y="149283"/>
                  <a:pt x="149257" y="0"/>
                  <a:pt x="333375" y="0"/>
                </a:cubicBezTo>
                <a:close/>
              </a:path>
            </a:pathLst>
          </a:custGeom>
          <a:solidFill>
            <a:schemeClr val="accent3"/>
          </a:solidFill>
        </p:spPr>
        <p:txBody>
          <a:bodyPr wrap="square" lIns="413998" tIns="468000" rIns="180000" anchor="t" anchorCtr="0">
            <a:noAutofit/>
          </a:bodyPr>
          <a:lstStyle>
            <a:lvl1pPr marL="0" indent="0" algn="l">
              <a:lnSpc>
                <a:spcPct val="87000"/>
              </a:lnSpc>
              <a:buNone/>
              <a:defRPr sz="37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r>
              <a:rPr lang="nl-NL" sz="3700"/>
              <a:t>Hier een getal of feit</a:t>
            </a:r>
            <a:endParaRPr lang="en-US" sz="3700"/>
          </a:p>
        </p:txBody>
      </p:sp>
      <p:sp>
        <p:nvSpPr>
          <p:cNvPr id="6" name="Text Placeholder 3">
            <a:extLst>
              <a:ext uri="{FF2B5EF4-FFF2-40B4-BE49-F238E27FC236}">
                <a16:creationId xmlns:a16="http://schemas.microsoft.com/office/drawing/2014/main" id="{96184F9F-D789-EFE2-B747-751E4FC54949}"/>
              </a:ext>
              <a:ext uri="{C183D7F6-B498-43B3-948B-1728B52AA6E4}">
                <adec:decorative xmlns:adec="http://schemas.microsoft.com/office/drawing/2017/decorative" val="1"/>
              </a:ext>
            </a:extLst>
          </p:cNvPr>
          <p:cNvSpPr>
            <a:spLocks noGrp="1"/>
          </p:cNvSpPr>
          <p:nvPr>
            <p:ph type="body" sz="half" idx="27" hasCustomPrompt="1"/>
          </p:nvPr>
        </p:nvSpPr>
        <p:spPr>
          <a:xfrm>
            <a:off x="6776909" y="1464087"/>
            <a:ext cx="1908000" cy="1584000"/>
          </a:xfrm>
          <a:blipFill>
            <a:blip r:embed="rId2"/>
            <a:stretch>
              <a:fillRect/>
            </a:stretch>
          </a:blipFill>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 </a:t>
            </a:r>
          </a:p>
        </p:txBody>
      </p:sp>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12" name="Titel 16">
            <a:extLst>
              <a:ext uri="{FF2B5EF4-FFF2-40B4-BE49-F238E27FC236}">
                <a16:creationId xmlns:a16="http://schemas.microsoft.com/office/drawing/2014/main" id="{4E746685-040F-488D-3AD5-392B6FBFF7BC}"/>
              </a:ext>
            </a:extLst>
          </p:cNvPr>
          <p:cNvSpPr>
            <a:spLocks noGrp="1"/>
          </p:cNvSpPr>
          <p:nvPr>
            <p:ph type="title"/>
          </p:nvPr>
        </p:nvSpPr>
        <p:spPr>
          <a:xfrm>
            <a:off x="234000" y="234000"/>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chemeClr val="accent4"/>
          </a:solidFill>
        </p:spPr>
        <p:txBody>
          <a:bodyPr wrap="square" lIns="413998" tIns="503999" rIns="180000">
            <a:noAutofit/>
          </a:bodyPr>
          <a:lstStyle>
            <a:lvl1pPr>
              <a:lnSpc>
                <a:spcPct val="87000"/>
              </a:lnSpc>
              <a:defRPr sz="4400">
                <a:solidFill>
                  <a:schemeClr val="tx1"/>
                </a:solidFill>
              </a:defRPr>
            </a:lvl1pPr>
          </a:lstStyle>
          <a:p>
            <a:r>
              <a:rPr lang="en-GB"/>
              <a:t>Click to edit Master title style</a:t>
            </a:r>
            <a:endParaRPr lang="en-US"/>
          </a:p>
        </p:txBody>
      </p:sp>
      <p:sp>
        <p:nvSpPr>
          <p:cNvPr id="13" name="Text Placeholder 3">
            <a:extLst>
              <a:ext uri="{FF2B5EF4-FFF2-40B4-BE49-F238E27FC236}">
                <a16:creationId xmlns:a16="http://schemas.microsoft.com/office/drawing/2014/main" id="{8619A8E5-D880-0D5F-1E1B-D4C80E950495}"/>
              </a:ext>
            </a:extLst>
          </p:cNvPr>
          <p:cNvSpPr>
            <a:spLocks noGrp="1"/>
          </p:cNvSpPr>
          <p:nvPr>
            <p:ph type="body" sz="half" idx="2" hasCustomPrompt="1"/>
          </p:nvPr>
        </p:nvSpPr>
        <p:spPr>
          <a:xfrm>
            <a:off x="5058000" y="1260000"/>
            <a:ext cx="3671999" cy="468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
        <p:nvSpPr>
          <p:cNvPr id="15" name="Text Placeholder 3">
            <a:extLst>
              <a:ext uri="{FF2B5EF4-FFF2-40B4-BE49-F238E27FC236}">
                <a16:creationId xmlns:a16="http://schemas.microsoft.com/office/drawing/2014/main" id="{AF5600DB-7B40-8F07-7388-8D1859F937B5}"/>
              </a:ext>
            </a:extLst>
          </p:cNvPr>
          <p:cNvSpPr>
            <a:spLocks noGrp="1"/>
          </p:cNvSpPr>
          <p:nvPr>
            <p:ph type="body" sz="half" idx="14" hasCustomPrompt="1"/>
          </p:nvPr>
        </p:nvSpPr>
        <p:spPr>
          <a:xfrm>
            <a:off x="648000"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6" name="Text Placeholder 3">
            <a:extLst>
              <a:ext uri="{FF2B5EF4-FFF2-40B4-BE49-F238E27FC236}">
                <a16:creationId xmlns:a16="http://schemas.microsoft.com/office/drawing/2014/main" id="{D1F11460-37DA-9DC2-A435-D7533E24BC6C}"/>
              </a:ext>
            </a:extLst>
          </p:cNvPr>
          <p:cNvSpPr>
            <a:spLocks noGrp="1"/>
          </p:cNvSpPr>
          <p:nvPr>
            <p:ph type="body" sz="half" idx="15" hasCustomPrompt="1"/>
          </p:nvPr>
        </p:nvSpPr>
        <p:spPr>
          <a:xfrm>
            <a:off x="5058000" y="435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7" name="Text Placeholder 3">
            <a:extLst>
              <a:ext uri="{FF2B5EF4-FFF2-40B4-BE49-F238E27FC236}">
                <a16:creationId xmlns:a16="http://schemas.microsoft.com/office/drawing/2014/main" id="{988D3A55-41F9-E766-3269-97EFF4784D69}"/>
              </a:ext>
            </a:extLst>
          </p:cNvPr>
          <p:cNvSpPr>
            <a:spLocks noGrp="1"/>
          </p:cNvSpPr>
          <p:nvPr>
            <p:ph type="body" sz="half" idx="16" hasCustomPrompt="1"/>
          </p:nvPr>
        </p:nvSpPr>
        <p:spPr>
          <a:xfrm>
            <a:off x="5058000" y="1926000"/>
            <a:ext cx="3671999" cy="180000"/>
          </a:xfrm>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bron te bewerken</a:t>
            </a:r>
          </a:p>
        </p:txBody>
      </p:sp>
      <p:sp>
        <p:nvSpPr>
          <p:cNvPr id="18" name="Text Placeholder 3">
            <a:extLst>
              <a:ext uri="{FF2B5EF4-FFF2-40B4-BE49-F238E27FC236}">
                <a16:creationId xmlns:a16="http://schemas.microsoft.com/office/drawing/2014/main" id="{D1CC90C8-5687-DC66-4960-C94EFBC0EA3D}"/>
              </a:ext>
            </a:extLst>
          </p:cNvPr>
          <p:cNvSpPr>
            <a:spLocks noGrp="1"/>
          </p:cNvSpPr>
          <p:nvPr>
            <p:ph type="body" sz="half" idx="17" hasCustomPrompt="1"/>
          </p:nvPr>
        </p:nvSpPr>
        <p:spPr>
          <a:xfrm>
            <a:off x="5058000" y="3658790"/>
            <a:ext cx="3671999" cy="468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
        <p:nvSpPr>
          <p:cNvPr id="19" name="Text Placeholder 3">
            <a:extLst>
              <a:ext uri="{FF2B5EF4-FFF2-40B4-BE49-F238E27FC236}">
                <a16:creationId xmlns:a16="http://schemas.microsoft.com/office/drawing/2014/main" id="{38A6EC1B-AB26-24EC-0158-E1F37692C557}"/>
              </a:ext>
            </a:extLst>
          </p:cNvPr>
          <p:cNvSpPr>
            <a:spLocks noGrp="1"/>
          </p:cNvSpPr>
          <p:nvPr>
            <p:ph type="body" sz="half" idx="26" hasCustomPrompt="1"/>
          </p:nvPr>
        </p:nvSpPr>
        <p:spPr>
          <a:xfrm>
            <a:off x="648000" y="1974103"/>
            <a:ext cx="3671999" cy="468000"/>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informatie te bewerken</a:t>
            </a:r>
          </a:p>
        </p:txBody>
      </p:sp>
    </p:spTree>
    <p:extLst>
      <p:ext uri="{BB962C8B-B14F-4D97-AF65-F5344CB8AC3E}">
        <p14:creationId xmlns:p14="http://schemas.microsoft.com/office/powerpoint/2010/main" val="16647032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020" y="396000"/>
            <a:ext cx="7776000" cy="2376000"/>
          </a:xfrm>
        </p:spPr>
        <p:txBody>
          <a:bodyPr tIns="108000" anchor="t" anchorCtr="0"/>
          <a:lstStyle>
            <a:lvl1pPr algn="l">
              <a:lnSpc>
                <a:spcPct val="85000"/>
              </a:lnSpc>
              <a:defRPr sz="8200">
                <a:solidFill>
                  <a:schemeClr val="tx1"/>
                </a:solidFill>
              </a:defRPr>
            </a:lvl1pPr>
          </a:lstStyle>
          <a:p>
            <a:r>
              <a:rPr lang="nl-NL"/>
              <a:t>Klik om stijl te bewerken</a:t>
            </a:r>
            <a:endParaRPr lang="en-US"/>
          </a:p>
        </p:txBody>
      </p:sp>
      <p:sp>
        <p:nvSpPr>
          <p:cNvPr id="3" name="Subtitle 2"/>
          <p:cNvSpPr>
            <a:spLocks noGrp="1"/>
          </p:cNvSpPr>
          <p:nvPr>
            <p:ph type="subTitle" idx="1"/>
          </p:nvPr>
        </p:nvSpPr>
        <p:spPr>
          <a:xfrm>
            <a:off x="361018" y="2701528"/>
            <a:ext cx="7794331" cy="864000"/>
          </a:xfrm>
        </p:spPr>
        <p:txBody>
          <a:bodyPr anchor="t" anchorCtr="0"/>
          <a:lstStyle>
            <a:lvl1pPr marL="0" indent="0" algn="l">
              <a:lnSpc>
                <a:spcPct val="90000"/>
              </a:lnSpc>
              <a:buNone/>
              <a:defRPr sz="2900">
                <a:solidFill>
                  <a:schemeClr val="tx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40ADD497-B790-6646-B0B3-65D9752D93A0}"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8" name="Afbeelding 7" descr="JOGG gezonde jeugd gezonde toekomst">
            <a:extLst>
              <a:ext uri="{FF2B5EF4-FFF2-40B4-BE49-F238E27FC236}">
                <a16:creationId xmlns:a16="http://schemas.microsoft.com/office/drawing/2014/main" id="{1729B13A-0006-9A79-6A13-78FF06D48174}"/>
              </a:ext>
            </a:extLst>
          </p:cNvPr>
          <p:cNvPicPr>
            <a:picLocks noChangeAspect="1"/>
          </p:cNvPicPr>
          <p:nvPr userDrawn="1"/>
        </p:nvPicPr>
        <p:blipFill>
          <a:blip r:embed="rId2"/>
          <a:srcRect/>
          <a:stretch/>
        </p:blipFill>
        <p:spPr>
          <a:xfrm>
            <a:off x="288000" y="4176000"/>
            <a:ext cx="2197100" cy="685800"/>
          </a:xfrm>
          <a:prstGeom prst="rect">
            <a:avLst/>
          </a:prstGeom>
        </p:spPr>
      </p:pic>
    </p:spTree>
    <p:extLst>
      <p:ext uri="{BB962C8B-B14F-4D97-AF65-F5344CB8AC3E}">
        <p14:creationId xmlns:p14="http://schemas.microsoft.com/office/powerpoint/2010/main" val="14645184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el met afbeelding">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61020" y="396000"/>
            <a:ext cx="7776000" cy="2376000"/>
          </a:xfrm>
        </p:spPr>
        <p:txBody>
          <a:bodyPr tIns="108000" anchor="t" anchorCtr="0"/>
          <a:lstStyle>
            <a:lvl1pPr algn="l">
              <a:lnSpc>
                <a:spcPct val="85000"/>
              </a:lnSpc>
              <a:defRPr sz="8200">
                <a:solidFill>
                  <a:schemeClr val="tx1"/>
                </a:solidFill>
              </a:defRPr>
            </a:lvl1pPr>
          </a:lstStyle>
          <a:p>
            <a:r>
              <a:rPr lang="nl-NL"/>
              <a:t>Klik om stijl te bewerken</a:t>
            </a:r>
            <a:endParaRPr lang="en-US"/>
          </a:p>
        </p:txBody>
      </p:sp>
      <p:sp>
        <p:nvSpPr>
          <p:cNvPr id="3" name="Subtitle 2"/>
          <p:cNvSpPr>
            <a:spLocks noGrp="1"/>
          </p:cNvSpPr>
          <p:nvPr>
            <p:ph type="subTitle" idx="1"/>
          </p:nvPr>
        </p:nvSpPr>
        <p:spPr>
          <a:xfrm>
            <a:off x="361019" y="2701528"/>
            <a:ext cx="5328000" cy="864000"/>
          </a:xfrm>
        </p:spPr>
        <p:txBody>
          <a:bodyPr anchor="t" anchorCtr="0"/>
          <a:lstStyle>
            <a:lvl1pPr marL="0" indent="0" algn="l">
              <a:lnSpc>
                <a:spcPct val="90000"/>
              </a:lnSpc>
              <a:buNone/>
              <a:defRPr sz="2900">
                <a:solidFill>
                  <a:schemeClr val="tx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40ADD497-B790-6646-B0B3-65D9752D93A0}"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pic>
        <p:nvPicPr>
          <p:cNvPr id="8" name="Afbeelding 7" descr="JOGG gezonde jeugd gezonde toekomst">
            <a:extLst>
              <a:ext uri="{FF2B5EF4-FFF2-40B4-BE49-F238E27FC236}">
                <a16:creationId xmlns:a16="http://schemas.microsoft.com/office/drawing/2014/main" id="{1729B13A-0006-9A79-6A13-78FF06D48174}"/>
              </a:ext>
            </a:extLst>
          </p:cNvPr>
          <p:cNvPicPr>
            <a:picLocks noChangeAspect="1"/>
          </p:cNvPicPr>
          <p:nvPr userDrawn="1"/>
        </p:nvPicPr>
        <p:blipFill>
          <a:blip r:embed="rId2"/>
          <a:srcRect/>
          <a:stretch/>
        </p:blipFill>
        <p:spPr>
          <a:xfrm>
            <a:off x="288000" y="4176000"/>
            <a:ext cx="2197100" cy="685800"/>
          </a:xfrm>
          <a:prstGeom prst="rect">
            <a:avLst/>
          </a:prstGeom>
        </p:spPr>
      </p:pic>
      <p:sp>
        <p:nvSpPr>
          <p:cNvPr id="9" name="Text Placeholder 3">
            <a:extLst>
              <a:ext uri="{FF2B5EF4-FFF2-40B4-BE49-F238E27FC236}">
                <a16:creationId xmlns:a16="http://schemas.microsoft.com/office/drawing/2014/main" id="{CA299D27-72E9-6C27-A107-981D62A679F4}"/>
              </a:ext>
              <a:ext uri="{C183D7F6-B498-43B3-948B-1728B52AA6E4}">
                <adec:decorative xmlns:adec="http://schemas.microsoft.com/office/drawing/2017/decorative" val="1"/>
              </a:ext>
            </a:extLst>
          </p:cNvPr>
          <p:cNvSpPr>
            <a:spLocks noGrp="1"/>
          </p:cNvSpPr>
          <p:nvPr>
            <p:ph type="body" sz="half" idx="16" hasCustomPrompt="1"/>
          </p:nvPr>
        </p:nvSpPr>
        <p:spPr>
          <a:xfrm>
            <a:off x="5111750" y="1433151"/>
            <a:ext cx="3905250" cy="3533320"/>
          </a:xfrm>
          <a:blipFill>
            <a:blip r:embed="rId3"/>
            <a:stretch>
              <a:fillRect/>
            </a:stretch>
          </a:blipFill>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 </a:t>
            </a:r>
          </a:p>
        </p:txBody>
      </p:sp>
    </p:spTree>
    <p:extLst>
      <p:ext uri="{BB962C8B-B14F-4D97-AF65-F5344CB8AC3E}">
        <p14:creationId xmlns:p14="http://schemas.microsoft.com/office/powerpoint/2010/main" val="37282016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el en opsomming in kader">
    <p:bg>
      <p:bgPr>
        <a:solidFill>
          <a:schemeClr val="bg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7AFCEB59-36EC-B23C-281D-B0F0DA3514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3840" y="233999"/>
            <a:ext cx="8676320" cy="4677079"/>
          </a:xfrm>
          <a:prstGeom prst="rect">
            <a:avLst/>
          </a:prstGeom>
        </p:spPr>
      </p:pic>
      <p:sp>
        <p:nvSpPr>
          <p:cNvPr id="2" name="Title 1"/>
          <p:cNvSpPr>
            <a:spLocks noGrp="1"/>
          </p:cNvSpPr>
          <p:nvPr>
            <p:ph type="title"/>
          </p:nvPr>
        </p:nvSpPr>
        <p:spPr>
          <a:xfrm>
            <a:off x="720001" y="891159"/>
            <a:ext cx="7703999" cy="648000"/>
          </a:xfrm>
        </p:spPr>
        <p:txBody>
          <a:bodyPr/>
          <a:lstStyle>
            <a:lvl1pPr>
              <a:defRPr sz="3900">
                <a:solidFill>
                  <a:schemeClr val="tx1"/>
                </a:solidFill>
              </a:defRPr>
            </a:lvl1pPr>
          </a:lstStyle>
          <a:p>
            <a:r>
              <a:rPr lang="nl-NL"/>
              <a:t>Klik om stijl te bewerken</a:t>
            </a:r>
            <a:endParaRPr lang="en-US"/>
          </a:p>
        </p:txBody>
      </p:sp>
      <p:sp>
        <p:nvSpPr>
          <p:cNvPr id="4" name="Date Placeholder 3"/>
          <p:cNvSpPr>
            <a:spLocks noGrp="1"/>
          </p:cNvSpPr>
          <p:nvPr>
            <p:ph type="dt" sz="half" idx="10"/>
          </p:nvPr>
        </p:nvSpPr>
        <p:spPr/>
        <p:txBody>
          <a:bodyPr/>
          <a:lstStyle/>
          <a:p>
            <a:fld id="{FA35F890-0F95-5A4A-96BA-D78C9B583BF6}"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7" name="Content Placeholder 2">
            <a:extLst>
              <a:ext uri="{FF2B5EF4-FFF2-40B4-BE49-F238E27FC236}">
                <a16:creationId xmlns:a16="http://schemas.microsoft.com/office/drawing/2014/main" id="{251CE3A7-35F9-BEAA-3776-235869F555FC}"/>
              </a:ext>
            </a:extLst>
          </p:cNvPr>
          <p:cNvSpPr>
            <a:spLocks noGrp="1"/>
          </p:cNvSpPr>
          <p:nvPr>
            <p:ph idx="1"/>
          </p:nvPr>
        </p:nvSpPr>
        <p:spPr>
          <a:xfrm>
            <a:off x="720000" y="1798319"/>
            <a:ext cx="6840000" cy="2808000"/>
          </a:xfrm>
        </p:spPr>
        <p:txBody>
          <a:bodyPr/>
          <a:lstStyle>
            <a:lvl1pPr marL="0" indent="0">
              <a:buClr>
                <a:schemeClr val="tx1"/>
              </a:buClr>
              <a:buFontTx/>
              <a:buNone/>
              <a:defRPr sz="1700"/>
            </a:lvl1pPr>
            <a:lvl2pPr marL="252000" indent="-252000">
              <a:buClr>
                <a:schemeClr val="tx1"/>
              </a:buClr>
              <a:buSzPct val="130000"/>
              <a:buFont typeface="Arial" panose="020B0604020202020204" pitchFamily="34" charset="0"/>
              <a:buChar char="•"/>
              <a:defRPr sz="1700"/>
            </a:lvl2pPr>
            <a:lvl3pPr marL="504000" indent="-252000">
              <a:buClr>
                <a:schemeClr val="tx1"/>
              </a:buClr>
              <a:buSzPct val="130000"/>
              <a:buFont typeface="HouschkaAltMedium" pitchFamily="2" charset="0"/>
              <a:buChar char="•"/>
              <a:defRPr sz="1700" b="0">
                <a:solidFill>
                  <a:schemeClr val="tx1"/>
                </a:solidFill>
              </a:defRPr>
            </a:lvl3pPr>
            <a:lvl4pPr>
              <a:defRPr sz="1700" b="1"/>
            </a:lvl4pPr>
            <a:lvl5pPr>
              <a:buClr>
                <a:schemeClr val="tx1"/>
              </a:buClr>
              <a:defRPr sz="17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22800257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oofdstuk">
    <p:bg>
      <p:bgPr>
        <a:solidFill>
          <a:schemeClr val="accent4"/>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A35F890-0F95-5A4A-96BA-D78C9B583BF6}"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3" name="Title 1">
            <a:extLst>
              <a:ext uri="{FF2B5EF4-FFF2-40B4-BE49-F238E27FC236}">
                <a16:creationId xmlns:a16="http://schemas.microsoft.com/office/drawing/2014/main" id="{6D409B2F-8F8D-9140-CFEF-9987AA9F944E}"/>
              </a:ext>
            </a:extLst>
          </p:cNvPr>
          <p:cNvSpPr>
            <a:spLocks noGrp="1"/>
          </p:cNvSpPr>
          <p:nvPr>
            <p:ph type="ctrTitle"/>
          </p:nvPr>
        </p:nvSpPr>
        <p:spPr>
          <a:xfrm>
            <a:off x="720000" y="665421"/>
            <a:ext cx="7776000" cy="3384000"/>
          </a:xfrm>
        </p:spPr>
        <p:txBody>
          <a:bodyPr tIns="108000" anchor="t" anchorCtr="0"/>
          <a:lstStyle>
            <a:lvl1pPr algn="l">
              <a:lnSpc>
                <a:spcPct val="85000"/>
              </a:lnSpc>
              <a:defRPr sz="8200">
                <a:solidFill>
                  <a:schemeClr val="tx1"/>
                </a:solidFill>
              </a:defRPr>
            </a:lvl1pPr>
          </a:lstStyle>
          <a:p>
            <a:r>
              <a:rPr lang="nl-NL"/>
              <a:t>Klik om stijl te bewerken</a:t>
            </a:r>
            <a:endParaRPr lang="en-US"/>
          </a:p>
        </p:txBody>
      </p:sp>
    </p:spTree>
    <p:extLst>
      <p:ext uri="{BB962C8B-B14F-4D97-AF65-F5344CB8AC3E}">
        <p14:creationId xmlns:p14="http://schemas.microsoft.com/office/powerpoint/2010/main" val="12726610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4"/>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 name="Title 1">
            <a:extLst>
              <a:ext uri="{FF2B5EF4-FFF2-40B4-BE49-F238E27FC236}">
                <a16:creationId xmlns:a16="http://schemas.microsoft.com/office/drawing/2014/main" id="{2FFA8402-57D4-221E-D2D6-EECBC2BF739B}"/>
              </a:ext>
            </a:extLst>
          </p:cNvPr>
          <p:cNvSpPr>
            <a:spLocks noGrp="1"/>
          </p:cNvSpPr>
          <p:nvPr>
            <p:ph type="ctrTitle"/>
          </p:nvPr>
        </p:nvSpPr>
        <p:spPr>
          <a:xfrm>
            <a:off x="684000" y="667851"/>
            <a:ext cx="7776000" cy="3456000"/>
          </a:xfrm>
        </p:spPr>
        <p:txBody>
          <a:bodyPr tIns="108000" anchor="t" anchorCtr="0"/>
          <a:lstStyle>
            <a:lvl1pPr algn="l">
              <a:lnSpc>
                <a:spcPct val="85000"/>
              </a:lnSpc>
              <a:defRPr sz="8200">
                <a:solidFill>
                  <a:schemeClr val="tx1"/>
                </a:solidFill>
              </a:defRPr>
            </a:lvl1pPr>
          </a:lstStyle>
          <a:p>
            <a:r>
              <a:rPr lang="nl-NL"/>
              <a:t>Klik om stijl te bewerken</a:t>
            </a:r>
            <a:endParaRPr lang="en-US"/>
          </a:p>
        </p:txBody>
      </p:sp>
    </p:spTree>
    <p:extLst>
      <p:ext uri="{BB962C8B-B14F-4D97-AF65-F5344CB8AC3E}">
        <p14:creationId xmlns:p14="http://schemas.microsoft.com/office/powerpoint/2010/main" val="34736877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met afbeelding">
    <p:bg>
      <p:bgPr>
        <a:solidFill>
          <a:schemeClr val="accent4"/>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 name="Title 1">
            <a:extLst>
              <a:ext uri="{FF2B5EF4-FFF2-40B4-BE49-F238E27FC236}">
                <a16:creationId xmlns:a16="http://schemas.microsoft.com/office/drawing/2014/main" id="{2FFA8402-57D4-221E-D2D6-EECBC2BF739B}"/>
              </a:ext>
            </a:extLst>
          </p:cNvPr>
          <p:cNvSpPr>
            <a:spLocks noGrp="1"/>
          </p:cNvSpPr>
          <p:nvPr>
            <p:ph type="ctrTitle"/>
          </p:nvPr>
        </p:nvSpPr>
        <p:spPr>
          <a:xfrm>
            <a:off x="684000" y="667851"/>
            <a:ext cx="7776000" cy="3456000"/>
          </a:xfrm>
        </p:spPr>
        <p:txBody>
          <a:bodyPr tIns="108000" anchor="t" anchorCtr="0"/>
          <a:lstStyle>
            <a:lvl1pPr algn="l">
              <a:lnSpc>
                <a:spcPct val="85000"/>
              </a:lnSpc>
              <a:defRPr sz="8200">
                <a:solidFill>
                  <a:schemeClr val="tx1"/>
                </a:solidFill>
              </a:defRPr>
            </a:lvl1pPr>
          </a:lstStyle>
          <a:p>
            <a:r>
              <a:rPr lang="nl-NL"/>
              <a:t>Klik om stijl te bewerken</a:t>
            </a:r>
            <a:endParaRPr lang="en-US"/>
          </a:p>
        </p:txBody>
      </p:sp>
      <p:sp>
        <p:nvSpPr>
          <p:cNvPr id="7" name="Text Placeholder 3">
            <a:extLst>
              <a:ext uri="{FF2B5EF4-FFF2-40B4-BE49-F238E27FC236}">
                <a16:creationId xmlns:a16="http://schemas.microsoft.com/office/drawing/2014/main" id="{4875738A-DB05-DF02-EF92-890D7F4154B3}"/>
              </a:ext>
              <a:ext uri="{C183D7F6-B498-43B3-948B-1728B52AA6E4}">
                <adec:decorative xmlns:adec="http://schemas.microsoft.com/office/drawing/2017/decorative" val="1"/>
              </a:ext>
            </a:extLst>
          </p:cNvPr>
          <p:cNvSpPr>
            <a:spLocks noGrp="1"/>
          </p:cNvSpPr>
          <p:nvPr>
            <p:ph type="body" sz="half" idx="16" hasCustomPrompt="1"/>
          </p:nvPr>
        </p:nvSpPr>
        <p:spPr>
          <a:xfrm>
            <a:off x="4948650" y="2291687"/>
            <a:ext cx="3891836" cy="2618978"/>
          </a:xfrm>
          <a:blipFill>
            <a:blip r:embed="rId2"/>
            <a:stretch>
              <a:fillRect/>
            </a:stretch>
          </a:blipFill>
        </p:spPr>
        <p:txBody>
          <a:bodyPr/>
          <a:lstStyle>
            <a:lvl1pPr marL="0" indent="0">
              <a:buNone/>
              <a:defRPr sz="9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 </a:t>
            </a:r>
          </a:p>
        </p:txBody>
      </p:sp>
    </p:spTree>
    <p:extLst>
      <p:ext uri="{BB962C8B-B14F-4D97-AF65-F5344CB8AC3E}">
        <p14:creationId xmlns:p14="http://schemas.microsoft.com/office/powerpoint/2010/main" val="41730512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fsluiting">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455AE-F5E8-BE4C-A591-A6522D0AF3A6}" type="datetime4">
              <a:rPr lang="nl-NL" smtClean="0"/>
              <a:t>30 oktober 2026</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6" name="Title 1">
            <a:extLst>
              <a:ext uri="{FF2B5EF4-FFF2-40B4-BE49-F238E27FC236}">
                <a16:creationId xmlns:a16="http://schemas.microsoft.com/office/drawing/2014/main" id="{10F1CE47-81C0-8A1C-E04D-977B79E71EC8}"/>
              </a:ext>
            </a:extLst>
          </p:cNvPr>
          <p:cNvSpPr>
            <a:spLocks noGrp="1"/>
          </p:cNvSpPr>
          <p:nvPr>
            <p:ph type="ctrTitle"/>
          </p:nvPr>
        </p:nvSpPr>
        <p:spPr>
          <a:xfrm>
            <a:off x="361020" y="409433"/>
            <a:ext cx="7776000" cy="3456000"/>
          </a:xfrm>
        </p:spPr>
        <p:txBody>
          <a:bodyPr tIns="108000" anchor="t" anchorCtr="0"/>
          <a:lstStyle>
            <a:lvl1pPr algn="l">
              <a:lnSpc>
                <a:spcPct val="85000"/>
              </a:lnSpc>
              <a:defRPr sz="8200">
                <a:solidFill>
                  <a:schemeClr val="tx1"/>
                </a:solidFill>
              </a:defRPr>
            </a:lvl1pPr>
          </a:lstStyle>
          <a:p>
            <a:r>
              <a:rPr lang="nl-NL"/>
              <a:t>Klik om stijl te bewerken</a:t>
            </a:r>
            <a:endParaRPr lang="en-US"/>
          </a:p>
        </p:txBody>
      </p:sp>
      <p:pic>
        <p:nvPicPr>
          <p:cNvPr id="7" name="Afbeelding 6" descr="JOGG gezonde jeugd gezonde toekomst">
            <a:extLst>
              <a:ext uri="{FF2B5EF4-FFF2-40B4-BE49-F238E27FC236}">
                <a16:creationId xmlns:a16="http://schemas.microsoft.com/office/drawing/2014/main" id="{1E2AACCE-F79D-3753-E43F-78DD4BB80E25}"/>
              </a:ext>
            </a:extLst>
          </p:cNvPr>
          <p:cNvPicPr>
            <a:picLocks noChangeAspect="1"/>
          </p:cNvPicPr>
          <p:nvPr userDrawn="1"/>
        </p:nvPicPr>
        <p:blipFill>
          <a:blip r:embed="rId2"/>
          <a:srcRect/>
          <a:stretch/>
        </p:blipFill>
        <p:spPr>
          <a:xfrm>
            <a:off x="288000" y="4176000"/>
            <a:ext cx="2197100" cy="685800"/>
          </a:xfrm>
          <a:prstGeom prst="rect">
            <a:avLst/>
          </a:prstGeom>
        </p:spPr>
      </p:pic>
      <p:sp>
        <p:nvSpPr>
          <p:cNvPr id="8" name="Tekstvak 7">
            <a:extLst>
              <a:ext uri="{FF2B5EF4-FFF2-40B4-BE49-F238E27FC236}">
                <a16:creationId xmlns:a16="http://schemas.microsoft.com/office/drawing/2014/main" id="{09DF90E5-7C9A-09DB-C968-03BAB8A835EF}"/>
              </a:ext>
            </a:extLst>
          </p:cNvPr>
          <p:cNvSpPr txBox="1"/>
          <p:nvPr userDrawn="1"/>
        </p:nvSpPr>
        <p:spPr>
          <a:xfrm>
            <a:off x="5076000" y="4182283"/>
            <a:ext cx="1548000" cy="504000"/>
          </a:xfrm>
          <a:prstGeom prst="rect">
            <a:avLst/>
          </a:prstGeom>
          <a:noFill/>
        </p:spPr>
        <p:txBody>
          <a:bodyPr wrap="square" lIns="0" tIns="0" rIns="0" bIns="0" rtlCol="0" anchor="b" anchorCtr="0">
            <a:noAutofit/>
          </a:bodyPr>
          <a:lstStyle/>
          <a:p>
            <a:pPr algn="l"/>
            <a:r>
              <a:rPr lang="nl-NL" sz="1500"/>
              <a:t>Meer weten?</a:t>
            </a:r>
          </a:p>
          <a:p>
            <a:pPr algn="l"/>
            <a:r>
              <a:rPr lang="nl-NL" sz="1500"/>
              <a:t>070 219 22 65</a:t>
            </a:r>
          </a:p>
        </p:txBody>
      </p:sp>
      <p:sp>
        <p:nvSpPr>
          <p:cNvPr id="9" name="Tekstvak 8">
            <a:extLst>
              <a:ext uri="{FF2B5EF4-FFF2-40B4-BE49-F238E27FC236}">
                <a16:creationId xmlns:a16="http://schemas.microsoft.com/office/drawing/2014/main" id="{CAE91574-8C53-92CF-7670-9A91FD884B50}"/>
              </a:ext>
            </a:extLst>
          </p:cNvPr>
          <p:cNvSpPr txBox="1"/>
          <p:nvPr userDrawn="1"/>
        </p:nvSpPr>
        <p:spPr>
          <a:xfrm>
            <a:off x="6732000" y="4182283"/>
            <a:ext cx="1206814" cy="504000"/>
          </a:xfrm>
          <a:prstGeom prst="rect">
            <a:avLst/>
          </a:prstGeom>
          <a:noFill/>
        </p:spPr>
        <p:txBody>
          <a:bodyPr wrap="square" lIns="0" tIns="0" rIns="0" bIns="0" rtlCol="0" anchor="b" anchorCtr="0">
            <a:noAutofit/>
          </a:bodyPr>
          <a:lstStyle/>
          <a:p>
            <a:pPr algn="l"/>
            <a:r>
              <a:rPr lang="nl-NL" sz="1500" noProof="1"/>
              <a:t>info@jogg.nl</a:t>
            </a:r>
          </a:p>
        </p:txBody>
      </p:sp>
      <p:sp>
        <p:nvSpPr>
          <p:cNvPr id="10" name="Tekstvak 9">
            <a:extLst>
              <a:ext uri="{FF2B5EF4-FFF2-40B4-BE49-F238E27FC236}">
                <a16:creationId xmlns:a16="http://schemas.microsoft.com/office/drawing/2014/main" id="{7D8ACB16-7333-E447-F3B1-C6E54A801F8F}"/>
              </a:ext>
            </a:extLst>
          </p:cNvPr>
          <p:cNvSpPr txBox="1"/>
          <p:nvPr userDrawn="1"/>
        </p:nvSpPr>
        <p:spPr>
          <a:xfrm>
            <a:off x="8172000" y="4182283"/>
            <a:ext cx="812626" cy="504000"/>
          </a:xfrm>
          <a:prstGeom prst="rect">
            <a:avLst/>
          </a:prstGeom>
          <a:noFill/>
        </p:spPr>
        <p:txBody>
          <a:bodyPr wrap="square" lIns="0" tIns="0" rIns="0" bIns="0" rtlCol="0" anchor="b" anchorCtr="0">
            <a:noAutofit/>
          </a:bodyPr>
          <a:lstStyle/>
          <a:p>
            <a:pPr algn="l"/>
            <a:r>
              <a:rPr lang="nl-NL" sz="1500" noProof="1"/>
              <a:t>jogg.nl</a:t>
            </a:r>
          </a:p>
        </p:txBody>
      </p:sp>
    </p:spTree>
    <p:extLst>
      <p:ext uri="{BB962C8B-B14F-4D97-AF65-F5344CB8AC3E}">
        <p14:creationId xmlns:p14="http://schemas.microsoft.com/office/powerpoint/2010/main" val="41203172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Intro kleu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9" name="Text Placeholder 3">
            <a:extLst>
              <a:ext uri="{FF2B5EF4-FFF2-40B4-BE49-F238E27FC236}">
                <a16:creationId xmlns:a16="http://schemas.microsoft.com/office/drawing/2014/main" id="{41AFFEDE-8C67-9349-A20D-6B3D32E8F092}"/>
              </a:ext>
            </a:extLst>
          </p:cNvPr>
          <p:cNvSpPr>
            <a:spLocks noGrp="1"/>
          </p:cNvSpPr>
          <p:nvPr>
            <p:ph type="body" sz="half" idx="2" hasCustomPrompt="1"/>
          </p:nvPr>
        </p:nvSpPr>
        <p:spPr>
          <a:xfrm>
            <a:off x="792000" y="1548000"/>
            <a:ext cx="3456000" cy="2088000"/>
          </a:xfrm>
        </p:spPr>
        <p:txBody>
          <a:bodyPr anchor="ctr"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37525984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Omgevi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34418542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Partner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2" name="Picture Placeholder 2">
            <a:extLst>
              <a:ext uri="{FF2B5EF4-FFF2-40B4-BE49-F238E27FC236}">
                <a16:creationId xmlns:a16="http://schemas.microsoft.com/office/drawing/2014/main" id="{8A58A2E3-B3AF-1A0D-2A64-F7CC2A1AF8C8}"/>
              </a:ext>
            </a:extLst>
          </p:cNvPr>
          <p:cNvSpPr>
            <a:spLocks noGrp="1"/>
          </p:cNvSpPr>
          <p:nvPr>
            <p:ph type="pic" idx="15" hasCustomPrompt="1"/>
          </p:nvPr>
        </p:nvSpPr>
        <p:spPr>
          <a:xfrm>
            <a:off x="648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3" name="Picture Placeholder 2">
            <a:extLst>
              <a:ext uri="{FF2B5EF4-FFF2-40B4-BE49-F238E27FC236}">
                <a16:creationId xmlns:a16="http://schemas.microsoft.com/office/drawing/2014/main" id="{B93DB9C9-8A6F-452C-4358-2618BCAA499A}"/>
              </a:ext>
            </a:extLst>
          </p:cNvPr>
          <p:cNvSpPr>
            <a:spLocks noGrp="1"/>
          </p:cNvSpPr>
          <p:nvPr>
            <p:ph type="pic" idx="16" hasCustomPrompt="1"/>
          </p:nvPr>
        </p:nvSpPr>
        <p:spPr>
          <a:xfrm>
            <a:off x="1921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4" name="Picture Placeholder 2">
            <a:extLst>
              <a:ext uri="{FF2B5EF4-FFF2-40B4-BE49-F238E27FC236}">
                <a16:creationId xmlns:a16="http://schemas.microsoft.com/office/drawing/2014/main" id="{6F89C580-8CAC-26EA-F971-E7A3D38192AF}"/>
              </a:ext>
            </a:extLst>
          </p:cNvPr>
          <p:cNvSpPr>
            <a:spLocks noGrp="1"/>
          </p:cNvSpPr>
          <p:nvPr>
            <p:ph type="pic" idx="17" hasCustomPrompt="1"/>
          </p:nvPr>
        </p:nvSpPr>
        <p:spPr>
          <a:xfrm>
            <a:off x="3194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5" name="Picture Placeholder 2">
            <a:extLst>
              <a:ext uri="{FF2B5EF4-FFF2-40B4-BE49-F238E27FC236}">
                <a16:creationId xmlns:a16="http://schemas.microsoft.com/office/drawing/2014/main" id="{6B904C6F-0D55-6963-248D-DD8D55B21C9E}"/>
              </a:ext>
            </a:extLst>
          </p:cNvPr>
          <p:cNvSpPr>
            <a:spLocks noGrp="1"/>
          </p:cNvSpPr>
          <p:nvPr>
            <p:ph type="pic" idx="18" hasCustomPrompt="1"/>
          </p:nvPr>
        </p:nvSpPr>
        <p:spPr>
          <a:xfrm>
            <a:off x="648000" y="2610531"/>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6" name="Picture Placeholder 2">
            <a:extLst>
              <a:ext uri="{FF2B5EF4-FFF2-40B4-BE49-F238E27FC236}">
                <a16:creationId xmlns:a16="http://schemas.microsoft.com/office/drawing/2014/main" id="{8697BA2E-173F-1859-CC79-462AD388066E}"/>
              </a:ext>
            </a:extLst>
          </p:cNvPr>
          <p:cNvSpPr>
            <a:spLocks noGrp="1"/>
          </p:cNvSpPr>
          <p:nvPr>
            <p:ph type="pic" idx="19" hasCustomPrompt="1"/>
          </p:nvPr>
        </p:nvSpPr>
        <p:spPr>
          <a:xfrm>
            <a:off x="1921087"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7" name="Picture Placeholder 2">
            <a:extLst>
              <a:ext uri="{FF2B5EF4-FFF2-40B4-BE49-F238E27FC236}">
                <a16:creationId xmlns:a16="http://schemas.microsoft.com/office/drawing/2014/main" id="{A01104A4-4E29-F00A-A753-0765C5186941}"/>
              </a:ext>
            </a:extLst>
          </p:cNvPr>
          <p:cNvSpPr>
            <a:spLocks noGrp="1"/>
          </p:cNvSpPr>
          <p:nvPr>
            <p:ph type="pic" idx="20" hasCustomPrompt="1"/>
          </p:nvPr>
        </p:nvSpPr>
        <p:spPr>
          <a:xfrm>
            <a:off x="3194174"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8" name="Picture Placeholder 2">
            <a:extLst>
              <a:ext uri="{FF2B5EF4-FFF2-40B4-BE49-F238E27FC236}">
                <a16:creationId xmlns:a16="http://schemas.microsoft.com/office/drawing/2014/main" id="{0BA28250-CE67-2735-06CF-FAA1FA408B55}"/>
              </a:ext>
            </a:extLst>
          </p:cNvPr>
          <p:cNvSpPr>
            <a:spLocks noGrp="1"/>
          </p:cNvSpPr>
          <p:nvPr>
            <p:ph type="pic" idx="21" hasCustomPrompt="1"/>
          </p:nvPr>
        </p:nvSpPr>
        <p:spPr>
          <a:xfrm>
            <a:off x="648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9" name="Picture Placeholder 2">
            <a:extLst>
              <a:ext uri="{FF2B5EF4-FFF2-40B4-BE49-F238E27FC236}">
                <a16:creationId xmlns:a16="http://schemas.microsoft.com/office/drawing/2014/main" id="{0D5B6955-CD9A-692C-BDC6-B02D03AFD62E}"/>
              </a:ext>
            </a:extLst>
          </p:cNvPr>
          <p:cNvSpPr>
            <a:spLocks noGrp="1"/>
          </p:cNvSpPr>
          <p:nvPr>
            <p:ph type="pic" idx="22" hasCustomPrompt="1"/>
          </p:nvPr>
        </p:nvSpPr>
        <p:spPr>
          <a:xfrm>
            <a:off x="1921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20" name="Picture Placeholder 2">
            <a:extLst>
              <a:ext uri="{FF2B5EF4-FFF2-40B4-BE49-F238E27FC236}">
                <a16:creationId xmlns:a16="http://schemas.microsoft.com/office/drawing/2014/main" id="{B8992B9A-F9E3-3A58-280E-4BE81D07E5F5}"/>
              </a:ext>
            </a:extLst>
          </p:cNvPr>
          <p:cNvSpPr>
            <a:spLocks noGrp="1"/>
          </p:cNvSpPr>
          <p:nvPr>
            <p:ph type="pic" idx="23" hasCustomPrompt="1"/>
          </p:nvPr>
        </p:nvSpPr>
        <p:spPr>
          <a:xfrm>
            <a:off x="3194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21" name="Text Placeholder 3">
            <a:extLst>
              <a:ext uri="{FF2B5EF4-FFF2-40B4-BE49-F238E27FC236}">
                <a16:creationId xmlns:a16="http://schemas.microsoft.com/office/drawing/2014/main" id="{D514A270-A7E1-2586-54A3-46A0C9BC8B67}"/>
              </a:ext>
            </a:extLst>
          </p:cNvPr>
          <p:cNvSpPr>
            <a:spLocks noGrp="1"/>
          </p:cNvSpPr>
          <p:nvPr>
            <p:ph type="body" sz="half" idx="24" hasCustomPrompt="1"/>
          </p:nvPr>
        </p:nvSpPr>
        <p:spPr>
          <a:xfrm>
            <a:off x="4716000" y="3033865"/>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29" name="Picture Placeholder 2">
            <a:extLst>
              <a:ext uri="{FF2B5EF4-FFF2-40B4-BE49-F238E27FC236}">
                <a16:creationId xmlns:a16="http://schemas.microsoft.com/office/drawing/2014/main" id="{8AF71458-4AA3-9DAA-5EB8-4D2736ED90D4}"/>
              </a:ext>
            </a:extLst>
          </p:cNvPr>
          <p:cNvSpPr>
            <a:spLocks noGrp="1"/>
          </p:cNvSpPr>
          <p:nvPr>
            <p:ph type="pic" idx="26" hasCustomPrompt="1"/>
          </p:nvPr>
        </p:nvSpPr>
        <p:spPr>
          <a:xfrm>
            <a:off x="5845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0" name="Picture Placeholder 2">
            <a:extLst>
              <a:ext uri="{FF2B5EF4-FFF2-40B4-BE49-F238E27FC236}">
                <a16:creationId xmlns:a16="http://schemas.microsoft.com/office/drawing/2014/main" id="{13B77A31-704A-BD9D-2F75-71E8A10FE934}"/>
              </a:ext>
            </a:extLst>
          </p:cNvPr>
          <p:cNvSpPr>
            <a:spLocks noGrp="1"/>
          </p:cNvSpPr>
          <p:nvPr>
            <p:ph type="pic" idx="27" hasCustomPrompt="1"/>
          </p:nvPr>
        </p:nvSpPr>
        <p:spPr>
          <a:xfrm>
            <a:off x="7118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4" name="Picture Placeholder 2">
            <a:extLst>
              <a:ext uri="{FF2B5EF4-FFF2-40B4-BE49-F238E27FC236}">
                <a16:creationId xmlns:a16="http://schemas.microsoft.com/office/drawing/2014/main" id="{9620E87D-25BB-86F2-A1A0-49A8A35A4928}"/>
              </a:ext>
            </a:extLst>
          </p:cNvPr>
          <p:cNvSpPr>
            <a:spLocks noGrp="1"/>
          </p:cNvSpPr>
          <p:nvPr>
            <p:ph type="pic" idx="31" hasCustomPrompt="1"/>
          </p:nvPr>
        </p:nvSpPr>
        <p:spPr>
          <a:xfrm>
            <a:off x="4572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5" name="Picture Placeholder 2">
            <a:extLst>
              <a:ext uri="{FF2B5EF4-FFF2-40B4-BE49-F238E27FC236}">
                <a16:creationId xmlns:a16="http://schemas.microsoft.com/office/drawing/2014/main" id="{AA28BCEF-50F8-6C9D-86D3-1765E7C25590}"/>
              </a:ext>
            </a:extLst>
          </p:cNvPr>
          <p:cNvSpPr>
            <a:spLocks noGrp="1"/>
          </p:cNvSpPr>
          <p:nvPr>
            <p:ph type="pic" idx="32" hasCustomPrompt="1"/>
          </p:nvPr>
        </p:nvSpPr>
        <p:spPr>
          <a:xfrm>
            <a:off x="5845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6" name="Picture Placeholder 2">
            <a:extLst>
              <a:ext uri="{FF2B5EF4-FFF2-40B4-BE49-F238E27FC236}">
                <a16:creationId xmlns:a16="http://schemas.microsoft.com/office/drawing/2014/main" id="{B6290612-5AF4-E91A-9FEA-092339FBAB76}"/>
              </a:ext>
            </a:extLst>
          </p:cNvPr>
          <p:cNvSpPr>
            <a:spLocks noGrp="1"/>
          </p:cNvSpPr>
          <p:nvPr>
            <p:ph type="pic" idx="33" hasCustomPrompt="1"/>
          </p:nvPr>
        </p:nvSpPr>
        <p:spPr>
          <a:xfrm>
            <a:off x="7118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Tree>
    <p:extLst>
      <p:ext uri="{BB962C8B-B14F-4D97-AF65-F5344CB8AC3E}">
        <p14:creationId xmlns:p14="http://schemas.microsoft.com/office/powerpoint/2010/main" val="9210903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Partners groo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1" name="Tijdelijke aanduiding voor afbeelding 30">
            <a:extLst>
              <a:ext uri="{FF2B5EF4-FFF2-40B4-BE49-F238E27FC236}">
                <a16:creationId xmlns:a16="http://schemas.microsoft.com/office/drawing/2014/main" id="{0F9A7A86-F988-1395-DE90-3D20703335ED}"/>
              </a:ext>
            </a:extLst>
          </p:cNvPr>
          <p:cNvSpPr>
            <a:spLocks noGrp="1"/>
          </p:cNvSpPr>
          <p:nvPr>
            <p:ph type="pic" idx="23" hasCustomPrompt="1"/>
          </p:nvPr>
        </p:nvSpPr>
        <p:spPr>
          <a:xfrm>
            <a:off x="648000" y="1765062"/>
            <a:ext cx="3734174" cy="2446938"/>
          </a:xfrm>
          <a:custGeom>
            <a:avLst/>
            <a:gdLst>
              <a:gd name="connsiteX0" fmla="*/ 35351 w 3734174"/>
              <a:gd name="connsiteY0" fmla="*/ 0 h 2446938"/>
              <a:gd name="connsiteX1" fmla="*/ 878457 w 3734174"/>
              <a:gd name="connsiteY1" fmla="*/ 0 h 2446938"/>
              <a:gd name="connsiteX2" fmla="*/ 1152649 w 3734174"/>
              <a:gd name="connsiteY2" fmla="*/ 0 h 2446938"/>
              <a:gd name="connsiteX3" fmla="*/ 2581525 w 3734174"/>
              <a:gd name="connsiteY3" fmla="*/ 0 h 2446938"/>
              <a:gd name="connsiteX4" fmla="*/ 2870748 w 3734174"/>
              <a:gd name="connsiteY4" fmla="*/ 0 h 2446938"/>
              <a:gd name="connsiteX5" fmla="*/ 3698823 w 3734174"/>
              <a:gd name="connsiteY5" fmla="*/ 0 h 2446938"/>
              <a:gd name="connsiteX6" fmla="*/ 3734174 w 3734174"/>
              <a:gd name="connsiteY6" fmla="*/ 35351 h 2446938"/>
              <a:gd name="connsiteX7" fmla="*/ 3734174 w 3734174"/>
              <a:gd name="connsiteY7" fmla="*/ 573963 h 2446938"/>
              <a:gd name="connsiteX8" fmla="*/ 3734174 w 3734174"/>
              <a:gd name="connsiteY8" fmla="*/ 720649 h 2446938"/>
              <a:gd name="connsiteX9" fmla="*/ 3734174 w 3734174"/>
              <a:gd name="connsiteY9" fmla="*/ 1726289 h 2446938"/>
              <a:gd name="connsiteX10" fmla="*/ 3734174 w 3734174"/>
              <a:gd name="connsiteY10" fmla="*/ 1847091 h 2446938"/>
              <a:gd name="connsiteX11" fmla="*/ 3734174 w 3734174"/>
              <a:gd name="connsiteY11" fmla="*/ 2411587 h 2446938"/>
              <a:gd name="connsiteX12" fmla="*/ 3698823 w 3734174"/>
              <a:gd name="connsiteY12" fmla="*/ 2446938 h 2446938"/>
              <a:gd name="connsiteX13" fmla="*/ 3022883 w 3734174"/>
              <a:gd name="connsiteY13" fmla="*/ 2446938 h 2446938"/>
              <a:gd name="connsiteX14" fmla="*/ 2581525 w 3734174"/>
              <a:gd name="connsiteY14" fmla="*/ 2446938 h 2446938"/>
              <a:gd name="connsiteX15" fmla="*/ 1152649 w 3734174"/>
              <a:gd name="connsiteY15" fmla="*/ 2446938 h 2446938"/>
              <a:gd name="connsiteX16" fmla="*/ 645457 w 3734174"/>
              <a:gd name="connsiteY16" fmla="*/ 2446938 h 2446938"/>
              <a:gd name="connsiteX17" fmla="*/ 35351 w 3734174"/>
              <a:gd name="connsiteY17" fmla="*/ 2446938 h 2446938"/>
              <a:gd name="connsiteX18" fmla="*/ 0 w 3734174"/>
              <a:gd name="connsiteY18" fmla="*/ 2411587 h 2446938"/>
              <a:gd name="connsiteX19" fmla="*/ 0 w 3734174"/>
              <a:gd name="connsiteY19" fmla="*/ 1726289 h 2446938"/>
              <a:gd name="connsiteX20" fmla="*/ 0 w 3734174"/>
              <a:gd name="connsiteY20" fmla="*/ 1726289 h 2446938"/>
              <a:gd name="connsiteX21" fmla="*/ 0 w 3734174"/>
              <a:gd name="connsiteY21" fmla="*/ 730536 h 2446938"/>
              <a:gd name="connsiteX22" fmla="*/ 2048 w 3734174"/>
              <a:gd name="connsiteY22" fmla="*/ 725592 h 2446938"/>
              <a:gd name="connsiteX23" fmla="*/ 0 w 3734174"/>
              <a:gd name="connsiteY23" fmla="*/ 720649 h 2446938"/>
              <a:gd name="connsiteX24" fmla="*/ 0 w 3734174"/>
              <a:gd name="connsiteY24" fmla="*/ 35351 h 2446938"/>
              <a:gd name="connsiteX25" fmla="*/ 35351 w 3734174"/>
              <a:gd name="connsiteY25" fmla="*/ 0 h 2446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34174" h="2446938">
                <a:moveTo>
                  <a:pt x="35351" y="0"/>
                </a:moveTo>
                <a:lnTo>
                  <a:pt x="878457" y="0"/>
                </a:lnTo>
                <a:lnTo>
                  <a:pt x="1152649" y="0"/>
                </a:lnTo>
                <a:lnTo>
                  <a:pt x="2581525" y="0"/>
                </a:lnTo>
                <a:lnTo>
                  <a:pt x="2870748" y="0"/>
                </a:lnTo>
                <a:lnTo>
                  <a:pt x="3698823" y="0"/>
                </a:lnTo>
                <a:cubicBezTo>
                  <a:pt x="3718347" y="0"/>
                  <a:pt x="3734174" y="15827"/>
                  <a:pt x="3734174" y="35351"/>
                </a:cubicBezTo>
                <a:lnTo>
                  <a:pt x="3734174" y="573963"/>
                </a:lnTo>
                <a:lnTo>
                  <a:pt x="3734174" y="720649"/>
                </a:lnTo>
                <a:lnTo>
                  <a:pt x="3734174" y="1726289"/>
                </a:lnTo>
                <a:lnTo>
                  <a:pt x="3734174" y="1847091"/>
                </a:lnTo>
                <a:lnTo>
                  <a:pt x="3734174" y="2411587"/>
                </a:lnTo>
                <a:cubicBezTo>
                  <a:pt x="3734174" y="2431111"/>
                  <a:pt x="3718347" y="2446938"/>
                  <a:pt x="3698823" y="2446938"/>
                </a:cubicBezTo>
                <a:lnTo>
                  <a:pt x="3022883" y="2446938"/>
                </a:lnTo>
                <a:lnTo>
                  <a:pt x="2581525" y="2446938"/>
                </a:lnTo>
                <a:lnTo>
                  <a:pt x="1152649" y="2446938"/>
                </a:lnTo>
                <a:lnTo>
                  <a:pt x="645457" y="2446938"/>
                </a:lnTo>
                <a:lnTo>
                  <a:pt x="35351" y="2446938"/>
                </a:lnTo>
                <a:cubicBezTo>
                  <a:pt x="15827" y="2446938"/>
                  <a:pt x="0" y="2431111"/>
                  <a:pt x="0" y="2411587"/>
                </a:cubicBezTo>
                <a:lnTo>
                  <a:pt x="0" y="1726289"/>
                </a:lnTo>
                <a:lnTo>
                  <a:pt x="0" y="1726289"/>
                </a:lnTo>
                <a:lnTo>
                  <a:pt x="0" y="730536"/>
                </a:lnTo>
                <a:lnTo>
                  <a:pt x="2048" y="725592"/>
                </a:lnTo>
                <a:lnTo>
                  <a:pt x="0" y="720649"/>
                </a:lnTo>
                <a:lnTo>
                  <a:pt x="0" y="35351"/>
                </a:lnTo>
                <a:cubicBezTo>
                  <a:pt x="0" y="15827"/>
                  <a:pt x="15827" y="0"/>
                  <a:pt x="35351" y="0"/>
                </a:cubicBezTo>
                <a:close/>
              </a:path>
            </a:pathLst>
          </a:custGeom>
          <a:solidFill>
            <a:schemeClr val="bg1"/>
          </a:solidFill>
          <a:ln w="6350">
            <a:solidFill>
              <a:schemeClr val="bg1">
                <a:lumMod val="85000"/>
              </a:schemeClr>
            </a:solidFill>
          </a:ln>
        </p:spPr>
        <p:txBody>
          <a:bodyPr wrap="square" lIns="72000" tIns="72000" rIns="72000" bIns="72000" anchor="t" anchorCtr="0">
            <a:noAutofit/>
          </a:bodyPr>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7" name="Picture Placeholder 2">
            <a:extLst>
              <a:ext uri="{FF2B5EF4-FFF2-40B4-BE49-F238E27FC236}">
                <a16:creationId xmlns:a16="http://schemas.microsoft.com/office/drawing/2014/main" id="{66C588C9-1BF5-D603-ADC5-277B95BD26AF}"/>
              </a:ext>
            </a:extLst>
          </p:cNvPr>
          <p:cNvSpPr>
            <a:spLocks noGrp="1"/>
          </p:cNvSpPr>
          <p:nvPr>
            <p:ph type="pic" idx="34" hasCustomPrompt="1"/>
          </p:nvPr>
        </p:nvSpPr>
        <p:spPr>
          <a:xfrm>
            <a:off x="6516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8" name="Picture Placeholder 2">
            <a:extLst>
              <a:ext uri="{FF2B5EF4-FFF2-40B4-BE49-F238E27FC236}">
                <a16:creationId xmlns:a16="http://schemas.microsoft.com/office/drawing/2014/main" id="{D7B6C7D4-2D56-EE0A-4752-B02576C503B7}"/>
              </a:ext>
            </a:extLst>
          </p:cNvPr>
          <p:cNvSpPr>
            <a:spLocks noGrp="1"/>
          </p:cNvSpPr>
          <p:nvPr>
            <p:ph type="pic" idx="35" hasCustomPrompt="1"/>
          </p:nvPr>
        </p:nvSpPr>
        <p:spPr>
          <a:xfrm>
            <a:off x="4572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9" name="Picture Placeholder 2">
            <a:extLst>
              <a:ext uri="{FF2B5EF4-FFF2-40B4-BE49-F238E27FC236}">
                <a16:creationId xmlns:a16="http://schemas.microsoft.com/office/drawing/2014/main" id="{E1540954-69DB-81DD-FF17-6F4B74D032FC}"/>
              </a:ext>
            </a:extLst>
          </p:cNvPr>
          <p:cNvSpPr>
            <a:spLocks noGrp="1"/>
          </p:cNvSpPr>
          <p:nvPr>
            <p:ph type="pic" idx="36" hasCustomPrompt="1"/>
          </p:nvPr>
        </p:nvSpPr>
        <p:spPr>
          <a:xfrm>
            <a:off x="6516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Tree>
    <p:extLst>
      <p:ext uri="{BB962C8B-B14F-4D97-AF65-F5344CB8AC3E}">
        <p14:creationId xmlns:p14="http://schemas.microsoft.com/office/powerpoint/2010/main" val="22538674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Factsheet">
    <p:spTree>
      <p:nvGrpSpPr>
        <p:cNvPr id="1" name=""/>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32DA2C67-EE46-A245-81A1-89ACCE3C622F}"/>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Date Placeholder 2"/>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4" name="Footer Placeholder 3"/>
          <p:cNvSpPr>
            <a:spLocks noGrp="1"/>
          </p:cNvSpPr>
          <p:nvPr>
            <p:ph type="ftr" sz="quarter" idx="11"/>
          </p:nvPr>
        </p:nvSpPr>
        <p:spPr>
          <a:xfrm>
            <a:off x="324000" y="5400000"/>
            <a:ext cx="3086100" cy="180000"/>
          </a:xfrm>
        </p:spPr>
        <p:txBody>
          <a:bodyPr/>
          <a:lstStyle>
            <a:lvl1pPr>
              <a:defRPr>
                <a:solidFill>
                  <a:srgbClr val="ECECEC"/>
                </a:solidFill>
              </a:defRPr>
            </a:lvl1pPr>
          </a:lstStyle>
          <a:p>
            <a:endParaRPr lang="nl-NL"/>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Picture Placeholder 2">
            <a:extLst>
              <a:ext uri="{FF2B5EF4-FFF2-40B4-BE49-F238E27FC236}">
                <a16:creationId xmlns:a16="http://schemas.microsoft.com/office/drawing/2014/main" id="{04B83A93-7E4E-CD9C-5312-CEA46B23678F}"/>
              </a:ext>
            </a:extLst>
          </p:cNvPr>
          <p:cNvSpPr>
            <a:spLocks noGrp="1"/>
          </p:cNvSpPr>
          <p:nvPr>
            <p:ph type="pic" idx="13" hasCustomPrompt="1"/>
          </p:nvPr>
        </p:nvSpPr>
        <p:spPr>
          <a:xfrm>
            <a:off x="1296000" y="306000"/>
            <a:ext cx="6552000" cy="45000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5144101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el en advies">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1A458EF-4D83-6638-93A4-7FF4B5679B7F}"/>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1980000"/>
            <a:ext cx="3384000" cy="1224000"/>
          </a:xfrm>
        </p:spPr>
        <p:txBody>
          <a:bodyPr anchor="ctr" anchorCtr="0"/>
          <a:lstStyle>
            <a:lvl1pPr marL="0" indent="0">
              <a:lnSpc>
                <a:spcPct val="95000"/>
              </a:lnSpc>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Tree>
    <p:extLst>
      <p:ext uri="{BB962C8B-B14F-4D97-AF65-F5344CB8AC3E}">
        <p14:creationId xmlns:p14="http://schemas.microsoft.com/office/powerpoint/2010/main" val="32764048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el en advies">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1A458EF-4D83-6638-93A4-7FF4B5679B7F}"/>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1980000"/>
            <a:ext cx="3384000" cy="1224000"/>
          </a:xfrm>
        </p:spPr>
        <p:txBody>
          <a:bodyPr anchor="ctr" anchorCtr="0"/>
          <a:lstStyle>
            <a:lvl1pPr marL="0" indent="0">
              <a:lnSpc>
                <a:spcPct val="95000"/>
              </a:lnSpc>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Tree>
    <p:extLst>
      <p:ext uri="{BB962C8B-B14F-4D97-AF65-F5344CB8AC3E}">
        <p14:creationId xmlns:p14="http://schemas.microsoft.com/office/powerpoint/2010/main" val="30983509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tap 1 en 2">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685805" y="1485257"/>
            <a:ext cx="3240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32075088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tap 3 en 4">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1016998"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10486614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Beoordeling aanbod">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72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pic>
        <p:nvPicPr>
          <p:cNvPr id="28" name="Graphic 27">
            <a:extLst>
              <a:ext uri="{FF2B5EF4-FFF2-40B4-BE49-F238E27FC236}">
                <a16:creationId xmlns:a16="http://schemas.microsoft.com/office/drawing/2014/main" id="{FA5D6258-F7FE-84E0-1F78-7C7A3C1280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1656000"/>
            <a:ext cx="462280" cy="462280"/>
          </a:xfrm>
          <a:prstGeom prst="rect">
            <a:avLst/>
          </a:prstGeom>
        </p:spPr>
      </p:pic>
      <p:sp>
        <p:nvSpPr>
          <p:cNvPr id="39" name="Text Placeholder 3">
            <a:extLst>
              <a:ext uri="{FF2B5EF4-FFF2-40B4-BE49-F238E27FC236}">
                <a16:creationId xmlns:a16="http://schemas.microsoft.com/office/drawing/2014/main" id="{3F4CDA3C-8EC6-9109-42B4-E87006E54E26}"/>
              </a:ext>
            </a:extLst>
          </p:cNvPr>
          <p:cNvSpPr>
            <a:spLocks noGrp="1"/>
          </p:cNvSpPr>
          <p:nvPr>
            <p:ph type="body" sz="half" idx="17" hasCustomPrompt="1"/>
          </p:nvPr>
        </p:nvSpPr>
        <p:spPr>
          <a:xfrm>
            <a:off x="5616000" y="226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pic>
        <p:nvPicPr>
          <p:cNvPr id="40" name="Graphic 39">
            <a:extLst>
              <a:ext uri="{FF2B5EF4-FFF2-40B4-BE49-F238E27FC236}">
                <a16:creationId xmlns:a16="http://schemas.microsoft.com/office/drawing/2014/main" id="{F956C769-B96D-EA56-DFED-9EC8469C729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196000"/>
            <a:ext cx="462280" cy="462280"/>
          </a:xfrm>
          <a:prstGeom prst="rect">
            <a:avLst/>
          </a:prstGeom>
        </p:spPr>
      </p:pic>
      <p:pic>
        <p:nvPicPr>
          <p:cNvPr id="42" name="Graphic 41">
            <a:extLst>
              <a:ext uri="{FF2B5EF4-FFF2-40B4-BE49-F238E27FC236}">
                <a16:creationId xmlns:a16="http://schemas.microsoft.com/office/drawing/2014/main" id="{187EA066-0FA1-EB8C-9BBA-65E08BD4F45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736000"/>
            <a:ext cx="462280" cy="462280"/>
          </a:xfrm>
          <a:prstGeom prst="rect">
            <a:avLst/>
          </a:prstGeom>
        </p:spPr>
      </p:pic>
      <p:pic>
        <p:nvPicPr>
          <p:cNvPr id="43" name="Graphic 42">
            <a:extLst>
              <a:ext uri="{FF2B5EF4-FFF2-40B4-BE49-F238E27FC236}">
                <a16:creationId xmlns:a16="http://schemas.microsoft.com/office/drawing/2014/main" id="{CB00BF17-F6F2-0813-348C-EE089F8D856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3276000"/>
            <a:ext cx="462280" cy="462280"/>
          </a:xfrm>
          <a:prstGeom prst="rect">
            <a:avLst/>
          </a:prstGeom>
        </p:spPr>
      </p:pic>
      <p:pic>
        <p:nvPicPr>
          <p:cNvPr id="44" name="Graphic 43">
            <a:extLst>
              <a:ext uri="{FF2B5EF4-FFF2-40B4-BE49-F238E27FC236}">
                <a16:creationId xmlns:a16="http://schemas.microsoft.com/office/drawing/2014/main" id="{4BA5F0C3-6A4F-8625-C00F-C590B024A2E0}"/>
              </a:ext>
            </a:extLst>
          </p:cNvPr>
          <p:cNvPicPr>
            <a:picLocks noChangeAspect="1"/>
          </p:cNvPicPr>
          <p:nvPr userDrawn="1"/>
        </p:nvPicPr>
        <p:blipFill>
          <a:blip r:embed="rId3"/>
          <a:srcRect/>
          <a:stretch/>
        </p:blipFill>
        <p:spPr>
          <a:xfrm>
            <a:off x="5003966" y="3816000"/>
            <a:ext cx="462280" cy="462280"/>
          </a:xfrm>
          <a:prstGeom prst="rect">
            <a:avLst/>
          </a:prstGeom>
        </p:spPr>
      </p:pic>
      <p:sp>
        <p:nvSpPr>
          <p:cNvPr id="45" name="Text Placeholder 3">
            <a:extLst>
              <a:ext uri="{FF2B5EF4-FFF2-40B4-BE49-F238E27FC236}">
                <a16:creationId xmlns:a16="http://schemas.microsoft.com/office/drawing/2014/main" id="{0E29C350-729A-E146-47EA-46DBF38F5248}"/>
              </a:ext>
            </a:extLst>
          </p:cNvPr>
          <p:cNvSpPr>
            <a:spLocks noGrp="1"/>
          </p:cNvSpPr>
          <p:nvPr>
            <p:ph type="body" sz="half" idx="18" hasCustomPrompt="1"/>
          </p:nvPr>
        </p:nvSpPr>
        <p:spPr>
          <a:xfrm>
            <a:off x="5616000" y="388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6" name="Text Placeholder 3">
            <a:extLst>
              <a:ext uri="{FF2B5EF4-FFF2-40B4-BE49-F238E27FC236}">
                <a16:creationId xmlns:a16="http://schemas.microsoft.com/office/drawing/2014/main" id="{ED862F9D-56AB-E2C4-1CEC-C9B625F527CA}"/>
              </a:ext>
            </a:extLst>
          </p:cNvPr>
          <p:cNvSpPr>
            <a:spLocks noGrp="1"/>
          </p:cNvSpPr>
          <p:nvPr>
            <p:ph type="body" sz="half" idx="19" hasCustomPrompt="1"/>
          </p:nvPr>
        </p:nvSpPr>
        <p:spPr>
          <a:xfrm>
            <a:off x="5616000" y="334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7" name="Text Placeholder 3">
            <a:extLst>
              <a:ext uri="{FF2B5EF4-FFF2-40B4-BE49-F238E27FC236}">
                <a16:creationId xmlns:a16="http://schemas.microsoft.com/office/drawing/2014/main" id="{D1AEFC29-4581-0369-FD76-141B9F61811B}"/>
              </a:ext>
            </a:extLst>
          </p:cNvPr>
          <p:cNvSpPr>
            <a:spLocks noGrp="1"/>
          </p:cNvSpPr>
          <p:nvPr>
            <p:ph type="body" sz="half" idx="20" hasCustomPrompt="1"/>
          </p:nvPr>
        </p:nvSpPr>
        <p:spPr>
          <a:xfrm>
            <a:off x="5616000" y="280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8" name="Text Placeholder 3">
            <a:extLst>
              <a:ext uri="{FF2B5EF4-FFF2-40B4-BE49-F238E27FC236}">
                <a16:creationId xmlns:a16="http://schemas.microsoft.com/office/drawing/2014/main" id="{CE3B0F57-E4DF-B55B-C9F5-B788F871EBB0}"/>
              </a:ext>
            </a:extLst>
          </p:cNvPr>
          <p:cNvSpPr>
            <a:spLocks noGrp="1"/>
          </p:cNvSpPr>
          <p:nvPr>
            <p:ph type="body" sz="half" idx="21" hasCustomPrompt="1"/>
          </p:nvPr>
        </p:nvSpPr>
        <p:spPr>
          <a:xfrm>
            <a:off x="5003966" y="791297"/>
            <a:ext cx="3456034" cy="619332"/>
          </a:xfrm>
        </p:spPr>
        <p:txBody>
          <a:bodyPr bIns="36000" anchor="t" anchorCtr="0"/>
          <a:lstStyle>
            <a:lvl1pPr marL="0" indent="0">
              <a:lnSpc>
                <a:spcPct val="110000"/>
              </a:lnSpc>
              <a:buNone/>
              <a:defRPr sz="15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9" name="Title 1">
            <a:extLst>
              <a:ext uri="{FF2B5EF4-FFF2-40B4-BE49-F238E27FC236}">
                <a16:creationId xmlns:a16="http://schemas.microsoft.com/office/drawing/2014/main" id="{5B81B252-546E-0421-81DC-A1F7E54D6DA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Tree>
    <p:extLst>
      <p:ext uri="{BB962C8B-B14F-4D97-AF65-F5344CB8AC3E}">
        <p14:creationId xmlns:p14="http://schemas.microsoft.com/office/powerpoint/2010/main" val="6808482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Vier stappen">
    <p:spTree>
      <p:nvGrpSpPr>
        <p:cNvPr id="1" name=""/>
        <p:cNvGrpSpPr/>
        <p:nvPr/>
      </p:nvGrpSpPr>
      <p:grpSpPr>
        <a:xfrm>
          <a:off x="0" y="0"/>
          <a:ext cx="0" cy="0"/>
          <a:chOff x="0" y="0"/>
          <a:chExt cx="0" cy="0"/>
        </a:xfrm>
      </p:grpSpPr>
      <p:sp>
        <p:nvSpPr>
          <p:cNvPr id="17" name="Tijdelijke aanduiding voor tekst 16">
            <a:extLst>
              <a:ext uri="{FF2B5EF4-FFF2-40B4-BE49-F238E27FC236}">
                <a16:creationId xmlns:a16="http://schemas.microsoft.com/office/drawing/2014/main" id="{F8A8FD61-6D4E-DFD3-9C81-2F24A5AA9CC4}"/>
              </a:ext>
            </a:extLst>
          </p:cNvPr>
          <p:cNvSpPr>
            <a:spLocks noGrp="1"/>
          </p:cNvSpPr>
          <p:nvPr>
            <p:ph type="body" sz="half" idx="20" hasCustomPrompt="1"/>
          </p:nvPr>
        </p:nvSpPr>
        <p:spPr>
          <a:xfrm>
            <a:off x="5003966" y="144663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 name="Tijdelijke aanduiding voor tekst 16">
            <a:extLst>
              <a:ext uri="{FF2B5EF4-FFF2-40B4-BE49-F238E27FC236}">
                <a16:creationId xmlns:a16="http://schemas.microsoft.com/office/drawing/2014/main" id="{062B81EF-D6D8-0C77-BF0B-A84FD5AA12BF}"/>
              </a:ext>
            </a:extLst>
          </p:cNvPr>
          <p:cNvSpPr>
            <a:spLocks noGrp="1"/>
          </p:cNvSpPr>
          <p:nvPr>
            <p:ph type="body" sz="half" idx="21" hasCustomPrompt="1"/>
          </p:nvPr>
        </p:nvSpPr>
        <p:spPr>
          <a:xfrm>
            <a:off x="5003966" y="204436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5" name="Tijdelijke aanduiding voor tekst 16">
            <a:extLst>
              <a:ext uri="{FF2B5EF4-FFF2-40B4-BE49-F238E27FC236}">
                <a16:creationId xmlns:a16="http://schemas.microsoft.com/office/drawing/2014/main" id="{01BDF597-E5A7-EC25-495D-79B33D141E98}"/>
              </a:ext>
            </a:extLst>
          </p:cNvPr>
          <p:cNvSpPr>
            <a:spLocks noGrp="1"/>
          </p:cNvSpPr>
          <p:nvPr>
            <p:ph type="body" sz="half" idx="22" hasCustomPrompt="1"/>
          </p:nvPr>
        </p:nvSpPr>
        <p:spPr>
          <a:xfrm>
            <a:off x="5003966" y="3239812"/>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6" name="Tijdelijke aanduiding voor tekst 16">
            <a:extLst>
              <a:ext uri="{FF2B5EF4-FFF2-40B4-BE49-F238E27FC236}">
                <a16:creationId xmlns:a16="http://schemas.microsoft.com/office/drawing/2014/main" id="{1BD581DD-E0F3-5FE6-967E-39764288170D}"/>
              </a:ext>
            </a:extLst>
          </p:cNvPr>
          <p:cNvSpPr>
            <a:spLocks noGrp="1"/>
          </p:cNvSpPr>
          <p:nvPr>
            <p:ph type="body" sz="half" idx="23" hasCustomPrompt="1"/>
          </p:nvPr>
        </p:nvSpPr>
        <p:spPr>
          <a:xfrm>
            <a:off x="5003966" y="2642087"/>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a:t>Titelstijl bewerken</a:t>
            </a:r>
            <a:endParaRPr lang="en-US"/>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533813"/>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3" name="Text Placeholder 3">
            <a:extLst>
              <a:ext uri="{FF2B5EF4-FFF2-40B4-BE49-F238E27FC236}">
                <a16:creationId xmlns:a16="http://schemas.microsoft.com/office/drawing/2014/main" id="{EC847EB8-4619-4E92-4944-7C4A201AEE25}"/>
              </a:ext>
            </a:extLst>
          </p:cNvPr>
          <p:cNvSpPr>
            <a:spLocks noGrp="1"/>
          </p:cNvSpPr>
          <p:nvPr>
            <p:ph type="body" sz="half" idx="17" hasCustomPrompt="1"/>
          </p:nvPr>
        </p:nvSpPr>
        <p:spPr>
          <a:xfrm>
            <a:off x="5616000" y="2141555"/>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5" name="Text Placeholder 3">
            <a:extLst>
              <a:ext uri="{FF2B5EF4-FFF2-40B4-BE49-F238E27FC236}">
                <a16:creationId xmlns:a16="http://schemas.microsoft.com/office/drawing/2014/main" id="{2D0DB8C9-AAB9-874D-51B2-336AED1A4097}"/>
              </a:ext>
            </a:extLst>
          </p:cNvPr>
          <p:cNvSpPr>
            <a:spLocks noGrp="1"/>
          </p:cNvSpPr>
          <p:nvPr>
            <p:ph type="body" sz="half" idx="18" hasCustomPrompt="1"/>
          </p:nvPr>
        </p:nvSpPr>
        <p:spPr>
          <a:xfrm>
            <a:off x="5616000" y="273257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332916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8" name="Tekstvak 17">
            <a:extLst>
              <a:ext uri="{FF2B5EF4-FFF2-40B4-BE49-F238E27FC236}">
                <a16:creationId xmlns:a16="http://schemas.microsoft.com/office/drawing/2014/main" id="{449B86AB-0A85-036A-99F8-440A8F6EB2D0}"/>
              </a:ext>
            </a:extLst>
          </p:cNvPr>
          <p:cNvSpPr txBox="1"/>
          <p:nvPr userDrawn="1"/>
        </p:nvSpPr>
        <p:spPr>
          <a:xfrm>
            <a:off x="6673684" y="670241"/>
            <a:ext cx="0" cy="0"/>
          </a:xfrm>
          <a:prstGeom prst="rect">
            <a:avLst/>
          </a:prstGeom>
          <a:noFill/>
        </p:spPr>
        <p:txBody>
          <a:bodyPr wrap="none" lIns="0" tIns="0" rIns="0" bIns="0" rtlCol="0">
            <a:noAutofit/>
          </a:bodyPr>
          <a:lstStyle/>
          <a:p>
            <a:pPr algn="l"/>
            <a:endParaRPr lang="nl-NL" sz="1500"/>
          </a:p>
        </p:txBody>
      </p:sp>
    </p:spTree>
    <p:extLst>
      <p:ext uri="{BB962C8B-B14F-4D97-AF65-F5344CB8AC3E}">
        <p14:creationId xmlns:p14="http://schemas.microsoft.com/office/powerpoint/2010/main" val="15754228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Vijf stappen">
    <p:spTree>
      <p:nvGrpSpPr>
        <p:cNvPr id="1" name=""/>
        <p:cNvGrpSpPr/>
        <p:nvPr/>
      </p:nvGrpSpPr>
      <p:grpSpPr>
        <a:xfrm>
          <a:off x="0" y="0"/>
          <a:ext cx="0" cy="0"/>
          <a:chOff x="0" y="0"/>
          <a:chExt cx="0" cy="0"/>
        </a:xfrm>
      </p:grpSpPr>
      <p:sp>
        <p:nvSpPr>
          <p:cNvPr id="17" name="Tijdelijke aanduiding voor tekst 16">
            <a:extLst>
              <a:ext uri="{FF2B5EF4-FFF2-40B4-BE49-F238E27FC236}">
                <a16:creationId xmlns:a16="http://schemas.microsoft.com/office/drawing/2014/main" id="{F8A8FD61-6D4E-DFD3-9C81-2F24A5AA9CC4}"/>
              </a:ext>
            </a:extLst>
          </p:cNvPr>
          <p:cNvSpPr>
            <a:spLocks noGrp="1"/>
          </p:cNvSpPr>
          <p:nvPr>
            <p:ph type="body" sz="half" idx="20" hasCustomPrompt="1"/>
          </p:nvPr>
        </p:nvSpPr>
        <p:spPr>
          <a:xfrm>
            <a:off x="5003966" y="114927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 name="Tijdelijke aanduiding voor tekst 16">
            <a:extLst>
              <a:ext uri="{FF2B5EF4-FFF2-40B4-BE49-F238E27FC236}">
                <a16:creationId xmlns:a16="http://schemas.microsoft.com/office/drawing/2014/main" id="{062B81EF-D6D8-0C77-BF0B-A84FD5AA12BF}"/>
              </a:ext>
            </a:extLst>
          </p:cNvPr>
          <p:cNvSpPr>
            <a:spLocks noGrp="1"/>
          </p:cNvSpPr>
          <p:nvPr>
            <p:ph type="body" sz="half" idx="21" hasCustomPrompt="1"/>
          </p:nvPr>
        </p:nvSpPr>
        <p:spPr>
          <a:xfrm>
            <a:off x="5003966" y="174624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5" name="Tijdelijke aanduiding voor tekst 16">
            <a:extLst>
              <a:ext uri="{FF2B5EF4-FFF2-40B4-BE49-F238E27FC236}">
                <a16:creationId xmlns:a16="http://schemas.microsoft.com/office/drawing/2014/main" id="{01BDF597-E5A7-EC25-495D-79B33D141E98}"/>
              </a:ext>
            </a:extLst>
          </p:cNvPr>
          <p:cNvSpPr>
            <a:spLocks noGrp="1"/>
          </p:cNvSpPr>
          <p:nvPr>
            <p:ph type="body" sz="half" idx="22" hasCustomPrompt="1"/>
          </p:nvPr>
        </p:nvSpPr>
        <p:spPr>
          <a:xfrm>
            <a:off x="5003966" y="2940201"/>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6" name="Tijdelijke aanduiding voor tekst 16">
            <a:extLst>
              <a:ext uri="{FF2B5EF4-FFF2-40B4-BE49-F238E27FC236}">
                <a16:creationId xmlns:a16="http://schemas.microsoft.com/office/drawing/2014/main" id="{1BD581DD-E0F3-5FE6-967E-39764288170D}"/>
              </a:ext>
            </a:extLst>
          </p:cNvPr>
          <p:cNvSpPr>
            <a:spLocks noGrp="1"/>
          </p:cNvSpPr>
          <p:nvPr>
            <p:ph type="body" sz="half" idx="23" hasCustomPrompt="1"/>
          </p:nvPr>
        </p:nvSpPr>
        <p:spPr>
          <a:xfrm>
            <a:off x="5003966" y="234322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a:t>Titelstijl bewerken</a:t>
            </a:r>
            <a:endParaRPr lang="en-US"/>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23644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3" name="Text Placeholder 3">
            <a:extLst>
              <a:ext uri="{FF2B5EF4-FFF2-40B4-BE49-F238E27FC236}">
                <a16:creationId xmlns:a16="http://schemas.microsoft.com/office/drawing/2014/main" id="{EC847EB8-4619-4E92-4944-7C4A201AEE25}"/>
              </a:ext>
            </a:extLst>
          </p:cNvPr>
          <p:cNvSpPr>
            <a:spLocks noGrp="1"/>
          </p:cNvSpPr>
          <p:nvPr>
            <p:ph type="body" sz="half" idx="17" hasCustomPrompt="1"/>
          </p:nvPr>
        </p:nvSpPr>
        <p:spPr>
          <a:xfrm>
            <a:off x="5616000" y="183396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5" name="Text Placeholder 3">
            <a:extLst>
              <a:ext uri="{FF2B5EF4-FFF2-40B4-BE49-F238E27FC236}">
                <a16:creationId xmlns:a16="http://schemas.microsoft.com/office/drawing/2014/main" id="{2D0DB8C9-AAB9-874D-51B2-336AED1A4097}"/>
              </a:ext>
            </a:extLst>
          </p:cNvPr>
          <p:cNvSpPr>
            <a:spLocks noGrp="1"/>
          </p:cNvSpPr>
          <p:nvPr>
            <p:ph type="body" sz="half" idx="18" hasCustomPrompt="1"/>
          </p:nvPr>
        </p:nvSpPr>
        <p:spPr>
          <a:xfrm>
            <a:off x="5616000" y="243148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302900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8" name="Tekstvak 17">
            <a:extLst>
              <a:ext uri="{FF2B5EF4-FFF2-40B4-BE49-F238E27FC236}">
                <a16:creationId xmlns:a16="http://schemas.microsoft.com/office/drawing/2014/main" id="{449B86AB-0A85-036A-99F8-440A8F6EB2D0}"/>
              </a:ext>
            </a:extLst>
          </p:cNvPr>
          <p:cNvSpPr txBox="1"/>
          <p:nvPr userDrawn="1"/>
        </p:nvSpPr>
        <p:spPr>
          <a:xfrm>
            <a:off x="6673684" y="670241"/>
            <a:ext cx="0" cy="0"/>
          </a:xfrm>
          <a:prstGeom prst="rect">
            <a:avLst/>
          </a:prstGeom>
          <a:noFill/>
        </p:spPr>
        <p:txBody>
          <a:bodyPr wrap="none" lIns="0" tIns="0" rIns="0" bIns="0" rtlCol="0">
            <a:noAutofit/>
          </a:bodyPr>
          <a:lstStyle/>
          <a:p>
            <a:pPr algn="l"/>
            <a:endParaRPr lang="nl-NL" sz="1500"/>
          </a:p>
        </p:txBody>
      </p:sp>
      <p:sp>
        <p:nvSpPr>
          <p:cNvPr id="3" name="Tijdelijke aanduiding voor tekst 16">
            <a:extLst>
              <a:ext uri="{FF2B5EF4-FFF2-40B4-BE49-F238E27FC236}">
                <a16:creationId xmlns:a16="http://schemas.microsoft.com/office/drawing/2014/main" id="{BA117024-84C4-B5CE-125E-6E3D0580F498}"/>
              </a:ext>
            </a:extLst>
          </p:cNvPr>
          <p:cNvSpPr>
            <a:spLocks noGrp="1"/>
          </p:cNvSpPr>
          <p:nvPr>
            <p:ph type="body" sz="half" idx="24" hasCustomPrompt="1"/>
          </p:nvPr>
        </p:nvSpPr>
        <p:spPr>
          <a:xfrm>
            <a:off x="5003966" y="353717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7" name="Text Placeholder 3">
            <a:extLst>
              <a:ext uri="{FF2B5EF4-FFF2-40B4-BE49-F238E27FC236}">
                <a16:creationId xmlns:a16="http://schemas.microsoft.com/office/drawing/2014/main" id="{3E94D139-D8CD-A439-3CBC-C94E18F5D870}"/>
              </a:ext>
            </a:extLst>
          </p:cNvPr>
          <p:cNvSpPr>
            <a:spLocks noGrp="1"/>
          </p:cNvSpPr>
          <p:nvPr>
            <p:ph type="body" sz="half" idx="25" hasCustomPrompt="1"/>
          </p:nvPr>
        </p:nvSpPr>
        <p:spPr>
          <a:xfrm>
            <a:off x="5616000" y="3626526"/>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Tree>
    <p:extLst>
      <p:ext uri="{BB962C8B-B14F-4D97-AF65-F5344CB8AC3E}">
        <p14:creationId xmlns:p14="http://schemas.microsoft.com/office/powerpoint/2010/main" val="5818012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wee punten">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72935C1-7AB1-DA07-CB6A-9E65C62F5AD0}"/>
              </a:ext>
            </a:extLst>
          </p:cNvPr>
          <p:cNvSpPr>
            <a:spLocks noGrp="1"/>
          </p:cNvSpPr>
          <p:nvPr>
            <p:ph type="title" hasCustomPrompt="1"/>
          </p:nvPr>
        </p:nvSpPr>
        <p:spPr>
          <a:xfrm>
            <a:off x="126000" y="126000"/>
            <a:ext cx="4374000" cy="4892400"/>
          </a:xfrm>
          <a:prstGeom prst="roundRect">
            <a:avLst>
              <a:gd name="adj" fmla="val 1263"/>
            </a:avLst>
          </a:prstGeom>
          <a:solidFill>
            <a:schemeClr val="bg1">
              <a:lumMod val="85000"/>
            </a:schemeClr>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044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2772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3" name="Tijdelijke aanduiding voor tekst 16">
            <a:extLst>
              <a:ext uri="{FF2B5EF4-FFF2-40B4-BE49-F238E27FC236}">
                <a16:creationId xmlns:a16="http://schemas.microsoft.com/office/drawing/2014/main" id="{007F4190-06E8-31B7-9C2D-AE22383E15C4}"/>
              </a:ext>
            </a:extLst>
          </p:cNvPr>
          <p:cNvSpPr>
            <a:spLocks noGrp="1"/>
          </p:cNvSpPr>
          <p:nvPr>
            <p:ph type="body" sz="half" idx="20" hasCustomPrompt="1"/>
          </p:nvPr>
        </p:nvSpPr>
        <p:spPr>
          <a:xfrm>
            <a:off x="5003966" y="151789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4" name="Tijdelijke aanduiding voor tekst 16">
            <a:extLst>
              <a:ext uri="{FF2B5EF4-FFF2-40B4-BE49-F238E27FC236}">
                <a16:creationId xmlns:a16="http://schemas.microsoft.com/office/drawing/2014/main" id="{B40CA581-C6E4-30F4-DDF9-FBD46799CE2B}"/>
              </a:ext>
            </a:extLst>
          </p:cNvPr>
          <p:cNvSpPr>
            <a:spLocks noGrp="1"/>
          </p:cNvSpPr>
          <p:nvPr>
            <p:ph type="body" sz="half" idx="22" hasCustomPrompt="1"/>
          </p:nvPr>
        </p:nvSpPr>
        <p:spPr>
          <a:xfrm>
            <a:off x="5003966" y="3287316"/>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Tree>
    <p:extLst>
      <p:ext uri="{BB962C8B-B14F-4D97-AF65-F5344CB8AC3E}">
        <p14:creationId xmlns:p14="http://schemas.microsoft.com/office/powerpoint/2010/main" val="11810902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Financië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3204000"/>
            <a:ext cx="3168000" cy="1008000"/>
          </a:xfrm>
        </p:spPr>
        <p:txBody>
          <a:bodyPr anchor="t"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17" name="Text Placeholder 4">
            <a:extLst>
              <a:ext uri="{FF2B5EF4-FFF2-40B4-BE49-F238E27FC236}">
                <a16:creationId xmlns:a16="http://schemas.microsoft.com/office/drawing/2014/main" id="{14235363-D9DD-0198-90AC-13DA45A080DE}"/>
              </a:ext>
            </a:extLst>
          </p:cNvPr>
          <p:cNvSpPr>
            <a:spLocks noGrp="1"/>
          </p:cNvSpPr>
          <p:nvPr>
            <p:ph type="body" sz="quarter" idx="13"/>
          </p:nvPr>
        </p:nvSpPr>
        <p:spPr>
          <a:xfrm>
            <a:off x="5039999" y="1188000"/>
            <a:ext cx="3168000" cy="1008000"/>
          </a:xfrm>
        </p:spPr>
        <p:txBody>
          <a:bodyPr anchor="b"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18" name="Text Placeholder 4">
            <a:extLst>
              <a:ext uri="{FF2B5EF4-FFF2-40B4-BE49-F238E27FC236}">
                <a16:creationId xmlns:a16="http://schemas.microsoft.com/office/drawing/2014/main" id="{7474E4E7-8F70-8C48-BEFA-1A56BE29F475}"/>
              </a:ext>
            </a:extLst>
          </p:cNvPr>
          <p:cNvSpPr>
            <a:spLocks noGrp="1"/>
          </p:cNvSpPr>
          <p:nvPr>
            <p:ph type="body" sz="quarter" idx="14" hasCustomPrompt="1"/>
          </p:nvPr>
        </p:nvSpPr>
        <p:spPr>
          <a:xfrm>
            <a:off x="5039999" y="2339177"/>
            <a:ext cx="3168000" cy="828000"/>
          </a:xfrm>
        </p:spPr>
        <p:txBody>
          <a:bodyPr anchor="t" anchorCtr="0"/>
          <a:lstStyle>
            <a:lvl1pPr marL="0" indent="0" algn="ctr">
              <a:lnSpc>
                <a:spcPct val="80000"/>
              </a:lnSpc>
              <a:buNone/>
              <a:defRPr sz="7000" b="0">
                <a:solidFill>
                  <a:schemeClr val="accent6"/>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a:t>
            </a:r>
          </a:p>
        </p:txBody>
      </p:sp>
    </p:spTree>
    <p:extLst>
      <p:ext uri="{BB962C8B-B14F-4D97-AF65-F5344CB8AC3E}">
        <p14:creationId xmlns:p14="http://schemas.microsoft.com/office/powerpoint/2010/main" val="11143499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Basis uitdaginge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5076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5076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18" name="Text Placeholder 3">
            <a:extLst>
              <a:ext uri="{FF2B5EF4-FFF2-40B4-BE49-F238E27FC236}">
                <a16:creationId xmlns:a16="http://schemas.microsoft.com/office/drawing/2014/main" id="{C34F5E20-08D6-CAD3-D4FF-151413F50C49}"/>
              </a:ext>
            </a:extLst>
          </p:cNvPr>
          <p:cNvSpPr>
            <a:spLocks noGrp="1"/>
          </p:cNvSpPr>
          <p:nvPr>
            <p:ph type="body" sz="half" idx="15" hasCustomPrompt="1"/>
          </p:nvPr>
        </p:nvSpPr>
        <p:spPr>
          <a:xfrm>
            <a:off x="6264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9" name="Picture Placeholder 2">
            <a:extLst>
              <a:ext uri="{FF2B5EF4-FFF2-40B4-BE49-F238E27FC236}">
                <a16:creationId xmlns:a16="http://schemas.microsoft.com/office/drawing/2014/main" id="{407AD6A8-F8B9-D462-C9AB-BE739732B624}"/>
              </a:ext>
            </a:extLst>
          </p:cNvPr>
          <p:cNvSpPr>
            <a:spLocks noGrp="1" noChangeAspect="1"/>
          </p:cNvSpPr>
          <p:nvPr>
            <p:ph type="pic" idx="16"/>
          </p:nvPr>
        </p:nvSpPr>
        <p:spPr>
          <a:xfrm>
            <a:off x="6264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Text Placeholder 3">
            <a:extLst>
              <a:ext uri="{FF2B5EF4-FFF2-40B4-BE49-F238E27FC236}">
                <a16:creationId xmlns:a16="http://schemas.microsoft.com/office/drawing/2014/main" id="{452C215A-F7C3-0EE9-4239-D2230E4EFBB7}"/>
              </a:ext>
            </a:extLst>
          </p:cNvPr>
          <p:cNvSpPr>
            <a:spLocks noGrp="1"/>
          </p:cNvSpPr>
          <p:nvPr>
            <p:ph type="body" sz="half" idx="17" hasCustomPrompt="1"/>
          </p:nvPr>
        </p:nvSpPr>
        <p:spPr>
          <a:xfrm>
            <a:off x="7452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1" name="Picture Placeholder 2">
            <a:extLst>
              <a:ext uri="{FF2B5EF4-FFF2-40B4-BE49-F238E27FC236}">
                <a16:creationId xmlns:a16="http://schemas.microsoft.com/office/drawing/2014/main" id="{A8321A35-89FF-9D2B-ABA0-72A63B6EB840}"/>
              </a:ext>
            </a:extLst>
          </p:cNvPr>
          <p:cNvSpPr>
            <a:spLocks noGrp="1" noChangeAspect="1"/>
          </p:cNvSpPr>
          <p:nvPr>
            <p:ph type="pic" idx="18"/>
          </p:nvPr>
        </p:nvSpPr>
        <p:spPr>
          <a:xfrm>
            <a:off x="7452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3" name="Text Placeholder 3">
            <a:extLst>
              <a:ext uri="{FF2B5EF4-FFF2-40B4-BE49-F238E27FC236}">
                <a16:creationId xmlns:a16="http://schemas.microsoft.com/office/drawing/2014/main" id="{FE9E1871-CE37-47A6-09F4-526E059773E4}"/>
              </a:ext>
            </a:extLst>
          </p:cNvPr>
          <p:cNvSpPr>
            <a:spLocks noGrp="1"/>
          </p:cNvSpPr>
          <p:nvPr>
            <p:ph type="body" sz="half" idx="20" hasCustomPrompt="1"/>
          </p:nvPr>
        </p:nvSpPr>
        <p:spPr>
          <a:xfrm>
            <a:off x="5076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4" name="Picture Placeholder 2">
            <a:extLst>
              <a:ext uri="{FF2B5EF4-FFF2-40B4-BE49-F238E27FC236}">
                <a16:creationId xmlns:a16="http://schemas.microsoft.com/office/drawing/2014/main" id="{59B98499-D108-4283-AE17-1AE26030C519}"/>
              </a:ext>
            </a:extLst>
          </p:cNvPr>
          <p:cNvSpPr>
            <a:spLocks noGrp="1" noChangeAspect="1"/>
          </p:cNvSpPr>
          <p:nvPr>
            <p:ph type="pic" idx="21"/>
          </p:nvPr>
        </p:nvSpPr>
        <p:spPr>
          <a:xfrm>
            <a:off x="5076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5" name="Text Placeholder 3">
            <a:extLst>
              <a:ext uri="{FF2B5EF4-FFF2-40B4-BE49-F238E27FC236}">
                <a16:creationId xmlns:a16="http://schemas.microsoft.com/office/drawing/2014/main" id="{56829FFD-BB7D-8A41-A777-F37912D1C1F6}"/>
              </a:ext>
            </a:extLst>
          </p:cNvPr>
          <p:cNvSpPr>
            <a:spLocks noGrp="1"/>
          </p:cNvSpPr>
          <p:nvPr>
            <p:ph type="body" sz="half" idx="22" hasCustomPrompt="1"/>
          </p:nvPr>
        </p:nvSpPr>
        <p:spPr>
          <a:xfrm>
            <a:off x="6264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6" name="Picture Placeholder 2">
            <a:extLst>
              <a:ext uri="{FF2B5EF4-FFF2-40B4-BE49-F238E27FC236}">
                <a16:creationId xmlns:a16="http://schemas.microsoft.com/office/drawing/2014/main" id="{81F88775-0F39-3D0F-D391-839EA6D52456}"/>
              </a:ext>
            </a:extLst>
          </p:cNvPr>
          <p:cNvSpPr>
            <a:spLocks noGrp="1" noChangeAspect="1"/>
          </p:cNvSpPr>
          <p:nvPr>
            <p:ph type="pic" idx="23"/>
          </p:nvPr>
        </p:nvSpPr>
        <p:spPr>
          <a:xfrm>
            <a:off x="6264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7" name="Text Placeholder 3">
            <a:extLst>
              <a:ext uri="{FF2B5EF4-FFF2-40B4-BE49-F238E27FC236}">
                <a16:creationId xmlns:a16="http://schemas.microsoft.com/office/drawing/2014/main" id="{B3F53E7E-C5AC-0CE4-A43B-3C8334671389}"/>
              </a:ext>
            </a:extLst>
          </p:cNvPr>
          <p:cNvSpPr>
            <a:spLocks noGrp="1"/>
          </p:cNvSpPr>
          <p:nvPr>
            <p:ph type="body" sz="half" idx="24" hasCustomPrompt="1"/>
          </p:nvPr>
        </p:nvSpPr>
        <p:spPr>
          <a:xfrm>
            <a:off x="7452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8" name="Picture Placeholder 2">
            <a:extLst>
              <a:ext uri="{FF2B5EF4-FFF2-40B4-BE49-F238E27FC236}">
                <a16:creationId xmlns:a16="http://schemas.microsoft.com/office/drawing/2014/main" id="{D011F759-D1CA-B8FA-F286-03454A5977AD}"/>
              </a:ext>
            </a:extLst>
          </p:cNvPr>
          <p:cNvSpPr>
            <a:spLocks noGrp="1" noChangeAspect="1"/>
          </p:cNvSpPr>
          <p:nvPr>
            <p:ph type="pic" idx="25"/>
          </p:nvPr>
        </p:nvSpPr>
        <p:spPr>
          <a:xfrm>
            <a:off x="7452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9" name="Text Placeholder 3">
            <a:extLst>
              <a:ext uri="{FF2B5EF4-FFF2-40B4-BE49-F238E27FC236}">
                <a16:creationId xmlns:a16="http://schemas.microsoft.com/office/drawing/2014/main" id="{9B14F39F-2246-DD70-B8F3-F6F1393B7426}"/>
              </a:ext>
            </a:extLst>
          </p:cNvPr>
          <p:cNvSpPr>
            <a:spLocks noGrp="1"/>
          </p:cNvSpPr>
          <p:nvPr>
            <p:ph type="body" sz="half" idx="26" hasCustomPrompt="1"/>
          </p:nvPr>
        </p:nvSpPr>
        <p:spPr>
          <a:xfrm>
            <a:off x="5076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0" name="Picture Placeholder 2">
            <a:extLst>
              <a:ext uri="{FF2B5EF4-FFF2-40B4-BE49-F238E27FC236}">
                <a16:creationId xmlns:a16="http://schemas.microsoft.com/office/drawing/2014/main" id="{205BE27E-DD87-0521-7B05-454266074404}"/>
              </a:ext>
            </a:extLst>
          </p:cNvPr>
          <p:cNvSpPr>
            <a:spLocks noGrp="1" noChangeAspect="1"/>
          </p:cNvSpPr>
          <p:nvPr>
            <p:ph type="pic" idx="27"/>
          </p:nvPr>
        </p:nvSpPr>
        <p:spPr>
          <a:xfrm>
            <a:off x="5076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1" name="Text Placeholder 3">
            <a:extLst>
              <a:ext uri="{FF2B5EF4-FFF2-40B4-BE49-F238E27FC236}">
                <a16:creationId xmlns:a16="http://schemas.microsoft.com/office/drawing/2014/main" id="{AD8FEF34-5307-85D0-46B8-35F59C8EAD10}"/>
              </a:ext>
            </a:extLst>
          </p:cNvPr>
          <p:cNvSpPr>
            <a:spLocks noGrp="1"/>
          </p:cNvSpPr>
          <p:nvPr>
            <p:ph type="body" sz="half" idx="28" hasCustomPrompt="1"/>
          </p:nvPr>
        </p:nvSpPr>
        <p:spPr>
          <a:xfrm>
            <a:off x="6264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2" name="Picture Placeholder 2">
            <a:extLst>
              <a:ext uri="{FF2B5EF4-FFF2-40B4-BE49-F238E27FC236}">
                <a16:creationId xmlns:a16="http://schemas.microsoft.com/office/drawing/2014/main" id="{A962A3D1-E132-EA87-35B1-6E04A9FE60A7}"/>
              </a:ext>
            </a:extLst>
          </p:cNvPr>
          <p:cNvSpPr>
            <a:spLocks noGrp="1" noChangeAspect="1"/>
          </p:cNvSpPr>
          <p:nvPr>
            <p:ph type="pic" idx="29"/>
          </p:nvPr>
        </p:nvSpPr>
        <p:spPr>
          <a:xfrm>
            <a:off x="6264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3" name="Text Placeholder 3">
            <a:extLst>
              <a:ext uri="{FF2B5EF4-FFF2-40B4-BE49-F238E27FC236}">
                <a16:creationId xmlns:a16="http://schemas.microsoft.com/office/drawing/2014/main" id="{56CD2E24-75C2-1927-0436-AE4E8962F907}"/>
              </a:ext>
            </a:extLst>
          </p:cNvPr>
          <p:cNvSpPr>
            <a:spLocks noGrp="1"/>
          </p:cNvSpPr>
          <p:nvPr>
            <p:ph type="body" sz="half" idx="30" hasCustomPrompt="1"/>
          </p:nvPr>
        </p:nvSpPr>
        <p:spPr>
          <a:xfrm>
            <a:off x="7452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4" name="Picture Placeholder 2">
            <a:extLst>
              <a:ext uri="{FF2B5EF4-FFF2-40B4-BE49-F238E27FC236}">
                <a16:creationId xmlns:a16="http://schemas.microsoft.com/office/drawing/2014/main" id="{3C0A3ECA-CE0F-C8B0-B8DB-E3BE01C66977}"/>
              </a:ext>
            </a:extLst>
          </p:cNvPr>
          <p:cNvSpPr>
            <a:spLocks noGrp="1" noChangeAspect="1"/>
          </p:cNvSpPr>
          <p:nvPr>
            <p:ph type="pic" idx="31"/>
          </p:nvPr>
        </p:nvSpPr>
        <p:spPr>
          <a:xfrm>
            <a:off x="7452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Tree>
    <p:extLst>
      <p:ext uri="{BB962C8B-B14F-4D97-AF65-F5344CB8AC3E}">
        <p14:creationId xmlns:p14="http://schemas.microsoft.com/office/powerpoint/2010/main" val="133767739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Vervolg uitdag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4933387"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4933387"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5" name="Picture Placeholder 2">
            <a:extLst>
              <a:ext uri="{FF2B5EF4-FFF2-40B4-BE49-F238E27FC236}">
                <a16:creationId xmlns:a16="http://schemas.microsoft.com/office/drawing/2014/main" id="{D98D70D9-58D6-1E57-906A-4C6FD7613005}"/>
              </a:ext>
            </a:extLst>
          </p:cNvPr>
          <p:cNvSpPr>
            <a:spLocks noGrp="1" noChangeAspect="1"/>
          </p:cNvSpPr>
          <p:nvPr>
            <p:ph type="pic" idx="15"/>
          </p:nvPr>
        </p:nvSpPr>
        <p:spPr>
          <a:xfrm>
            <a:off x="7668000"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6" name="Picture Placeholder 2">
            <a:extLst>
              <a:ext uri="{FF2B5EF4-FFF2-40B4-BE49-F238E27FC236}">
                <a16:creationId xmlns:a16="http://schemas.microsoft.com/office/drawing/2014/main" id="{D26C9D48-9707-321E-979D-29ED9383C730}"/>
              </a:ext>
            </a:extLst>
          </p:cNvPr>
          <p:cNvSpPr>
            <a:spLocks noGrp="1" noChangeAspect="1"/>
          </p:cNvSpPr>
          <p:nvPr>
            <p:ph type="pic" idx="16"/>
          </p:nvPr>
        </p:nvSpPr>
        <p:spPr>
          <a:xfrm>
            <a:off x="5844925"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7" name="Picture Placeholder 2">
            <a:extLst>
              <a:ext uri="{FF2B5EF4-FFF2-40B4-BE49-F238E27FC236}">
                <a16:creationId xmlns:a16="http://schemas.microsoft.com/office/drawing/2014/main" id="{A63AC713-A8EA-563F-D53B-96C39BE27118}"/>
              </a:ext>
            </a:extLst>
          </p:cNvPr>
          <p:cNvSpPr>
            <a:spLocks noGrp="1" noChangeAspect="1"/>
          </p:cNvSpPr>
          <p:nvPr>
            <p:ph type="pic" idx="17"/>
          </p:nvPr>
        </p:nvSpPr>
        <p:spPr>
          <a:xfrm>
            <a:off x="6756463"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8" name="Text Placeholder 3">
            <a:extLst>
              <a:ext uri="{FF2B5EF4-FFF2-40B4-BE49-F238E27FC236}">
                <a16:creationId xmlns:a16="http://schemas.microsoft.com/office/drawing/2014/main" id="{BC2BF94B-D699-31FE-7196-A8FEB6889AA9}"/>
              </a:ext>
            </a:extLst>
          </p:cNvPr>
          <p:cNvSpPr>
            <a:spLocks noGrp="1"/>
          </p:cNvSpPr>
          <p:nvPr>
            <p:ph type="body" sz="half" idx="18" hasCustomPrompt="1"/>
          </p:nvPr>
        </p:nvSpPr>
        <p:spPr>
          <a:xfrm>
            <a:off x="5844925"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9" name="Text Placeholder 3">
            <a:extLst>
              <a:ext uri="{FF2B5EF4-FFF2-40B4-BE49-F238E27FC236}">
                <a16:creationId xmlns:a16="http://schemas.microsoft.com/office/drawing/2014/main" id="{49FB086B-663F-ED86-9AC1-F70EC519E6BF}"/>
              </a:ext>
            </a:extLst>
          </p:cNvPr>
          <p:cNvSpPr>
            <a:spLocks noGrp="1"/>
          </p:cNvSpPr>
          <p:nvPr>
            <p:ph type="body" sz="half" idx="19" hasCustomPrompt="1"/>
          </p:nvPr>
        </p:nvSpPr>
        <p:spPr>
          <a:xfrm>
            <a:off x="6756463"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40" name="Text Placeholder 3">
            <a:extLst>
              <a:ext uri="{FF2B5EF4-FFF2-40B4-BE49-F238E27FC236}">
                <a16:creationId xmlns:a16="http://schemas.microsoft.com/office/drawing/2014/main" id="{78C85914-F27B-5A8A-8751-44D64A4FE5F5}"/>
              </a:ext>
            </a:extLst>
          </p:cNvPr>
          <p:cNvSpPr>
            <a:spLocks noGrp="1"/>
          </p:cNvSpPr>
          <p:nvPr>
            <p:ph type="body" sz="half" idx="20" hasCustomPrompt="1"/>
          </p:nvPr>
        </p:nvSpPr>
        <p:spPr>
          <a:xfrm>
            <a:off x="7668000"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44" name="Text Placeholder 3">
            <a:extLst>
              <a:ext uri="{FF2B5EF4-FFF2-40B4-BE49-F238E27FC236}">
                <a16:creationId xmlns:a16="http://schemas.microsoft.com/office/drawing/2014/main" id="{10C29631-F2F0-BAAD-918A-20DECE6B04C1}"/>
              </a:ext>
            </a:extLst>
          </p:cNvPr>
          <p:cNvSpPr>
            <a:spLocks noGrp="1"/>
          </p:cNvSpPr>
          <p:nvPr>
            <p:ph type="body" sz="half" idx="24" hasCustomPrompt="1"/>
          </p:nvPr>
        </p:nvSpPr>
        <p:spPr>
          <a:xfrm>
            <a:off x="4933387"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45" name="Picture Placeholder 2">
            <a:extLst>
              <a:ext uri="{FF2B5EF4-FFF2-40B4-BE49-F238E27FC236}">
                <a16:creationId xmlns:a16="http://schemas.microsoft.com/office/drawing/2014/main" id="{9628F102-EC7D-1B31-BA45-F78DCEF13719}"/>
              </a:ext>
            </a:extLst>
          </p:cNvPr>
          <p:cNvSpPr>
            <a:spLocks noGrp="1" noChangeAspect="1"/>
          </p:cNvSpPr>
          <p:nvPr>
            <p:ph type="pic" idx="25"/>
          </p:nvPr>
        </p:nvSpPr>
        <p:spPr>
          <a:xfrm>
            <a:off x="4933387"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6" name="Picture Placeholder 2">
            <a:extLst>
              <a:ext uri="{FF2B5EF4-FFF2-40B4-BE49-F238E27FC236}">
                <a16:creationId xmlns:a16="http://schemas.microsoft.com/office/drawing/2014/main" id="{1EA26B2E-46A6-38B9-EC56-07F828B4975A}"/>
              </a:ext>
            </a:extLst>
          </p:cNvPr>
          <p:cNvSpPr>
            <a:spLocks noGrp="1" noChangeAspect="1"/>
          </p:cNvSpPr>
          <p:nvPr>
            <p:ph type="pic" idx="26"/>
          </p:nvPr>
        </p:nvSpPr>
        <p:spPr>
          <a:xfrm>
            <a:off x="7668000"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7" name="Picture Placeholder 2">
            <a:extLst>
              <a:ext uri="{FF2B5EF4-FFF2-40B4-BE49-F238E27FC236}">
                <a16:creationId xmlns:a16="http://schemas.microsoft.com/office/drawing/2014/main" id="{0CC8A6AB-C5F6-6DB2-10D9-094811C014F8}"/>
              </a:ext>
            </a:extLst>
          </p:cNvPr>
          <p:cNvSpPr>
            <a:spLocks noGrp="1" noChangeAspect="1"/>
          </p:cNvSpPr>
          <p:nvPr>
            <p:ph type="pic" idx="27"/>
          </p:nvPr>
        </p:nvSpPr>
        <p:spPr>
          <a:xfrm>
            <a:off x="5844925"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8" name="Picture Placeholder 2">
            <a:extLst>
              <a:ext uri="{FF2B5EF4-FFF2-40B4-BE49-F238E27FC236}">
                <a16:creationId xmlns:a16="http://schemas.microsoft.com/office/drawing/2014/main" id="{B2F8B4EE-A8DE-6773-A0DA-7AC97BE6416E}"/>
              </a:ext>
            </a:extLst>
          </p:cNvPr>
          <p:cNvSpPr>
            <a:spLocks noGrp="1" noChangeAspect="1"/>
          </p:cNvSpPr>
          <p:nvPr>
            <p:ph type="pic" idx="28"/>
          </p:nvPr>
        </p:nvSpPr>
        <p:spPr>
          <a:xfrm>
            <a:off x="6756463"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9" name="Text Placeholder 3">
            <a:extLst>
              <a:ext uri="{FF2B5EF4-FFF2-40B4-BE49-F238E27FC236}">
                <a16:creationId xmlns:a16="http://schemas.microsoft.com/office/drawing/2014/main" id="{B82E6897-1D99-CC88-6FF8-2884604A7527}"/>
              </a:ext>
            </a:extLst>
          </p:cNvPr>
          <p:cNvSpPr>
            <a:spLocks noGrp="1"/>
          </p:cNvSpPr>
          <p:nvPr>
            <p:ph type="body" sz="half" idx="29" hasCustomPrompt="1"/>
          </p:nvPr>
        </p:nvSpPr>
        <p:spPr>
          <a:xfrm>
            <a:off x="5844925"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0" name="Text Placeholder 3">
            <a:extLst>
              <a:ext uri="{FF2B5EF4-FFF2-40B4-BE49-F238E27FC236}">
                <a16:creationId xmlns:a16="http://schemas.microsoft.com/office/drawing/2014/main" id="{11D30C60-7A13-AFC1-4B93-D4B47CE91438}"/>
              </a:ext>
            </a:extLst>
          </p:cNvPr>
          <p:cNvSpPr>
            <a:spLocks noGrp="1"/>
          </p:cNvSpPr>
          <p:nvPr>
            <p:ph type="body" sz="half" idx="30" hasCustomPrompt="1"/>
          </p:nvPr>
        </p:nvSpPr>
        <p:spPr>
          <a:xfrm>
            <a:off x="6756463"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1" name="Text Placeholder 3">
            <a:extLst>
              <a:ext uri="{FF2B5EF4-FFF2-40B4-BE49-F238E27FC236}">
                <a16:creationId xmlns:a16="http://schemas.microsoft.com/office/drawing/2014/main" id="{27361AF9-33D8-9D90-6EE9-B78DA784FE0D}"/>
              </a:ext>
            </a:extLst>
          </p:cNvPr>
          <p:cNvSpPr>
            <a:spLocks noGrp="1"/>
          </p:cNvSpPr>
          <p:nvPr>
            <p:ph type="body" sz="half" idx="31" hasCustomPrompt="1"/>
          </p:nvPr>
        </p:nvSpPr>
        <p:spPr>
          <a:xfrm>
            <a:off x="7668000"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2" name="Text Placeholder 3">
            <a:extLst>
              <a:ext uri="{FF2B5EF4-FFF2-40B4-BE49-F238E27FC236}">
                <a16:creationId xmlns:a16="http://schemas.microsoft.com/office/drawing/2014/main" id="{2D9CB674-6419-E310-FBE3-C880BC61D8F9}"/>
              </a:ext>
            </a:extLst>
          </p:cNvPr>
          <p:cNvSpPr>
            <a:spLocks noGrp="1"/>
          </p:cNvSpPr>
          <p:nvPr>
            <p:ph type="body" sz="half" idx="32" hasCustomPrompt="1"/>
          </p:nvPr>
        </p:nvSpPr>
        <p:spPr>
          <a:xfrm>
            <a:off x="4933387"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3" name="Picture Placeholder 2">
            <a:extLst>
              <a:ext uri="{FF2B5EF4-FFF2-40B4-BE49-F238E27FC236}">
                <a16:creationId xmlns:a16="http://schemas.microsoft.com/office/drawing/2014/main" id="{6517AB7B-3428-402C-817A-360B21E818FB}"/>
              </a:ext>
            </a:extLst>
          </p:cNvPr>
          <p:cNvSpPr>
            <a:spLocks noGrp="1" noChangeAspect="1"/>
          </p:cNvSpPr>
          <p:nvPr>
            <p:ph type="pic" idx="33"/>
          </p:nvPr>
        </p:nvSpPr>
        <p:spPr>
          <a:xfrm>
            <a:off x="4933387"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4" name="Picture Placeholder 2">
            <a:extLst>
              <a:ext uri="{FF2B5EF4-FFF2-40B4-BE49-F238E27FC236}">
                <a16:creationId xmlns:a16="http://schemas.microsoft.com/office/drawing/2014/main" id="{5B879716-E9DD-9268-2616-D8B1CD00AAFF}"/>
              </a:ext>
            </a:extLst>
          </p:cNvPr>
          <p:cNvSpPr>
            <a:spLocks noGrp="1" noChangeAspect="1"/>
          </p:cNvSpPr>
          <p:nvPr>
            <p:ph type="pic" idx="34"/>
          </p:nvPr>
        </p:nvSpPr>
        <p:spPr>
          <a:xfrm>
            <a:off x="7668000"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5" name="Picture Placeholder 2">
            <a:extLst>
              <a:ext uri="{FF2B5EF4-FFF2-40B4-BE49-F238E27FC236}">
                <a16:creationId xmlns:a16="http://schemas.microsoft.com/office/drawing/2014/main" id="{BC743ACB-703D-16A2-1882-6697276F84A4}"/>
              </a:ext>
            </a:extLst>
          </p:cNvPr>
          <p:cNvSpPr>
            <a:spLocks noGrp="1" noChangeAspect="1"/>
          </p:cNvSpPr>
          <p:nvPr>
            <p:ph type="pic" idx="35"/>
          </p:nvPr>
        </p:nvSpPr>
        <p:spPr>
          <a:xfrm>
            <a:off x="5844925"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6" name="Picture Placeholder 2">
            <a:extLst>
              <a:ext uri="{FF2B5EF4-FFF2-40B4-BE49-F238E27FC236}">
                <a16:creationId xmlns:a16="http://schemas.microsoft.com/office/drawing/2014/main" id="{845DECD1-5601-E6F7-E1EE-58EEA7FBF252}"/>
              </a:ext>
            </a:extLst>
          </p:cNvPr>
          <p:cNvSpPr>
            <a:spLocks noGrp="1" noChangeAspect="1"/>
          </p:cNvSpPr>
          <p:nvPr>
            <p:ph type="pic" idx="36"/>
          </p:nvPr>
        </p:nvSpPr>
        <p:spPr>
          <a:xfrm>
            <a:off x="6756463"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7" name="Text Placeholder 3">
            <a:extLst>
              <a:ext uri="{FF2B5EF4-FFF2-40B4-BE49-F238E27FC236}">
                <a16:creationId xmlns:a16="http://schemas.microsoft.com/office/drawing/2014/main" id="{3E09E06E-450F-5ADB-2A20-607F68C5159E}"/>
              </a:ext>
            </a:extLst>
          </p:cNvPr>
          <p:cNvSpPr>
            <a:spLocks noGrp="1"/>
          </p:cNvSpPr>
          <p:nvPr>
            <p:ph type="body" sz="half" idx="37" hasCustomPrompt="1"/>
          </p:nvPr>
        </p:nvSpPr>
        <p:spPr>
          <a:xfrm>
            <a:off x="5844925"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8" name="Text Placeholder 3">
            <a:extLst>
              <a:ext uri="{FF2B5EF4-FFF2-40B4-BE49-F238E27FC236}">
                <a16:creationId xmlns:a16="http://schemas.microsoft.com/office/drawing/2014/main" id="{1AFE7EBE-9A8B-0904-ADF1-C144F577A54F}"/>
              </a:ext>
            </a:extLst>
          </p:cNvPr>
          <p:cNvSpPr>
            <a:spLocks noGrp="1"/>
          </p:cNvSpPr>
          <p:nvPr>
            <p:ph type="body" sz="half" idx="38" hasCustomPrompt="1"/>
          </p:nvPr>
        </p:nvSpPr>
        <p:spPr>
          <a:xfrm>
            <a:off x="6756463"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9" name="Text Placeholder 3">
            <a:extLst>
              <a:ext uri="{FF2B5EF4-FFF2-40B4-BE49-F238E27FC236}">
                <a16:creationId xmlns:a16="http://schemas.microsoft.com/office/drawing/2014/main" id="{77353586-7AF0-951B-A022-C1EEC3ED5450}"/>
              </a:ext>
            </a:extLst>
          </p:cNvPr>
          <p:cNvSpPr>
            <a:spLocks noGrp="1"/>
          </p:cNvSpPr>
          <p:nvPr>
            <p:ph type="body" sz="half" idx="39" hasCustomPrompt="1"/>
          </p:nvPr>
        </p:nvSpPr>
        <p:spPr>
          <a:xfrm>
            <a:off x="7668000"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60" name="Text Placeholder 3">
            <a:extLst>
              <a:ext uri="{FF2B5EF4-FFF2-40B4-BE49-F238E27FC236}">
                <a16:creationId xmlns:a16="http://schemas.microsoft.com/office/drawing/2014/main" id="{B2ADC6C9-F7E6-DC26-EAA7-3DA378FF87CF}"/>
              </a:ext>
            </a:extLst>
          </p:cNvPr>
          <p:cNvSpPr>
            <a:spLocks noGrp="1"/>
          </p:cNvSpPr>
          <p:nvPr>
            <p:ph type="body" sz="half" idx="40" hasCustomPrompt="1"/>
          </p:nvPr>
        </p:nvSpPr>
        <p:spPr>
          <a:xfrm>
            <a:off x="4933387"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61" name="Picture Placeholder 2">
            <a:extLst>
              <a:ext uri="{FF2B5EF4-FFF2-40B4-BE49-F238E27FC236}">
                <a16:creationId xmlns:a16="http://schemas.microsoft.com/office/drawing/2014/main" id="{6E99DB23-BBE2-C282-B0DD-FDA068117084}"/>
              </a:ext>
            </a:extLst>
          </p:cNvPr>
          <p:cNvSpPr>
            <a:spLocks noGrp="1" noChangeAspect="1"/>
          </p:cNvSpPr>
          <p:nvPr>
            <p:ph type="pic" idx="41"/>
          </p:nvPr>
        </p:nvSpPr>
        <p:spPr>
          <a:xfrm>
            <a:off x="4933387"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63" name="Picture Placeholder 2">
            <a:extLst>
              <a:ext uri="{FF2B5EF4-FFF2-40B4-BE49-F238E27FC236}">
                <a16:creationId xmlns:a16="http://schemas.microsoft.com/office/drawing/2014/main" id="{770D379C-3FB3-DC41-D9CD-69F11B027972}"/>
              </a:ext>
            </a:extLst>
          </p:cNvPr>
          <p:cNvSpPr>
            <a:spLocks noGrp="1" noChangeAspect="1"/>
          </p:cNvSpPr>
          <p:nvPr>
            <p:ph type="pic" idx="43"/>
          </p:nvPr>
        </p:nvSpPr>
        <p:spPr>
          <a:xfrm>
            <a:off x="5844925"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64" name="Picture Placeholder 2">
            <a:extLst>
              <a:ext uri="{FF2B5EF4-FFF2-40B4-BE49-F238E27FC236}">
                <a16:creationId xmlns:a16="http://schemas.microsoft.com/office/drawing/2014/main" id="{83A5BE8F-AA02-499B-4ADA-E7F308E89DC3}"/>
              </a:ext>
            </a:extLst>
          </p:cNvPr>
          <p:cNvSpPr>
            <a:spLocks noGrp="1" noChangeAspect="1"/>
          </p:cNvSpPr>
          <p:nvPr>
            <p:ph type="pic" idx="44"/>
          </p:nvPr>
        </p:nvSpPr>
        <p:spPr>
          <a:xfrm>
            <a:off x="6756463"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65" name="Text Placeholder 3">
            <a:extLst>
              <a:ext uri="{FF2B5EF4-FFF2-40B4-BE49-F238E27FC236}">
                <a16:creationId xmlns:a16="http://schemas.microsoft.com/office/drawing/2014/main" id="{B6B3AA80-4701-9C3E-CEE0-8DADF0B730C3}"/>
              </a:ext>
            </a:extLst>
          </p:cNvPr>
          <p:cNvSpPr>
            <a:spLocks noGrp="1"/>
          </p:cNvSpPr>
          <p:nvPr>
            <p:ph type="body" sz="half" idx="45" hasCustomPrompt="1"/>
          </p:nvPr>
        </p:nvSpPr>
        <p:spPr>
          <a:xfrm>
            <a:off x="5844925"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66" name="Text Placeholder 3">
            <a:extLst>
              <a:ext uri="{FF2B5EF4-FFF2-40B4-BE49-F238E27FC236}">
                <a16:creationId xmlns:a16="http://schemas.microsoft.com/office/drawing/2014/main" id="{247B9B3D-CCB2-CD50-73CC-1B9A4FB42D4D}"/>
              </a:ext>
            </a:extLst>
          </p:cNvPr>
          <p:cNvSpPr>
            <a:spLocks noGrp="1"/>
          </p:cNvSpPr>
          <p:nvPr>
            <p:ph type="body" sz="half" idx="46" hasCustomPrompt="1"/>
          </p:nvPr>
        </p:nvSpPr>
        <p:spPr>
          <a:xfrm>
            <a:off x="6756463"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Tree>
    <p:extLst>
      <p:ext uri="{BB962C8B-B14F-4D97-AF65-F5344CB8AC3E}">
        <p14:creationId xmlns:p14="http://schemas.microsoft.com/office/powerpoint/2010/main" val="17930845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wee afbeeldingen">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Tree>
    <p:extLst>
      <p:ext uri="{BB962C8B-B14F-4D97-AF65-F5344CB8AC3E}">
        <p14:creationId xmlns:p14="http://schemas.microsoft.com/office/powerpoint/2010/main" val="321134963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8_Twee afbeeld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7A98BD33-5D5F-1425-2A75-9F75C1B41D74}"/>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6" name="Text Placeholder 3">
            <a:extLst>
              <a:ext uri="{FF2B5EF4-FFF2-40B4-BE49-F238E27FC236}">
                <a16:creationId xmlns:a16="http://schemas.microsoft.com/office/drawing/2014/main" id="{640B3C99-471A-B1D0-35E9-BDDE5955DB2B}"/>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9154481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Quote en afbeeldin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8010738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Quote en twee afbeeldingen">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410273993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Drie afbeeldingen">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F1F8AAB6-4B90-8EED-C39D-98AD180A34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3" name="Picture Placeholder 2">
            <a:extLst>
              <a:ext uri="{FF2B5EF4-FFF2-40B4-BE49-F238E27FC236}">
                <a16:creationId xmlns:a16="http://schemas.microsoft.com/office/drawing/2014/main" id="{58064649-251F-7B27-5A11-CAC1EAAB9A48}"/>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43301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2356653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Leeg Blauw">
    <p:spTree>
      <p:nvGrpSpPr>
        <p:cNvPr id="1" name=""/>
        <p:cNvGrpSpPr/>
        <p:nvPr/>
      </p:nvGrpSpPr>
      <p:grpSpPr>
        <a:xfrm>
          <a:off x="0" y="0"/>
          <a:ext cx="0" cy="0"/>
          <a:chOff x="0" y="0"/>
          <a:chExt cx="0" cy="0"/>
        </a:xfrm>
      </p:grpSpPr>
      <p:sp>
        <p:nvSpPr>
          <p:cNvPr id="7" name="Afgeronde rechthoek 6">
            <a:extLst>
              <a:ext uri="{FF2B5EF4-FFF2-40B4-BE49-F238E27FC236}">
                <a16:creationId xmlns:a16="http://schemas.microsoft.com/office/drawing/2014/main" id="{AFAA07C4-89F6-BF90-2667-94EED51BCD7F}"/>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bg1"/>
                </a:solidFill>
              </a:defRPr>
            </a:lvl1pPr>
          </a:lstStyle>
          <a:p>
            <a:r>
              <a:rPr lang="nl-NL"/>
              <a:t>Teamfit is een werkwijze van JOGG</a:t>
            </a:r>
          </a:p>
          <a:p>
            <a:endParaRPr lang="nl-NL"/>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23000032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Kaart Nederland">
    <p:spTree>
      <p:nvGrpSpPr>
        <p:cNvPr id="1" name=""/>
        <p:cNvGrpSpPr/>
        <p:nvPr/>
      </p:nvGrpSpPr>
      <p:grpSpPr>
        <a:xfrm>
          <a:off x="0" y="0"/>
          <a:ext cx="0" cy="0"/>
          <a:chOff x="0" y="0"/>
          <a:chExt cx="0" cy="0"/>
        </a:xfrm>
      </p:grpSpPr>
      <p:sp>
        <p:nvSpPr>
          <p:cNvPr id="22" name="Afgeronde rechthoek 21">
            <a:extLst>
              <a:ext uri="{FF2B5EF4-FFF2-40B4-BE49-F238E27FC236}">
                <a16:creationId xmlns:a16="http://schemas.microsoft.com/office/drawing/2014/main" id="{066FBC1E-2C18-CD42-B591-38BA57714DD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bg1"/>
                </a:solidFill>
              </a:defRPr>
            </a:lvl1pPr>
          </a:lstStyle>
          <a:p>
            <a:r>
              <a:rPr lang="nl-NL"/>
              <a:t>Teamfit is een werkwijze van JOGG</a:t>
            </a:r>
          </a:p>
          <a:p>
            <a:endParaRPr lang="nl-NL"/>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8" name="Text Placeholder 3">
            <a:extLst>
              <a:ext uri="{FF2B5EF4-FFF2-40B4-BE49-F238E27FC236}">
                <a16:creationId xmlns:a16="http://schemas.microsoft.com/office/drawing/2014/main" id="{C8B63174-61AE-2047-9F81-B2540F193FBC}"/>
              </a:ext>
            </a:extLst>
          </p:cNvPr>
          <p:cNvSpPr>
            <a:spLocks noGrp="1"/>
          </p:cNvSpPr>
          <p:nvPr>
            <p:ph type="body" sz="half" idx="28" hasCustomPrompt="1"/>
          </p:nvPr>
        </p:nvSpPr>
        <p:spPr>
          <a:xfrm>
            <a:off x="972000" y="1726905"/>
            <a:ext cx="2413623" cy="864000"/>
          </a:xfrm>
        </p:spPr>
        <p:txBody>
          <a:bodyPr/>
          <a:lstStyle>
            <a:lvl1pPr marL="0" indent="0" algn="ctr">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Kop</a:t>
            </a:r>
          </a:p>
        </p:txBody>
      </p:sp>
      <p:sp>
        <p:nvSpPr>
          <p:cNvPr id="19" name="Text Placeholder 3">
            <a:extLst>
              <a:ext uri="{FF2B5EF4-FFF2-40B4-BE49-F238E27FC236}">
                <a16:creationId xmlns:a16="http://schemas.microsoft.com/office/drawing/2014/main" id="{9351C5D2-8150-004A-856D-A237926DB830}"/>
              </a:ext>
            </a:extLst>
          </p:cNvPr>
          <p:cNvSpPr>
            <a:spLocks noGrp="1"/>
          </p:cNvSpPr>
          <p:nvPr>
            <p:ph type="body" sz="half" idx="29" hasCustomPrompt="1"/>
          </p:nvPr>
        </p:nvSpPr>
        <p:spPr>
          <a:xfrm>
            <a:off x="970218"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0" name="Text Placeholder 3">
            <a:extLst>
              <a:ext uri="{FF2B5EF4-FFF2-40B4-BE49-F238E27FC236}">
                <a16:creationId xmlns:a16="http://schemas.microsoft.com/office/drawing/2014/main" id="{8D40ECD8-3692-6F47-BC17-A3547D6DEC5E}"/>
              </a:ext>
            </a:extLst>
          </p:cNvPr>
          <p:cNvSpPr>
            <a:spLocks noGrp="1"/>
          </p:cNvSpPr>
          <p:nvPr>
            <p:ph type="body" sz="half" idx="30" hasCustomPrompt="1"/>
          </p:nvPr>
        </p:nvSpPr>
        <p:spPr>
          <a:xfrm>
            <a:off x="1582219"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1" name="Text Placeholder 3">
            <a:extLst>
              <a:ext uri="{FF2B5EF4-FFF2-40B4-BE49-F238E27FC236}">
                <a16:creationId xmlns:a16="http://schemas.microsoft.com/office/drawing/2014/main" id="{6A575E81-86C0-A046-8090-275251BBA984}"/>
              </a:ext>
            </a:extLst>
          </p:cNvPr>
          <p:cNvSpPr>
            <a:spLocks noGrp="1"/>
          </p:cNvSpPr>
          <p:nvPr>
            <p:ph type="body" sz="half" idx="31" hasCustomPrompt="1"/>
          </p:nvPr>
        </p:nvSpPr>
        <p:spPr>
          <a:xfrm>
            <a:off x="2194822"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3" name="Text Placeholder 3">
            <a:extLst>
              <a:ext uri="{FF2B5EF4-FFF2-40B4-BE49-F238E27FC236}">
                <a16:creationId xmlns:a16="http://schemas.microsoft.com/office/drawing/2014/main" id="{96500F89-7795-282D-6191-A83306D6186B}"/>
              </a:ext>
            </a:extLst>
          </p:cNvPr>
          <p:cNvSpPr>
            <a:spLocks noGrp="1"/>
          </p:cNvSpPr>
          <p:nvPr>
            <p:ph type="body" sz="half" idx="32" hasCustomPrompt="1"/>
          </p:nvPr>
        </p:nvSpPr>
        <p:spPr>
          <a:xfrm>
            <a:off x="2809623"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pic>
        <p:nvPicPr>
          <p:cNvPr id="9" name="Afbeelding 8">
            <a:extLst>
              <a:ext uri="{FF2B5EF4-FFF2-40B4-BE49-F238E27FC236}">
                <a16:creationId xmlns:a16="http://schemas.microsoft.com/office/drawing/2014/main" id="{4B2B21B3-8DA4-B390-9563-EEDDF7B5E717}"/>
              </a:ext>
            </a:extLst>
          </p:cNvPr>
          <p:cNvPicPr>
            <a:picLocks noChangeAspect="1"/>
          </p:cNvPicPr>
          <p:nvPr userDrawn="1"/>
        </p:nvPicPr>
        <p:blipFill>
          <a:blip r:embed="rId2"/>
          <a:srcRect/>
          <a:stretch/>
        </p:blipFill>
        <p:spPr>
          <a:xfrm>
            <a:off x="4492955" y="323850"/>
            <a:ext cx="3797300" cy="4495800"/>
          </a:xfrm>
          <a:prstGeom prst="rect">
            <a:avLst/>
          </a:prstGeom>
        </p:spPr>
      </p:pic>
    </p:spTree>
    <p:extLst>
      <p:ext uri="{BB962C8B-B14F-4D97-AF65-F5344CB8AC3E}">
        <p14:creationId xmlns:p14="http://schemas.microsoft.com/office/powerpoint/2010/main" val="25267945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el Spo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2000" y="1837604"/>
            <a:ext cx="3240000" cy="2232000"/>
          </a:xfrm>
        </p:spPr>
        <p:txBody>
          <a:bodyPr anchor="t" anchorCtr="0"/>
          <a:lstStyle>
            <a:lvl1pPr algn="l">
              <a:defRPr sz="3200">
                <a:solidFill>
                  <a:schemeClr val="bg1"/>
                </a:solidFill>
              </a:defRPr>
            </a:lvl1pPr>
          </a:lstStyle>
          <a:p>
            <a:r>
              <a:rPr lang="nl-NL"/>
              <a:t>Titelstijl van model bewerken</a:t>
            </a:r>
            <a:endParaRPr lang="en-US"/>
          </a:p>
        </p:txBody>
      </p:sp>
    </p:spTree>
    <p:extLst>
      <p:ext uri="{BB962C8B-B14F-4D97-AF65-F5344CB8AC3E}">
        <p14:creationId xmlns:p14="http://schemas.microsoft.com/office/powerpoint/2010/main" val="110436820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Drie kaders met afbeelding">
    <p:bg>
      <p:bgPr>
        <a:solidFill>
          <a:schemeClr val="bg1"/>
        </a:solidFill>
        <a:effectLst/>
      </p:bgPr>
    </p:bg>
    <p:spTree>
      <p:nvGrpSpPr>
        <p:cNvPr id="1" name=""/>
        <p:cNvGrpSpPr/>
        <p:nvPr/>
      </p:nvGrpSpPr>
      <p:grpSpPr>
        <a:xfrm>
          <a:off x="0" y="0"/>
          <a:ext cx="0" cy="0"/>
          <a:chOff x="0" y="0"/>
          <a:chExt cx="0" cy="0"/>
        </a:xfrm>
      </p:grpSpPr>
      <p:sp>
        <p:nvSpPr>
          <p:cNvPr id="24" name="Tijdelijke aanduiding voor tekst 23">
            <a:extLst>
              <a:ext uri="{FF2B5EF4-FFF2-40B4-BE49-F238E27FC236}">
                <a16:creationId xmlns:a16="http://schemas.microsoft.com/office/drawing/2014/main" id="{3159C925-C1D2-D8B2-8199-B7B96A68EABA}"/>
              </a:ext>
            </a:extLst>
          </p:cNvPr>
          <p:cNvSpPr>
            <a:spLocks noGrp="1"/>
          </p:cNvSpPr>
          <p:nvPr>
            <p:ph type="body" sz="half" idx="26" hasCustomPrompt="1"/>
          </p:nvPr>
        </p:nvSpPr>
        <p:spPr>
          <a:xfrm>
            <a:off x="126001" y="126000"/>
            <a:ext cx="2844000" cy="4897743"/>
          </a:xfrm>
          <a:custGeom>
            <a:avLst/>
            <a:gdLst>
              <a:gd name="csX0" fmla="*/ 903282 w 2844000"/>
              <a:gd name="csY0" fmla="*/ 0 h 4897743"/>
              <a:gd name="csX1" fmla="*/ 1857455 w 2844000"/>
              <a:gd name="csY1" fmla="*/ 0 h 4897743"/>
              <a:gd name="csX2" fmla="*/ 1857455 w 2844000"/>
              <a:gd name="csY2" fmla="*/ 419 h 4897743"/>
              <a:gd name="csX3" fmla="*/ 2534006 w 2844000"/>
              <a:gd name="csY3" fmla="*/ 419 h 4897743"/>
              <a:gd name="csX4" fmla="*/ 2844000 w 2844000"/>
              <a:gd name="csY4" fmla="*/ 310468 h 4897743"/>
              <a:gd name="csX5" fmla="*/ 2844000 w 2844000"/>
              <a:gd name="csY5" fmla="*/ 403648 h 4897743"/>
              <a:gd name="csX6" fmla="*/ 2844000 w 2844000"/>
              <a:gd name="csY6" fmla="*/ 1679792 h 4897743"/>
              <a:gd name="csX7" fmla="*/ 2844000 w 2844000"/>
              <a:gd name="csY7" fmla="*/ 1798113 h 4897743"/>
              <a:gd name="csX8" fmla="*/ 2844000 w 2844000"/>
              <a:gd name="csY8" fmla="*/ 1891293 h 4897743"/>
              <a:gd name="csX9" fmla="*/ 2844000 w 2844000"/>
              <a:gd name="csY9" fmla="*/ 3000615 h 4897743"/>
              <a:gd name="csX10" fmla="*/ 2844000 w 2844000"/>
              <a:gd name="csY10" fmla="*/ 3093795 h 4897743"/>
              <a:gd name="csX11" fmla="*/ 2844000 w 2844000"/>
              <a:gd name="csY11" fmla="*/ 3396143 h 4897743"/>
              <a:gd name="csX12" fmla="*/ 2844000 w 2844000"/>
              <a:gd name="csY12" fmla="*/ 4488260 h 4897743"/>
              <a:gd name="csX13" fmla="*/ 2844000 w 2844000"/>
              <a:gd name="csY13" fmla="*/ 4581440 h 4897743"/>
              <a:gd name="csX14" fmla="*/ 2534006 w 2844000"/>
              <a:gd name="csY14" fmla="*/ 4891490 h 4897743"/>
              <a:gd name="csX15" fmla="*/ 2200887 w 2844000"/>
              <a:gd name="csY15" fmla="*/ 4891490 h 4897743"/>
              <a:gd name="csX16" fmla="*/ 2200887 w 2844000"/>
              <a:gd name="csY16" fmla="*/ 4897390 h 4897743"/>
              <a:gd name="csX17" fmla="*/ 2150339 w 2844000"/>
              <a:gd name="csY17" fmla="*/ 4897390 h 4897743"/>
              <a:gd name="csX18" fmla="*/ 2146834 w 2844000"/>
              <a:gd name="csY18" fmla="*/ 4897743 h 4897743"/>
              <a:gd name="csX19" fmla="*/ 2140138 w 2844000"/>
              <a:gd name="csY19" fmla="*/ 4897743 h 4897743"/>
              <a:gd name="csX20" fmla="*/ 1033218 w 2844000"/>
              <a:gd name="csY20" fmla="*/ 4897743 h 4897743"/>
              <a:gd name="csX21" fmla="*/ 1033218 w 2844000"/>
              <a:gd name="csY21" fmla="*/ 4897325 h 4897743"/>
              <a:gd name="csX22" fmla="*/ 316706 w 2844000"/>
              <a:gd name="csY22" fmla="*/ 4897325 h 4897743"/>
              <a:gd name="csX23" fmla="*/ 310010 w 2844000"/>
              <a:gd name="csY23" fmla="*/ 4897325 h 4897743"/>
              <a:gd name="csX24" fmla="*/ 0 w 2844000"/>
              <a:gd name="csY24" fmla="*/ 4587260 h 4897743"/>
              <a:gd name="csX25" fmla="*/ 0 w 2844000"/>
              <a:gd name="csY25" fmla="*/ 4494075 h 4897743"/>
              <a:gd name="csX26" fmla="*/ 0 w 2844000"/>
              <a:gd name="csY26" fmla="*/ 3099542 h 4897743"/>
              <a:gd name="csX27" fmla="*/ 0 w 2844000"/>
              <a:gd name="csY27" fmla="*/ 3006358 h 4897743"/>
              <a:gd name="csX28" fmla="*/ 0 w 2844000"/>
              <a:gd name="csY28" fmla="*/ 3006358 h 4897743"/>
              <a:gd name="csX29" fmla="*/ 0 w 2844000"/>
              <a:gd name="csY29" fmla="*/ 1897113 h 4897743"/>
              <a:gd name="csX30" fmla="*/ 0 w 2844000"/>
              <a:gd name="csY30" fmla="*/ 1803928 h 4897743"/>
              <a:gd name="csX31" fmla="*/ 0 w 2844000"/>
              <a:gd name="csY31" fmla="*/ 1679792 h 4897743"/>
              <a:gd name="csX32" fmla="*/ 0 w 2844000"/>
              <a:gd name="csY32" fmla="*/ 409395 h 4897743"/>
              <a:gd name="csX33" fmla="*/ 0 w 2844000"/>
              <a:gd name="csY33" fmla="*/ 316211 h 4897743"/>
              <a:gd name="csX34" fmla="*/ 24362 w 2844000"/>
              <a:gd name="csY34" fmla="*/ 195520 h 4897743"/>
              <a:gd name="csX35" fmla="*/ 24528 w 2844000"/>
              <a:gd name="csY35" fmla="*/ 195216 h 4897743"/>
              <a:gd name="csX36" fmla="*/ 24537 w 2844000"/>
              <a:gd name="csY36" fmla="*/ 195166 h 4897743"/>
              <a:gd name="csX37" fmla="*/ 310184 w 2844000"/>
              <a:gd name="csY37" fmla="*/ 5793 h 4897743"/>
              <a:gd name="csX38" fmla="*/ 903282 w 2844000"/>
              <a:gd name="csY38" fmla="*/ 5793 h 4897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44000" h="4897743">
                <a:moveTo>
                  <a:pt x="903282" y="0"/>
                </a:moveTo>
                <a:lnTo>
                  <a:pt x="1857455" y="0"/>
                </a:lnTo>
                <a:lnTo>
                  <a:pt x="1857455" y="419"/>
                </a:lnTo>
                <a:lnTo>
                  <a:pt x="2534006" y="419"/>
                </a:lnTo>
                <a:cubicBezTo>
                  <a:pt x="2705211" y="419"/>
                  <a:pt x="2844000" y="139233"/>
                  <a:pt x="2844000" y="310468"/>
                </a:cubicBezTo>
                <a:lnTo>
                  <a:pt x="2844000" y="403648"/>
                </a:lnTo>
                <a:lnTo>
                  <a:pt x="2844000" y="1679792"/>
                </a:lnTo>
                <a:lnTo>
                  <a:pt x="2844000" y="1798113"/>
                </a:lnTo>
                <a:lnTo>
                  <a:pt x="2844000" y="1891293"/>
                </a:lnTo>
                <a:lnTo>
                  <a:pt x="2844000" y="3000615"/>
                </a:lnTo>
                <a:lnTo>
                  <a:pt x="2844000" y="3093795"/>
                </a:lnTo>
                <a:lnTo>
                  <a:pt x="2844000" y="3396143"/>
                </a:lnTo>
                <a:lnTo>
                  <a:pt x="2844000" y="4488260"/>
                </a:lnTo>
                <a:lnTo>
                  <a:pt x="2844000" y="4581440"/>
                </a:lnTo>
                <a:cubicBezTo>
                  <a:pt x="2844000" y="4752676"/>
                  <a:pt x="2705211" y="4891490"/>
                  <a:pt x="2534006" y="4891490"/>
                </a:cubicBezTo>
                <a:lnTo>
                  <a:pt x="2200887" y="4891490"/>
                </a:lnTo>
                <a:lnTo>
                  <a:pt x="2200887" y="4897390"/>
                </a:lnTo>
                <a:lnTo>
                  <a:pt x="2150339" y="4897390"/>
                </a:lnTo>
                <a:lnTo>
                  <a:pt x="2146834" y="4897743"/>
                </a:lnTo>
                <a:lnTo>
                  <a:pt x="2140138" y="4897743"/>
                </a:lnTo>
                <a:lnTo>
                  <a:pt x="1033218" y="4897743"/>
                </a:lnTo>
                <a:lnTo>
                  <a:pt x="1033218" y="4897325"/>
                </a:lnTo>
                <a:lnTo>
                  <a:pt x="316706" y="4897325"/>
                </a:lnTo>
                <a:lnTo>
                  <a:pt x="310010" y="4897325"/>
                </a:lnTo>
                <a:cubicBezTo>
                  <a:pt x="138796" y="4897325"/>
                  <a:pt x="0" y="4758505"/>
                  <a:pt x="0" y="4587260"/>
                </a:cubicBezTo>
                <a:lnTo>
                  <a:pt x="0" y="4494075"/>
                </a:lnTo>
                <a:lnTo>
                  <a:pt x="0" y="3099542"/>
                </a:lnTo>
                <a:lnTo>
                  <a:pt x="0" y="3006358"/>
                </a:lnTo>
                <a:lnTo>
                  <a:pt x="0" y="3006358"/>
                </a:lnTo>
                <a:lnTo>
                  <a:pt x="0" y="1897113"/>
                </a:lnTo>
                <a:lnTo>
                  <a:pt x="0" y="1803928"/>
                </a:lnTo>
                <a:lnTo>
                  <a:pt x="0" y="1679792"/>
                </a:lnTo>
                <a:lnTo>
                  <a:pt x="0" y="409395"/>
                </a:lnTo>
                <a:lnTo>
                  <a:pt x="0" y="316211"/>
                </a:lnTo>
                <a:cubicBezTo>
                  <a:pt x="0" y="273400"/>
                  <a:pt x="8675" y="232615"/>
                  <a:pt x="24362" y="195520"/>
                </a:cubicBezTo>
                <a:lnTo>
                  <a:pt x="24528" y="195216"/>
                </a:lnTo>
                <a:lnTo>
                  <a:pt x="24537" y="195166"/>
                </a:lnTo>
                <a:cubicBezTo>
                  <a:pt x="71598" y="83880"/>
                  <a:pt x="181775" y="5793"/>
                  <a:pt x="310184" y="5793"/>
                </a:cubicBezTo>
                <a:lnTo>
                  <a:pt x="903282" y="5793"/>
                </a:lnTo>
                <a:close/>
              </a:path>
            </a:pathLst>
          </a:custGeom>
          <a:solidFill>
            <a:schemeClr val="accent3"/>
          </a:solidFill>
        </p:spPr>
        <p:txBody>
          <a:bodyPr wrap="square" lIns="251999" tIns="3096000" rIns="180000" anchor="t" anchorCtr="0">
            <a:noAutofit/>
          </a:bodyPr>
          <a:lstStyle>
            <a:lvl1pPr marL="0" indent="0" algn="l">
              <a:lnSpc>
                <a:spcPct val="95000"/>
              </a:lnSpc>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6" name="Picture Placeholder 2">
            <a:extLst>
              <a:ext uri="{FF2B5EF4-FFF2-40B4-BE49-F238E27FC236}">
                <a16:creationId xmlns:a16="http://schemas.microsoft.com/office/drawing/2014/main" id="{30BF073B-4A8B-4542-D61B-F889F2DD5B66}"/>
              </a:ext>
            </a:extLst>
          </p:cNvPr>
          <p:cNvSpPr>
            <a:spLocks noGrp="1"/>
          </p:cNvSpPr>
          <p:nvPr>
            <p:ph type="pic" idx="13"/>
          </p:nvPr>
        </p:nvSpPr>
        <p:spPr>
          <a:xfrm>
            <a:off x="378000" y="378000"/>
            <a:ext cx="2376000" cy="2376000"/>
          </a:xfrm>
          <a:prstGeom prst="roundRect">
            <a:avLst>
              <a:gd name="adj" fmla="val 6632"/>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 name="Date Placeholder 1"/>
          <p:cNvSpPr>
            <a:spLocks noGrp="1"/>
          </p:cNvSpPr>
          <p:nvPr>
            <p:ph type="dt" sz="half" idx="10"/>
          </p:nvPr>
        </p:nvSpPr>
        <p:spPr>
          <a:xfrm rot="16200000">
            <a:off x="8280000" y="2466000"/>
            <a:ext cx="2984399" cy="180000"/>
          </a:xfrm>
        </p:spPr>
        <p:txBody>
          <a:bodyPr/>
          <a:lstStyle>
            <a:lvl1pPr>
              <a:defRPr>
                <a:solidFill>
                  <a:srgbClr val="ECECEC"/>
                </a:solidFill>
              </a:defRPr>
            </a:lvl1pPr>
          </a:lstStyle>
          <a:p>
            <a:r>
              <a:rPr lang="nl-NL"/>
              <a:t>Teamfit is een werkwijze van JOGG</a:t>
            </a:r>
          </a:p>
        </p:txBody>
      </p:sp>
      <p:sp>
        <p:nvSpPr>
          <p:cNvPr id="3" name="Footer Placeholder 2"/>
          <p:cNvSpPr>
            <a:spLocks noGrp="1"/>
          </p:cNvSpPr>
          <p:nvPr>
            <p:ph type="ftr" sz="quarter" idx="11"/>
          </p:nvPr>
        </p:nvSpPr>
        <p:spPr>
          <a:xfrm>
            <a:off x="324000" y="5760000"/>
            <a:ext cx="3086100" cy="180000"/>
          </a:xfrm>
        </p:spPr>
        <p:txBody>
          <a:bodyPr/>
          <a:lstStyle>
            <a:lvl1pPr>
              <a:defRPr>
                <a:solidFill>
                  <a:srgbClr val="ECECEC"/>
                </a:solidFill>
              </a:defRPr>
            </a:lvl1pPr>
          </a:lstStyle>
          <a:p>
            <a:endParaRPr lang="nl-NL">
              <a:solidFill>
                <a:srgbClr val="ECECEC"/>
              </a:solidFill>
            </a:endParaRPr>
          </a:p>
        </p:txBody>
      </p:sp>
      <p:sp>
        <p:nvSpPr>
          <p:cNvPr id="4" name="Slide Number Placeholder 3"/>
          <p:cNvSpPr>
            <a:spLocks noGrp="1"/>
          </p:cNvSpPr>
          <p:nvPr>
            <p:ph type="sldNum" sz="quarter" idx="12"/>
          </p:nvPr>
        </p:nvSpPr>
        <p:spPr>
          <a:xfrm>
            <a:off x="8100000" y="5760000"/>
            <a:ext cx="720000" cy="288000"/>
          </a:xfrm>
        </p:spPr>
        <p:txBody>
          <a:bodyPr/>
          <a:lstStyle>
            <a:lvl1pPr>
              <a:defRPr>
                <a:solidFill>
                  <a:srgbClr val="ECECEC"/>
                </a:solidFill>
              </a:defRPr>
            </a:lvl1pPr>
          </a:lstStyle>
          <a:p>
            <a:fld id="{14F1411D-0280-154F-AEAC-4C20B7AA46B2}" type="slidenum">
              <a:rPr lang="nl-NL" smtClean="0"/>
              <a:pPr/>
              <a:t>‹nr.›</a:t>
            </a:fld>
            <a:endParaRPr lang="nl-NL"/>
          </a:p>
        </p:txBody>
      </p:sp>
      <p:sp>
        <p:nvSpPr>
          <p:cNvPr id="31" name="Text Placeholder 3">
            <a:extLst>
              <a:ext uri="{FF2B5EF4-FFF2-40B4-BE49-F238E27FC236}">
                <a16:creationId xmlns:a16="http://schemas.microsoft.com/office/drawing/2014/main" id="{EEA8B5B7-31B5-67A0-9CB5-BE1D3483911B}"/>
              </a:ext>
            </a:extLst>
          </p:cNvPr>
          <p:cNvSpPr>
            <a:spLocks noGrp="1"/>
          </p:cNvSpPr>
          <p:nvPr>
            <p:ph type="body" sz="half" idx="25" hasCustomPrompt="1"/>
          </p:nvPr>
        </p:nvSpPr>
        <p:spPr>
          <a:xfrm>
            <a:off x="414001" y="2916000"/>
            <a:ext cx="2341726"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27" name="Tijdelijke aanduiding voor tekst 26">
            <a:extLst>
              <a:ext uri="{FF2B5EF4-FFF2-40B4-BE49-F238E27FC236}">
                <a16:creationId xmlns:a16="http://schemas.microsoft.com/office/drawing/2014/main" id="{98BEB1D5-A322-D761-D04B-ACD9254A6FB5}"/>
              </a:ext>
            </a:extLst>
          </p:cNvPr>
          <p:cNvSpPr>
            <a:spLocks noGrp="1"/>
          </p:cNvSpPr>
          <p:nvPr>
            <p:ph type="body" sz="half" idx="28" hasCustomPrompt="1"/>
          </p:nvPr>
        </p:nvSpPr>
        <p:spPr>
          <a:xfrm>
            <a:off x="3151698" y="126000"/>
            <a:ext cx="2844000" cy="4897743"/>
          </a:xfrm>
          <a:custGeom>
            <a:avLst/>
            <a:gdLst>
              <a:gd name="csX0" fmla="*/ 903282 w 2844000"/>
              <a:gd name="csY0" fmla="*/ 0 h 4897743"/>
              <a:gd name="csX1" fmla="*/ 1857455 w 2844000"/>
              <a:gd name="csY1" fmla="*/ 0 h 4897743"/>
              <a:gd name="csX2" fmla="*/ 1857455 w 2844000"/>
              <a:gd name="csY2" fmla="*/ 419 h 4897743"/>
              <a:gd name="csX3" fmla="*/ 2534006 w 2844000"/>
              <a:gd name="csY3" fmla="*/ 419 h 4897743"/>
              <a:gd name="csX4" fmla="*/ 2844000 w 2844000"/>
              <a:gd name="csY4" fmla="*/ 310468 h 4897743"/>
              <a:gd name="csX5" fmla="*/ 2844000 w 2844000"/>
              <a:gd name="csY5" fmla="*/ 403648 h 4897743"/>
              <a:gd name="csX6" fmla="*/ 2844000 w 2844000"/>
              <a:gd name="csY6" fmla="*/ 1679792 h 4897743"/>
              <a:gd name="csX7" fmla="*/ 2844000 w 2844000"/>
              <a:gd name="csY7" fmla="*/ 1798113 h 4897743"/>
              <a:gd name="csX8" fmla="*/ 2844000 w 2844000"/>
              <a:gd name="csY8" fmla="*/ 1891293 h 4897743"/>
              <a:gd name="csX9" fmla="*/ 2844000 w 2844000"/>
              <a:gd name="csY9" fmla="*/ 3000615 h 4897743"/>
              <a:gd name="csX10" fmla="*/ 2844000 w 2844000"/>
              <a:gd name="csY10" fmla="*/ 3093795 h 4897743"/>
              <a:gd name="csX11" fmla="*/ 2844000 w 2844000"/>
              <a:gd name="csY11" fmla="*/ 3396143 h 4897743"/>
              <a:gd name="csX12" fmla="*/ 2844000 w 2844000"/>
              <a:gd name="csY12" fmla="*/ 4488260 h 4897743"/>
              <a:gd name="csX13" fmla="*/ 2844000 w 2844000"/>
              <a:gd name="csY13" fmla="*/ 4581440 h 4897743"/>
              <a:gd name="csX14" fmla="*/ 2534006 w 2844000"/>
              <a:gd name="csY14" fmla="*/ 4891490 h 4897743"/>
              <a:gd name="csX15" fmla="*/ 2200887 w 2844000"/>
              <a:gd name="csY15" fmla="*/ 4891490 h 4897743"/>
              <a:gd name="csX16" fmla="*/ 2200887 w 2844000"/>
              <a:gd name="csY16" fmla="*/ 4897390 h 4897743"/>
              <a:gd name="csX17" fmla="*/ 2150339 w 2844000"/>
              <a:gd name="csY17" fmla="*/ 4897390 h 4897743"/>
              <a:gd name="csX18" fmla="*/ 2146834 w 2844000"/>
              <a:gd name="csY18" fmla="*/ 4897743 h 4897743"/>
              <a:gd name="csX19" fmla="*/ 2140138 w 2844000"/>
              <a:gd name="csY19" fmla="*/ 4897743 h 4897743"/>
              <a:gd name="csX20" fmla="*/ 1033218 w 2844000"/>
              <a:gd name="csY20" fmla="*/ 4897743 h 4897743"/>
              <a:gd name="csX21" fmla="*/ 1033218 w 2844000"/>
              <a:gd name="csY21" fmla="*/ 4897325 h 4897743"/>
              <a:gd name="csX22" fmla="*/ 316706 w 2844000"/>
              <a:gd name="csY22" fmla="*/ 4897325 h 4897743"/>
              <a:gd name="csX23" fmla="*/ 310010 w 2844000"/>
              <a:gd name="csY23" fmla="*/ 4897325 h 4897743"/>
              <a:gd name="csX24" fmla="*/ 0 w 2844000"/>
              <a:gd name="csY24" fmla="*/ 4587260 h 4897743"/>
              <a:gd name="csX25" fmla="*/ 0 w 2844000"/>
              <a:gd name="csY25" fmla="*/ 4494075 h 4897743"/>
              <a:gd name="csX26" fmla="*/ 0 w 2844000"/>
              <a:gd name="csY26" fmla="*/ 3099542 h 4897743"/>
              <a:gd name="csX27" fmla="*/ 0 w 2844000"/>
              <a:gd name="csY27" fmla="*/ 3006358 h 4897743"/>
              <a:gd name="csX28" fmla="*/ 0 w 2844000"/>
              <a:gd name="csY28" fmla="*/ 3006358 h 4897743"/>
              <a:gd name="csX29" fmla="*/ 0 w 2844000"/>
              <a:gd name="csY29" fmla="*/ 1897113 h 4897743"/>
              <a:gd name="csX30" fmla="*/ 0 w 2844000"/>
              <a:gd name="csY30" fmla="*/ 1803928 h 4897743"/>
              <a:gd name="csX31" fmla="*/ 0 w 2844000"/>
              <a:gd name="csY31" fmla="*/ 1679792 h 4897743"/>
              <a:gd name="csX32" fmla="*/ 0 w 2844000"/>
              <a:gd name="csY32" fmla="*/ 409395 h 4897743"/>
              <a:gd name="csX33" fmla="*/ 0 w 2844000"/>
              <a:gd name="csY33" fmla="*/ 316211 h 4897743"/>
              <a:gd name="csX34" fmla="*/ 24362 w 2844000"/>
              <a:gd name="csY34" fmla="*/ 195520 h 4897743"/>
              <a:gd name="csX35" fmla="*/ 24528 w 2844000"/>
              <a:gd name="csY35" fmla="*/ 195216 h 4897743"/>
              <a:gd name="csX36" fmla="*/ 24537 w 2844000"/>
              <a:gd name="csY36" fmla="*/ 195166 h 4897743"/>
              <a:gd name="csX37" fmla="*/ 310184 w 2844000"/>
              <a:gd name="csY37" fmla="*/ 5793 h 4897743"/>
              <a:gd name="csX38" fmla="*/ 903282 w 2844000"/>
              <a:gd name="csY38" fmla="*/ 5793 h 4897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44000" h="4897743">
                <a:moveTo>
                  <a:pt x="903282" y="0"/>
                </a:moveTo>
                <a:lnTo>
                  <a:pt x="1857455" y="0"/>
                </a:lnTo>
                <a:lnTo>
                  <a:pt x="1857455" y="419"/>
                </a:lnTo>
                <a:lnTo>
                  <a:pt x="2534006" y="419"/>
                </a:lnTo>
                <a:cubicBezTo>
                  <a:pt x="2705211" y="419"/>
                  <a:pt x="2844000" y="139233"/>
                  <a:pt x="2844000" y="310468"/>
                </a:cubicBezTo>
                <a:lnTo>
                  <a:pt x="2844000" y="403648"/>
                </a:lnTo>
                <a:lnTo>
                  <a:pt x="2844000" y="1679792"/>
                </a:lnTo>
                <a:lnTo>
                  <a:pt x="2844000" y="1798113"/>
                </a:lnTo>
                <a:lnTo>
                  <a:pt x="2844000" y="1891293"/>
                </a:lnTo>
                <a:lnTo>
                  <a:pt x="2844000" y="3000615"/>
                </a:lnTo>
                <a:lnTo>
                  <a:pt x="2844000" y="3093795"/>
                </a:lnTo>
                <a:lnTo>
                  <a:pt x="2844000" y="3396143"/>
                </a:lnTo>
                <a:lnTo>
                  <a:pt x="2844000" y="4488260"/>
                </a:lnTo>
                <a:lnTo>
                  <a:pt x="2844000" y="4581440"/>
                </a:lnTo>
                <a:cubicBezTo>
                  <a:pt x="2844000" y="4752676"/>
                  <a:pt x="2705211" y="4891490"/>
                  <a:pt x="2534006" y="4891490"/>
                </a:cubicBezTo>
                <a:lnTo>
                  <a:pt x="2200887" y="4891490"/>
                </a:lnTo>
                <a:lnTo>
                  <a:pt x="2200887" y="4897390"/>
                </a:lnTo>
                <a:lnTo>
                  <a:pt x="2150339" y="4897390"/>
                </a:lnTo>
                <a:lnTo>
                  <a:pt x="2146834" y="4897743"/>
                </a:lnTo>
                <a:lnTo>
                  <a:pt x="2140138" y="4897743"/>
                </a:lnTo>
                <a:lnTo>
                  <a:pt x="1033218" y="4897743"/>
                </a:lnTo>
                <a:lnTo>
                  <a:pt x="1033218" y="4897325"/>
                </a:lnTo>
                <a:lnTo>
                  <a:pt x="316706" y="4897325"/>
                </a:lnTo>
                <a:lnTo>
                  <a:pt x="310010" y="4897325"/>
                </a:lnTo>
                <a:cubicBezTo>
                  <a:pt x="138796" y="4897325"/>
                  <a:pt x="0" y="4758505"/>
                  <a:pt x="0" y="4587260"/>
                </a:cubicBezTo>
                <a:lnTo>
                  <a:pt x="0" y="4494075"/>
                </a:lnTo>
                <a:lnTo>
                  <a:pt x="0" y="3099542"/>
                </a:lnTo>
                <a:lnTo>
                  <a:pt x="0" y="3006358"/>
                </a:lnTo>
                <a:lnTo>
                  <a:pt x="0" y="3006358"/>
                </a:lnTo>
                <a:lnTo>
                  <a:pt x="0" y="1897113"/>
                </a:lnTo>
                <a:lnTo>
                  <a:pt x="0" y="1803928"/>
                </a:lnTo>
                <a:lnTo>
                  <a:pt x="0" y="1679792"/>
                </a:lnTo>
                <a:lnTo>
                  <a:pt x="0" y="409395"/>
                </a:lnTo>
                <a:lnTo>
                  <a:pt x="0" y="316211"/>
                </a:lnTo>
                <a:cubicBezTo>
                  <a:pt x="0" y="273400"/>
                  <a:pt x="8675" y="232615"/>
                  <a:pt x="24362" y="195520"/>
                </a:cubicBezTo>
                <a:lnTo>
                  <a:pt x="24528" y="195216"/>
                </a:lnTo>
                <a:lnTo>
                  <a:pt x="24537" y="195166"/>
                </a:lnTo>
                <a:cubicBezTo>
                  <a:pt x="71598" y="83880"/>
                  <a:pt x="181775" y="5793"/>
                  <a:pt x="310184" y="5793"/>
                </a:cubicBezTo>
                <a:lnTo>
                  <a:pt x="903282" y="5793"/>
                </a:lnTo>
                <a:close/>
              </a:path>
            </a:pathLst>
          </a:custGeom>
          <a:solidFill>
            <a:srgbClr val="E8E9E8"/>
          </a:solidFill>
        </p:spPr>
        <p:txBody>
          <a:bodyPr wrap="square" lIns="251999" tIns="3096000" rIns="180000" anchor="t" anchorCtr="0">
            <a:noAutofit/>
          </a:bodyPr>
          <a:lstStyle>
            <a:lvl1pPr marL="0" indent="0" algn="l">
              <a:lnSpc>
                <a:spcPct val="95000"/>
              </a:lnSpc>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28" name="Picture Placeholder 2">
            <a:extLst>
              <a:ext uri="{FF2B5EF4-FFF2-40B4-BE49-F238E27FC236}">
                <a16:creationId xmlns:a16="http://schemas.microsoft.com/office/drawing/2014/main" id="{158961E7-6A23-FE5A-13E5-C99CF267AABD}"/>
              </a:ext>
            </a:extLst>
          </p:cNvPr>
          <p:cNvSpPr>
            <a:spLocks noGrp="1"/>
          </p:cNvSpPr>
          <p:nvPr>
            <p:ph type="pic" idx="29"/>
          </p:nvPr>
        </p:nvSpPr>
        <p:spPr>
          <a:xfrm>
            <a:off x="3403697" y="378000"/>
            <a:ext cx="2376000" cy="2376000"/>
          </a:xfrm>
          <a:prstGeom prst="roundRect">
            <a:avLst>
              <a:gd name="adj" fmla="val 6632"/>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9" name="Text Placeholder 3">
            <a:extLst>
              <a:ext uri="{FF2B5EF4-FFF2-40B4-BE49-F238E27FC236}">
                <a16:creationId xmlns:a16="http://schemas.microsoft.com/office/drawing/2014/main" id="{A4F82930-B6E1-773F-B393-C3702AA6EB85}"/>
              </a:ext>
            </a:extLst>
          </p:cNvPr>
          <p:cNvSpPr>
            <a:spLocks noGrp="1"/>
          </p:cNvSpPr>
          <p:nvPr>
            <p:ph type="body" sz="half" idx="30" hasCustomPrompt="1"/>
          </p:nvPr>
        </p:nvSpPr>
        <p:spPr>
          <a:xfrm>
            <a:off x="3439698" y="2916000"/>
            <a:ext cx="2341726"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2" name="Tijdelijke aanduiding voor tekst 31">
            <a:extLst>
              <a:ext uri="{FF2B5EF4-FFF2-40B4-BE49-F238E27FC236}">
                <a16:creationId xmlns:a16="http://schemas.microsoft.com/office/drawing/2014/main" id="{B0293B41-CA04-91A5-7037-B9A6BE05C683}"/>
              </a:ext>
            </a:extLst>
          </p:cNvPr>
          <p:cNvSpPr>
            <a:spLocks noGrp="1"/>
          </p:cNvSpPr>
          <p:nvPr>
            <p:ph type="body" sz="half" idx="31" hasCustomPrompt="1"/>
          </p:nvPr>
        </p:nvSpPr>
        <p:spPr>
          <a:xfrm>
            <a:off x="6177395" y="126000"/>
            <a:ext cx="2844000" cy="4897743"/>
          </a:xfrm>
          <a:custGeom>
            <a:avLst/>
            <a:gdLst>
              <a:gd name="csX0" fmla="*/ 903282 w 2844000"/>
              <a:gd name="csY0" fmla="*/ 0 h 4897743"/>
              <a:gd name="csX1" fmla="*/ 1857455 w 2844000"/>
              <a:gd name="csY1" fmla="*/ 0 h 4897743"/>
              <a:gd name="csX2" fmla="*/ 1857455 w 2844000"/>
              <a:gd name="csY2" fmla="*/ 419 h 4897743"/>
              <a:gd name="csX3" fmla="*/ 2534006 w 2844000"/>
              <a:gd name="csY3" fmla="*/ 419 h 4897743"/>
              <a:gd name="csX4" fmla="*/ 2844000 w 2844000"/>
              <a:gd name="csY4" fmla="*/ 310468 h 4897743"/>
              <a:gd name="csX5" fmla="*/ 2844000 w 2844000"/>
              <a:gd name="csY5" fmla="*/ 403648 h 4897743"/>
              <a:gd name="csX6" fmla="*/ 2844000 w 2844000"/>
              <a:gd name="csY6" fmla="*/ 1679792 h 4897743"/>
              <a:gd name="csX7" fmla="*/ 2844000 w 2844000"/>
              <a:gd name="csY7" fmla="*/ 1798113 h 4897743"/>
              <a:gd name="csX8" fmla="*/ 2844000 w 2844000"/>
              <a:gd name="csY8" fmla="*/ 1891293 h 4897743"/>
              <a:gd name="csX9" fmla="*/ 2844000 w 2844000"/>
              <a:gd name="csY9" fmla="*/ 3000615 h 4897743"/>
              <a:gd name="csX10" fmla="*/ 2844000 w 2844000"/>
              <a:gd name="csY10" fmla="*/ 3093795 h 4897743"/>
              <a:gd name="csX11" fmla="*/ 2844000 w 2844000"/>
              <a:gd name="csY11" fmla="*/ 3396143 h 4897743"/>
              <a:gd name="csX12" fmla="*/ 2844000 w 2844000"/>
              <a:gd name="csY12" fmla="*/ 4488260 h 4897743"/>
              <a:gd name="csX13" fmla="*/ 2844000 w 2844000"/>
              <a:gd name="csY13" fmla="*/ 4581440 h 4897743"/>
              <a:gd name="csX14" fmla="*/ 2534006 w 2844000"/>
              <a:gd name="csY14" fmla="*/ 4891490 h 4897743"/>
              <a:gd name="csX15" fmla="*/ 2200887 w 2844000"/>
              <a:gd name="csY15" fmla="*/ 4891490 h 4897743"/>
              <a:gd name="csX16" fmla="*/ 2200887 w 2844000"/>
              <a:gd name="csY16" fmla="*/ 4897390 h 4897743"/>
              <a:gd name="csX17" fmla="*/ 2150339 w 2844000"/>
              <a:gd name="csY17" fmla="*/ 4897390 h 4897743"/>
              <a:gd name="csX18" fmla="*/ 2146834 w 2844000"/>
              <a:gd name="csY18" fmla="*/ 4897743 h 4897743"/>
              <a:gd name="csX19" fmla="*/ 2140138 w 2844000"/>
              <a:gd name="csY19" fmla="*/ 4897743 h 4897743"/>
              <a:gd name="csX20" fmla="*/ 1033218 w 2844000"/>
              <a:gd name="csY20" fmla="*/ 4897743 h 4897743"/>
              <a:gd name="csX21" fmla="*/ 1033218 w 2844000"/>
              <a:gd name="csY21" fmla="*/ 4897325 h 4897743"/>
              <a:gd name="csX22" fmla="*/ 316706 w 2844000"/>
              <a:gd name="csY22" fmla="*/ 4897325 h 4897743"/>
              <a:gd name="csX23" fmla="*/ 310010 w 2844000"/>
              <a:gd name="csY23" fmla="*/ 4897325 h 4897743"/>
              <a:gd name="csX24" fmla="*/ 0 w 2844000"/>
              <a:gd name="csY24" fmla="*/ 4587260 h 4897743"/>
              <a:gd name="csX25" fmla="*/ 0 w 2844000"/>
              <a:gd name="csY25" fmla="*/ 4494075 h 4897743"/>
              <a:gd name="csX26" fmla="*/ 0 w 2844000"/>
              <a:gd name="csY26" fmla="*/ 3099542 h 4897743"/>
              <a:gd name="csX27" fmla="*/ 0 w 2844000"/>
              <a:gd name="csY27" fmla="*/ 3006358 h 4897743"/>
              <a:gd name="csX28" fmla="*/ 0 w 2844000"/>
              <a:gd name="csY28" fmla="*/ 3006358 h 4897743"/>
              <a:gd name="csX29" fmla="*/ 0 w 2844000"/>
              <a:gd name="csY29" fmla="*/ 1897113 h 4897743"/>
              <a:gd name="csX30" fmla="*/ 0 w 2844000"/>
              <a:gd name="csY30" fmla="*/ 1803928 h 4897743"/>
              <a:gd name="csX31" fmla="*/ 0 w 2844000"/>
              <a:gd name="csY31" fmla="*/ 1679792 h 4897743"/>
              <a:gd name="csX32" fmla="*/ 0 w 2844000"/>
              <a:gd name="csY32" fmla="*/ 409395 h 4897743"/>
              <a:gd name="csX33" fmla="*/ 0 w 2844000"/>
              <a:gd name="csY33" fmla="*/ 316211 h 4897743"/>
              <a:gd name="csX34" fmla="*/ 24362 w 2844000"/>
              <a:gd name="csY34" fmla="*/ 195520 h 4897743"/>
              <a:gd name="csX35" fmla="*/ 24528 w 2844000"/>
              <a:gd name="csY35" fmla="*/ 195216 h 4897743"/>
              <a:gd name="csX36" fmla="*/ 24537 w 2844000"/>
              <a:gd name="csY36" fmla="*/ 195166 h 4897743"/>
              <a:gd name="csX37" fmla="*/ 310184 w 2844000"/>
              <a:gd name="csY37" fmla="*/ 5793 h 4897743"/>
              <a:gd name="csX38" fmla="*/ 903282 w 2844000"/>
              <a:gd name="csY38" fmla="*/ 5793 h 4897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2844000" h="4897743">
                <a:moveTo>
                  <a:pt x="903282" y="0"/>
                </a:moveTo>
                <a:lnTo>
                  <a:pt x="1857455" y="0"/>
                </a:lnTo>
                <a:lnTo>
                  <a:pt x="1857455" y="419"/>
                </a:lnTo>
                <a:lnTo>
                  <a:pt x="2534006" y="419"/>
                </a:lnTo>
                <a:cubicBezTo>
                  <a:pt x="2705211" y="419"/>
                  <a:pt x="2844000" y="139233"/>
                  <a:pt x="2844000" y="310468"/>
                </a:cubicBezTo>
                <a:lnTo>
                  <a:pt x="2844000" y="403648"/>
                </a:lnTo>
                <a:lnTo>
                  <a:pt x="2844000" y="1679792"/>
                </a:lnTo>
                <a:lnTo>
                  <a:pt x="2844000" y="1798113"/>
                </a:lnTo>
                <a:lnTo>
                  <a:pt x="2844000" y="1891293"/>
                </a:lnTo>
                <a:lnTo>
                  <a:pt x="2844000" y="3000615"/>
                </a:lnTo>
                <a:lnTo>
                  <a:pt x="2844000" y="3093795"/>
                </a:lnTo>
                <a:lnTo>
                  <a:pt x="2844000" y="3396143"/>
                </a:lnTo>
                <a:lnTo>
                  <a:pt x="2844000" y="4488260"/>
                </a:lnTo>
                <a:lnTo>
                  <a:pt x="2844000" y="4581440"/>
                </a:lnTo>
                <a:cubicBezTo>
                  <a:pt x="2844000" y="4752676"/>
                  <a:pt x="2705211" y="4891490"/>
                  <a:pt x="2534006" y="4891490"/>
                </a:cubicBezTo>
                <a:lnTo>
                  <a:pt x="2200887" y="4891490"/>
                </a:lnTo>
                <a:lnTo>
                  <a:pt x="2200887" y="4897390"/>
                </a:lnTo>
                <a:lnTo>
                  <a:pt x="2150339" y="4897390"/>
                </a:lnTo>
                <a:lnTo>
                  <a:pt x="2146834" y="4897743"/>
                </a:lnTo>
                <a:lnTo>
                  <a:pt x="2140138" y="4897743"/>
                </a:lnTo>
                <a:lnTo>
                  <a:pt x="1033218" y="4897743"/>
                </a:lnTo>
                <a:lnTo>
                  <a:pt x="1033218" y="4897325"/>
                </a:lnTo>
                <a:lnTo>
                  <a:pt x="316706" y="4897325"/>
                </a:lnTo>
                <a:lnTo>
                  <a:pt x="310010" y="4897325"/>
                </a:lnTo>
                <a:cubicBezTo>
                  <a:pt x="138796" y="4897325"/>
                  <a:pt x="0" y="4758505"/>
                  <a:pt x="0" y="4587260"/>
                </a:cubicBezTo>
                <a:lnTo>
                  <a:pt x="0" y="4494075"/>
                </a:lnTo>
                <a:lnTo>
                  <a:pt x="0" y="3099542"/>
                </a:lnTo>
                <a:lnTo>
                  <a:pt x="0" y="3006358"/>
                </a:lnTo>
                <a:lnTo>
                  <a:pt x="0" y="3006358"/>
                </a:lnTo>
                <a:lnTo>
                  <a:pt x="0" y="1897113"/>
                </a:lnTo>
                <a:lnTo>
                  <a:pt x="0" y="1803928"/>
                </a:lnTo>
                <a:lnTo>
                  <a:pt x="0" y="1679792"/>
                </a:lnTo>
                <a:lnTo>
                  <a:pt x="0" y="409395"/>
                </a:lnTo>
                <a:lnTo>
                  <a:pt x="0" y="316211"/>
                </a:lnTo>
                <a:cubicBezTo>
                  <a:pt x="0" y="273400"/>
                  <a:pt x="8675" y="232615"/>
                  <a:pt x="24362" y="195520"/>
                </a:cubicBezTo>
                <a:lnTo>
                  <a:pt x="24528" y="195216"/>
                </a:lnTo>
                <a:lnTo>
                  <a:pt x="24537" y="195166"/>
                </a:lnTo>
                <a:cubicBezTo>
                  <a:pt x="71598" y="83880"/>
                  <a:pt x="181775" y="5793"/>
                  <a:pt x="310184" y="5793"/>
                </a:cubicBezTo>
                <a:lnTo>
                  <a:pt x="903282" y="5793"/>
                </a:lnTo>
                <a:close/>
              </a:path>
            </a:pathLst>
          </a:custGeom>
          <a:solidFill>
            <a:schemeClr val="accent6"/>
          </a:solidFill>
        </p:spPr>
        <p:txBody>
          <a:bodyPr wrap="square" lIns="251999" tIns="3096000" rIns="180000" anchor="t" anchorCtr="0">
            <a:noAutofit/>
          </a:bodyPr>
          <a:lstStyle>
            <a:lvl1pPr marL="0" indent="0" algn="l">
              <a:lnSpc>
                <a:spcPct val="95000"/>
              </a:lnSpc>
              <a:buNone/>
              <a:defRPr sz="22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33" name="Picture Placeholder 2">
            <a:extLst>
              <a:ext uri="{FF2B5EF4-FFF2-40B4-BE49-F238E27FC236}">
                <a16:creationId xmlns:a16="http://schemas.microsoft.com/office/drawing/2014/main" id="{BF7E6EDD-7174-D3E1-471C-5D51250A5B81}"/>
              </a:ext>
            </a:extLst>
          </p:cNvPr>
          <p:cNvSpPr>
            <a:spLocks noGrp="1"/>
          </p:cNvSpPr>
          <p:nvPr>
            <p:ph type="pic" idx="32"/>
          </p:nvPr>
        </p:nvSpPr>
        <p:spPr>
          <a:xfrm>
            <a:off x="6429394" y="378000"/>
            <a:ext cx="2376000" cy="2376000"/>
          </a:xfrm>
          <a:prstGeom prst="roundRect">
            <a:avLst>
              <a:gd name="adj" fmla="val 6632"/>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4" name="Text Placeholder 3">
            <a:extLst>
              <a:ext uri="{FF2B5EF4-FFF2-40B4-BE49-F238E27FC236}">
                <a16:creationId xmlns:a16="http://schemas.microsoft.com/office/drawing/2014/main" id="{226D15AA-2898-141E-DAE2-EE1256380B4D}"/>
              </a:ext>
            </a:extLst>
          </p:cNvPr>
          <p:cNvSpPr>
            <a:spLocks noGrp="1"/>
          </p:cNvSpPr>
          <p:nvPr>
            <p:ph type="body" sz="half" idx="33" hasCustomPrompt="1"/>
          </p:nvPr>
        </p:nvSpPr>
        <p:spPr>
          <a:xfrm>
            <a:off x="6465395" y="2916000"/>
            <a:ext cx="2341726"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2228928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el en opsomming 2">
    <p:spTree>
      <p:nvGrpSpPr>
        <p:cNvPr id="1" name=""/>
        <p:cNvGrpSpPr/>
        <p:nvPr/>
      </p:nvGrpSpPr>
      <p:grpSpPr>
        <a:xfrm>
          <a:off x="0" y="0"/>
          <a:ext cx="0" cy="0"/>
          <a:chOff x="0" y="0"/>
          <a:chExt cx="0" cy="0"/>
        </a:xfrm>
      </p:grpSpPr>
      <p:sp>
        <p:nvSpPr>
          <p:cNvPr id="2" name="Title 1"/>
          <p:cNvSpPr>
            <a:spLocks noGrp="1"/>
          </p:cNvSpPr>
          <p:nvPr>
            <p:ph type="title"/>
          </p:nvPr>
        </p:nvSpPr>
        <p:spPr>
          <a:xfrm>
            <a:off x="360000" y="396000"/>
            <a:ext cx="4032000" cy="1152000"/>
          </a:xfrm>
        </p:spPr>
        <p:txBody>
          <a:bodyPr/>
          <a:lstStyle>
            <a:lvl1pPr>
              <a:defRPr sz="3900">
                <a:solidFill>
                  <a:schemeClr val="tx1"/>
                </a:solidFill>
              </a:defRPr>
            </a:lvl1pPr>
          </a:lstStyle>
          <a:p>
            <a:r>
              <a:rPr lang="en-GB"/>
              <a:t>Click to edit Master title style</a:t>
            </a:r>
            <a:endParaRPr lang="en-US"/>
          </a:p>
        </p:txBody>
      </p:sp>
      <p:sp>
        <p:nvSpPr>
          <p:cNvPr id="4" name="Date Placeholder 3"/>
          <p:cNvSpPr>
            <a:spLocks noGrp="1"/>
          </p:cNvSpPr>
          <p:nvPr>
            <p:ph type="dt" sz="half" idx="10"/>
          </p:nvPr>
        </p:nvSpPr>
        <p:spPr/>
        <p:txBody>
          <a:bodyPr/>
          <a:lstStyle/>
          <a:p>
            <a:fld id="{5F583914-FB42-5344-A1EB-EE1A95AAD0F5}" type="datetime4">
              <a:rPr lang="nl-NL" smtClean="0"/>
              <a:t>30 oktober 2026</a:t>
            </a:fld>
            <a:endParaRPr lang="nl-NL"/>
          </a:p>
        </p:txBody>
      </p:sp>
      <p:sp>
        <p:nvSpPr>
          <p:cNvPr id="5" name="Footer Placeholder 4"/>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7" name="Tijdelijke aanduiding voor afbeelding 15">
            <a:extLst>
              <a:ext uri="{FF2B5EF4-FFF2-40B4-BE49-F238E27FC236}">
                <a16:creationId xmlns:a16="http://schemas.microsoft.com/office/drawing/2014/main" id="{ACB31983-9E9C-F70F-A8A2-9F32C37DEBC6}"/>
              </a:ext>
            </a:extLst>
          </p:cNvPr>
          <p:cNvSpPr>
            <a:spLocks noGrp="1"/>
          </p:cNvSpPr>
          <p:nvPr>
            <p:ph type="pic" idx="13"/>
          </p:nvPr>
        </p:nvSpPr>
        <p:spPr>
          <a:xfrm>
            <a:off x="4644264" y="233484"/>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chemeClr val="bg1">
              <a:lumMod val="85000"/>
            </a:schemeClr>
          </a:solidFill>
        </p:spPr>
        <p:txBody>
          <a:bodyPr wrap="square" lIns="360000" tIns="360000" rIns="360000" anchor="t">
            <a:noAutofit/>
          </a:bodyPr>
          <a:lstStyle>
            <a:lvl1pPr marL="0" indent="0" algn="ctr">
              <a:lnSpc>
                <a:spcPct val="110000"/>
              </a:lnSpc>
              <a:spcBef>
                <a:spcPts val="0"/>
              </a:spcBef>
              <a:buNone/>
              <a:defRPr sz="1600">
                <a:solidFill>
                  <a:schemeClr val="tx1">
                    <a:lumMod val="50000"/>
                    <a:lumOff val="50000"/>
                  </a:schemeClr>
                </a:solidFill>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GB"/>
              <a:t>Click icon to add picture</a:t>
            </a:r>
            <a:endParaRPr lang="en-US"/>
          </a:p>
        </p:txBody>
      </p:sp>
      <p:sp>
        <p:nvSpPr>
          <p:cNvPr id="9" name="Content Placeholder 2">
            <a:extLst>
              <a:ext uri="{FF2B5EF4-FFF2-40B4-BE49-F238E27FC236}">
                <a16:creationId xmlns:a16="http://schemas.microsoft.com/office/drawing/2014/main" id="{A15F9F35-3B63-9084-B2D0-354039123F45}"/>
              </a:ext>
            </a:extLst>
          </p:cNvPr>
          <p:cNvSpPr>
            <a:spLocks noGrp="1"/>
          </p:cNvSpPr>
          <p:nvPr>
            <p:ph idx="1"/>
          </p:nvPr>
        </p:nvSpPr>
        <p:spPr>
          <a:xfrm>
            <a:off x="360000" y="1798319"/>
            <a:ext cx="4032000" cy="2808000"/>
          </a:xfrm>
        </p:spPr>
        <p:txBody>
          <a:bodyPr/>
          <a:lstStyle>
            <a:lvl1pPr marL="179996" indent="-179996">
              <a:defRPr sz="1350"/>
            </a:lvl1pPr>
            <a:lvl2pPr marL="359991" indent="-179996">
              <a:defRPr sz="1350"/>
            </a:lvl2pPr>
            <a:lvl3pPr>
              <a:defRPr sz="1350"/>
            </a:lvl3pPr>
            <a:lvl4pPr>
              <a:defRPr sz="1350"/>
            </a:lvl4pPr>
            <a:lvl5pPr marL="179996" indent="-179996">
              <a:defRPr sz="13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8767197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8568000" cy="648000"/>
          </a:xfrm>
          <a:prstGeom prst="rect">
            <a:avLst/>
          </a:prstGeom>
          <a:noFill/>
        </p:spPr>
        <p:txBody>
          <a:bodyPr vert="horz" lIns="0" tIns="36000" rIns="0" bIns="0" rtlCol="0" anchor="t" anchorCtr="0">
            <a:noAutofit/>
          </a:bodyPr>
          <a:lstStyle/>
          <a:p>
            <a:r>
              <a:rPr lang="nl-NL"/>
              <a:t>Titelstijl van model bewerken</a:t>
            </a:r>
          </a:p>
        </p:txBody>
      </p:sp>
      <p:sp>
        <p:nvSpPr>
          <p:cNvPr id="3" name="Text Placeholder 2"/>
          <p:cNvSpPr>
            <a:spLocks noGrp="1"/>
          </p:cNvSpPr>
          <p:nvPr>
            <p:ph type="body" idx="1"/>
          </p:nvPr>
        </p:nvSpPr>
        <p:spPr>
          <a:xfrm>
            <a:off x="359998" y="1798319"/>
            <a:ext cx="7056000" cy="2810899"/>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3"/>
          <p:cNvSpPr>
            <a:spLocks noGrp="1"/>
          </p:cNvSpPr>
          <p:nvPr>
            <p:ph type="dt" sz="half" idx="2"/>
          </p:nvPr>
        </p:nvSpPr>
        <p:spPr>
          <a:xfrm>
            <a:off x="6715350" y="5760000"/>
            <a:ext cx="1440000" cy="180000"/>
          </a:xfrm>
          <a:prstGeom prst="rect">
            <a:avLst/>
          </a:prstGeom>
        </p:spPr>
        <p:txBody>
          <a:bodyPr vert="horz" lIns="0" tIns="0" rIns="0" bIns="0" rtlCol="0" anchor="t" anchorCtr="0">
            <a:noAutofit/>
          </a:bodyPr>
          <a:lstStyle>
            <a:lvl1pPr algn="l">
              <a:defRPr sz="900">
                <a:solidFill>
                  <a:srgbClr val="ECECEC"/>
                </a:solidFill>
              </a:defRPr>
            </a:lvl1pPr>
          </a:lstStyle>
          <a:p>
            <a:fld id="{C1F610A6-3FB9-BB49-BAD8-F52931540E00}" type="datetime4">
              <a:rPr lang="nl-NL" smtClean="0"/>
              <a:pPr/>
              <a:t>30 oktober 2026</a:t>
            </a:fld>
            <a:endParaRPr lang="nl-NL"/>
          </a:p>
        </p:txBody>
      </p:sp>
      <p:sp>
        <p:nvSpPr>
          <p:cNvPr id="5" name="Footer Placeholder 4"/>
          <p:cNvSpPr>
            <a:spLocks noGrp="1"/>
          </p:cNvSpPr>
          <p:nvPr>
            <p:ph type="ftr" sz="quarter" idx="3"/>
          </p:nvPr>
        </p:nvSpPr>
        <p:spPr>
          <a:xfrm>
            <a:off x="628650" y="5760000"/>
            <a:ext cx="4320000" cy="180000"/>
          </a:xfrm>
          <a:prstGeom prst="rect">
            <a:avLst/>
          </a:prstGeom>
        </p:spPr>
        <p:txBody>
          <a:bodyPr vert="horz" lIns="0" tIns="0" rIns="0" bIns="0" rtlCol="0" anchor="t" anchorCtr="0">
            <a:noAutofit/>
          </a:bodyPr>
          <a:lstStyle>
            <a:lvl1pPr algn="l">
              <a:defRPr sz="900">
                <a:solidFill>
                  <a:srgbClr val="ECECEC"/>
                </a:solidFill>
              </a:defRPr>
            </a:lvl1pPr>
          </a:lstStyle>
          <a:p>
            <a:r>
              <a:rPr lang="nl-NL"/>
              <a:t>Titel van de presentatie &gt; pas aan via &gt; Functie Koptekst en voettekst</a:t>
            </a:r>
          </a:p>
        </p:txBody>
      </p:sp>
      <p:sp>
        <p:nvSpPr>
          <p:cNvPr id="6" name="Slide Number Placeholder 5"/>
          <p:cNvSpPr>
            <a:spLocks noGrp="1"/>
          </p:cNvSpPr>
          <p:nvPr>
            <p:ph type="sldNum" sz="quarter" idx="4"/>
          </p:nvPr>
        </p:nvSpPr>
        <p:spPr>
          <a:xfrm>
            <a:off x="8155350" y="5760000"/>
            <a:ext cx="360000" cy="180000"/>
          </a:xfrm>
          <a:prstGeom prst="rect">
            <a:avLst/>
          </a:prstGeom>
        </p:spPr>
        <p:txBody>
          <a:bodyPr vert="horz" lIns="0" tIns="0" rIns="0" bIns="0" rtlCol="0" anchor="t" anchorCtr="0">
            <a:noAutofit/>
          </a:bodyPr>
          <a:lstStyle>
            <a:lvl1pPr algn="r">
              <a:defRPr sz="900">
                <a:solidFill>
                  <a:srgbClr val="ECECEC"/>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622555708"/>
      </p:ext>
    </p:extLst>
  </p:cSld>
  <p:clrMap bg1="lt1" tx1="dk1" bg2="lt2" tx2="dk2" accent1="accent1" accent2="accent2" accent3="accent3" accent4="accent4" accent5="accent5" accent6="accent6" hlink="hlink" folHlink="folHlink"/>
  <p:sldLayoutIdLst>
    <p:sldLayoutId id="2147483684" r:id="rId1"/>
    <p:sldLayoutId id="2147483746" r:id="rId2"/>
    <p:sldLayoutId id="2147483701" r:id="rId3"/>
    <p:sldLayoutId id="2147483702" r:id="rId4"/>
    <p:sldLayoutId id="2147483829" r:id="rId5"/>
    <p:sldLayoutId id="2147483700" r:id="rId6"/>
    <p:sldLayoutId id="2147483674" r:id="rId7"/>
    <p:sldLayoutId id="2147483686" r:id="rId8"/>
    <p:sldLayoutId id="2147483705" r:id="rId9"/>
    <p:sldLayoutId id="2147483678" r:id="rId10"/>
    <p:sldLayoutId id="2147483693" r:id="rId11"/>
    <p:sldLayoutId id="2147483744" r:id="rId12"/>
    <p:sldLayoutId id="2147483692" r:id="rId13"/>
    <p:sldLayoutId id="2147483695" r:id="rId14"/>
    <p:sldLayoutId id="2147483699" r:id="rId15"/>
    <p:sldLayoutId id="2147483697" r:id="rId16"/>
    <p:sldLayoutId id="2147483698" r:id="rId17"/>
    <p:sldLayoutId id="2147483740" r:id="rId18"/>
    <p:sldLayoutId id="2147483696" r:id="rId19"/>
    <p:sldLayoutId id="2147483741" r:id="rId20"/>
    <p:sldLayoutId id="2147483742" r:id="rId21"/>
    <p:sldLayoutId id="2147483743" r:id="rId22"/>
    <p:sldLayoutId id="2147483679" r:id="rId23"/>
    <p:sldLayoutId id="2147483828" r:id="rId24"/>
    <p:sldLayoutId id="2147483745" r:id="rId25"/>
    <p:sldLayoutId id="2147483694" r:id="rId26"/>
    <p:sldLayoutId id="2147483753" r:id="rId27"/>
    <p:sldLayoutId id="2147483691" r:id="rId28"/>
    <p:sldLayoutId id="2147483736" r:id="rId29"/>
    <p:sldLayoutId id="2147483824" r:id="rId30"/>
    <p:sldLayoutId id="2147483825" r:id="rId31"/>
    <p:sldLayoutId id="2147483831" r:id="rId32"/>
    <p:sldLayoutId id="2147483757" r:id="rId33"/>
    <p:sldLayoutId id="2147483837" r:id="rId34"/>
  </p:sldLayoutIdLst>
  <p:hf hdr="0"/>
  <p:txStyles>
    <p:titleStyle>
      <a:lvl1pPr algn="l" defTabSz="685800" rtl="0" eaLnBrk="1" latinLnBrk="0" hangingPunct="1">
        <a:lnSpc>
          <a:spcPct val="87000"/>
        </a:lnSpc>
        <a:spcBef>
          <a:spcPct val="0"/>
        </a:spcBef>
        <a:buNone/>
        <a:defRPr sz="4400" kern="1200">
          <a:solidFill>
            <a:schemeClr val="tx1"/>
          </a:solidFill>
          <a:latin typeface="+mj-lt"/>
          <a:ea typeface="+mj-ea"/>
          <a:cs typeface="+mj-cs"/>
        </a:defRPr>
      </a:lvl1pPr>
    </p:titleStyle>
    <p:bodyStyle>
      <a:lvl1pPr marL="252000" indent="-252000" algn="l" defTabSz="685800" rtl="0" eaLnBrk="1" latinLnBrk="0" hangingPunct="1">
        <a:lnSpc>
          <a:spcPct val="110000"/>
        </a:lnSpc>
        <a:spcBef>
          <a:spcPts val="0"/>
        </a:spcBef>
        <a:buClr>
          <a:schemeClr val="accent1"/>
        </a:buClr>
        <a:buSzPct val="130000"/>
        <a:buFont typeface="HouschkaAltMedium" pitchFamily="2" charset="0"/>
        <a:buChar char="•"/>
        <a:defRPr sz="1700" kern="1200">
          <a:solidFill>
            <a:schemeClr val="tx1"/>
          </a:solidFill>
          <a:latin typeface="+mn-lt"/>
          <a:ea typeface="+mn-ea"/>
          <a:cs typeface="+mn-cs"/>
        </a:defRPr>
      </a:lvl1pPr>
      <a:lvl2pPr marL="504000" indent="-252000" algn="l" defTabSz="685800" rtl="0" eaLnBrk="1" latinLnBrk="0" hangingPunct="1">
        <a:lnSpc>
          <a:spcPct val="110000"/>
        </a:lnSpc>
        <a:spcBef>
          <a:spcPts val="0"/>
        </a:spcBef>
        <a:buClr>
          <a:schemeClr val="accent1"/>
        </a:buClr>
        <a:buSzPct val="130000"/>
        <a:buFont typeface="HouschkaAltMedium" pitchFamily="2" charset="0"/>
        <a:buChar char="•"/>
        <a:defRPr sz="1700" kern="1200">
          <a:solidFill>
            <a:schemeClr val="tx1"/>
          </a:solidFill>
          <a:latin typeface="+mn-lt"/>
          <a:ea typeface="+mn-ea"/>
          <a:cs typeface="+mn-cs"/>
        </a:defRPr>
      </a:lvl2pPr>
      <a:lvl3pPr marL="0" indent="0" algn="l" defTabSz="685800" rtl="0" eaLnBrk="1" latinLnBrk="0" hangingPunct="1">
        <a:lnSpc>
          <a:spcPct val="110000"/>
        </a:lnSpc>
        <a:spcBef>
          <a:spcPts val="0"/>
        </a:spcBef>
        <a:buClr>
          <a:schemeClr val="accent1"/>
        </a:buClr>
        <a:buFontTx/>
        <a:buNone/>
        <a:defRPr sz="1700" b="1" kern="1200">
          <a:solidFill>
            <a:schemeClr val="accent1"/>
          </a:solidFill>
          <a:latin typeface="+mn-lt"/>
          <a:ea typeface="+mn-ea"/>
          <a:cs typeface="+mn-cs"/>
        </a:defRPr>
      </a:lvl3pPr>
      <a:lvl4pPr marL="0" indent="0" algn="l" defTabSz="685800" rtl="0" eaLnBrk="1" latinLnBrk="0" hangingPunct="1">
        <a:lnSpc>
          <a:spcPct val="110000"/>
        </a:lnSpc>
        <a:spcBef>
          <a:spcPts val="0"/>
        </a:spcBef>
        <a:buClr>
          <a:schemeClr val="accent1"/>
        </a:buClr>
        <a:buFontTx/>
        <a:buNone/>
        <a:defRPr sz="1700" kern="1200">
          <a:solidFill>
            <a:schemeClr val="tx1"/>
          </a:solidFill>
          <a:latin typeface="+mn-lt"/>
          <a:ea typeface="+mn-ea"/>
          <a:cs typeface="+mn-cs"/>
        </a:defRPr>
      </a:lvl4pPr>
      <a:lvl5pPr marL="252000" indent="-252000" algn="l" defTabSz="685800" rtl="0" eaLnBrk="1" latinLnBrk="0" hangingPunct="1">
        <a:lnSpc>
          <a:spcPct val="110000"/>
        </a:lnSpc>
        <a:spcBef>
          <a:spcPts val="0"/>
        </a:spcBef>
        <a:buClr>
          <a:schemeClr val="accent1"/>
        </a:buClr>
        <a:buFont typeface="+mj-lt"/>
        <a:buAutoNum type="arabicPeriod"/>
        <a:defRPr sz="17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8568000" cy="648000"/>
          </a:xfrm>
          <a:prstGeom prst="rect">
            <a:avLst/>
          </a:prstGeom>
          <a:noFill/>
        </p:spPr>
        <p:txBody>
          <a:bodyPr vert="horz" lIns="0" tIns="36000" rIns="0" bIns="0" rtlCol="0" anchor="t" anchorCtr="0">
            <a:noAutofit/>
          </a:bodyPr>
          <a:lstStyle/>
          <a:p>
            <a:r>
              <a:rPr lang="nl-NL"/>
              <a:t>Titelstijl van model bewerken</a:t>
            </a:r>
          </a:p>
        </p:txBody>
      </p:sp>
      <p:sp>
        <p:nvSpPr>
          <p:cNvPr id="3" name="Text Placeholder 2"/>
          <p:cNvSpPr>
            <a:spLocks noGrp="1"/>
          </p:cNvSpPr>
          <p:nvPr>
            <p:ph type="body" idx="1"/>
          </p:nvPr>
        </p:nvSpPr>
        <p:spPr>
          <a:xfrm>
            <a:off x="359998" y="1798319"/>
            <a:ext cx="7056000" cy="2810899"/>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Date Placeholder 3"/>
          <p:cNvSpPr>
            <a:spLocks noGrp="1"/>
          </p:cNvSpPr>
          <p:nvPr>
            <p:ph type="dt" sz="half" idx="2"/>
          </p:nvPr>
        </p:nvSpPr>
        <p:spPr>
          <a:xfrm>
            <a:off x="6715350" y="5760000"/>
            <a:ext cx="1440000" cy="180000"/>
          </a:xfrm>
          <a:prstGeom prst="rect">
            <a:avLst/>
          </a:prstGeom>
        </p:spPr>
        <p:txBody>
          <a:bodyPr vert="horz" lIns="0" tIns="0" rIns="0" bIns="0" rtlCol="0" anchor="t" anchorCtr="0">
            <a:noAutofit/>
          </a:bodyPr>
          <a:lstStyle>
            <a:lvl1pPr algn="l">
              <a:defRPr sz="900">
                <a:solidFill>
                  <a:srgbClr val="ECECEC"/>
                </a:solidFill>
              </a:defRPr>
            </a:lvl1pPr>
          </a:lstStyle>
          <a:p>
            <a:fld id="{C1F610A6-3FB9-BB49-BAD8-F52931540E00}" type="datetime4">
              <a:rPr lang="nl-NL" smtClean="0"/>
              <a:pPr/>
              <a:t>30 oktober 2026</a:t>
            </a:fld>
            <a:endParaRPr lang="nl-NL"/>
          </a:p>
        </p:txBody>
      </p:sp>
      <p:sp>
        <p:nvSpPr>
          <p:cNvPr id="5" name="Footer Placeholder 4"/>
          <p:cNvSpPr>
            <a:spLocks noGrp="1"/>
          </p:cNvSpPr>
          <p:nvPr>
            <p:ph type="ftr" sz="quarter" idx="3"/>
          </p:nvPr>
        </p:nvSpPr>
        <p:spPr>
          <a:xfrm>
            <a:off x="628650" y="5760000"/>
            <a:ext cx="4320000" cy="180000"/>
          </a:xfrm>
          <a:prstGeom prst="rect">
            <a:avLst/>
          </a:prstGeom>
        </p:spPr>
        <p:txBody>
          <a:bodyPr vert="horz" lIns="0" tIns="0" rIns="0" bIns="0" rtlCol="0" anchor="t" anchorCtr="0">
            <a:noAutofit/>
          </a:bodyPr>
          <a:lstStyle>
            <a:lvl1pPr algn="l">
              <a:defRPr sz="900">
                <a:solidFill>
                  <a:srgbClr val="ECECEC"/>
                </a:solidFill>
              </a:defRPr>
            </a:lvl1pPr>
          </a:lstStyle>
          <a:p>
            <a:r>
              <a:rPr lang="nl-NL"/>
              <a:t>Titel van de presentatie &gt; pas aan via &gt; Functie Koptekst en voettekst</a:t>
            </a:r>
          </a:p>
        </p:txBody>
      </p:sp>
      <p:sp>
        <p:nvSpPr>
          <p:cNvPr id="6" name="Slide Number Placeholder 5"/>
          <p:cNvSpPr>
            <a:spLocks noGrp="1"/>
          </p:cNvSpPr>
          <p:nvPr>
            <p:ph type="sldNum" sz="quarter" idx="4"/>
          </p:nvPr>
        </p:nvSpPr>
        <p:spPr>
          <a:xfrm>
            <a:off x="8155350" y="5760000"/>
            <a:ext cx="360000" cy="180000"/>
          </a:xfrm>
          <a:prstGeom prst="rect">
            <a:avLst/>
          </a:prstGeom>
        </p:spPr>
        <p:txBody>
          <a:bodyPr vert="horz" lIns="0" tIns="0" rIns="0" bIns="0" rtlCol="0" anchor="t" anchorCtr="0">
            <a:noAutofit/>
          </a:bodyPr>
          <a:lstStyle>
            <a:lvl1pPr algn="r">
              <a:defRPr sz="900">
                <a:solidFill>
                  <a:srgbClr val="ECECEC"/>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562065225"/>
      </p:ext>
    </p:extLst>
  </p:cSld>
  <p:clrMap bg1="lt1" tx1="dk1" bg2="lt2" tx2="dk2" accent1="accent1" accent2="accent2" accent3="accent3" accent4="accent4" accent5="accent5" accent6="accent6" hlink="hlink" folHlink="folHlink"/>
  <p:sldLayoutIdLst>
    <p:sldLayoutId id="2147483727" r:id="rId1"/>
    <p:sldLayoutId id="2147483749" r:id="rId2"/>
    <p:sldLayoutId id="2147483728" r:id="rId3"/>
    <p:sldLayoutId id="2147483729" r:id="rId4"/>
    <p:sldLayoutId id="2147483739" r:id="rId5"/>
    <p:sldLayoutId id="2147483751" r:id="rId6"/>
    <p:sldLayoutId id="2147483730" r:id="rId7"/>
  </p:sldLayoutIdLst>
  <p:hf hdr="0"/>
  <p:txStyles>
    <p:titleStyle>
      <a:lvl1pPr algn="l" defTabSz="685800" rtl="0" eaLnBrk="1" latinLnBrk="0" hangingPunct="1">
        <a:lnSpc>
          <a:spcPct val="87000"/>
        </a:lnSpc>
        <a:spcBef>
          <a:spcPct val="0"/>
        </a:spcBef>
        <a:buNone/>
        <a:defRPr sz="4400" kern="1200">
          <a:solidFill>
            <a:schemeClr val="tx1"/>
          </a:solidFill>
          <a:latin typeface="+mj-lt"/>
          <a:ea typeface="+mj-ea"/>
          <a:cs typeface="+mj-cs"/>
        </a:defRPr>
      </a:lvl1pPr>
    </p:titleStyle>
    <p:bodyStyle>
      <a:lvl1pPr marL="252000" indent="-252000" algn="l" defTabSz="685800" rtl="0" eaLnBrk="1" latinLnBrk="0" hangingPunct="1">
        <a:lnSpc>
          <a:spcPct val="110000"/>
        </a:lnSpc>
        <a:spcBef>
          <a:spcPts val="0"/>
        </a:spcBef>
        <a:buClr>
          <a:schemeClr val="accent1"/>
        </a:buClr>
        <a:buSzPct val="130000"/>
        <a:buFont typeface="HouschkaAltMedium" pitchFamily="2" charset="0"/>
        <a:buChar char="•"/>
        <a:defRPr sz="1700" kern="1200">
          <a:solidFill>
            <a:schemeClr val="tx1"/>
          </a:solidFill>
          <a:latin typeface="+mn-lt"/>
          <a:ea typeface="+mn-ea"/>
          <a:cs typeface="+mn-cs"/>
        </a:defRPr>
      </a:lvl1pPr>
      <a:lvl2pPr marL="504000" indent="-252000" algn="l" defTabSz="685800" rtl="0" eaLnBrk="1" latinLnBrk="0" hangingPunct="1">
        <a:lnSpc>
          <a:spcPct val="110000"/>
        </a:lnSpc>
        <a:spcBef>
          <a:spcPts val="0"/>
        </a:spcBef>
        <a:buClr>
          <a:schemeClr val="accent1"/>
        </a:buClr>
        <a:buSzPct val="130000"/>
        <a:buFont typeface="HouschkaAltMedium" pitchFamily="2" charset="0"/>
        <a:buChar char="•"/>
        <a:defRPr sz="1700" kern="1200">
          <a:solidFill>
            <a:schemeClr val="tx1"/>
          </a:solidFill>
          <a:latin typeface="+mn-lt"/>
          <a:ea typeface="+mn-ea"/>
          <a:cs typeface="+mn-cs"/>
        </a:defRPr>
      </a:lvl2pPr>
      <a:lvl3pPr marL="0" indent="0" algn="l" defTabSz="685800" rtl="0" eaLnBrk="1" latinLnBrk="0" hangingPunct="1">
        <a:lnSpc>
          <a:spcPct val="110000"/>
        </a:lnSpc>
        <a:spcBef>
          <a:spcPts val="0"/>
        </a:spcBef>
        <a:buClr>
          <a:schemeClr val="accent1"/>
        </a:buClr>
        <a:buFontTx/>
        <a:buNone/>
        <a:defRPr sz="1700" b="1" kern="1200">
          <a:solidFill>
            <a:schemeClr val="accent1"/>
          </a:solidFill>
          <a:latin typeface="+mn-lt"/>
          <a:ea typeface="+mn-ea"/>
          <a:cs typeface="+mn-cs"/>
        </a:defRPr>
      </a:lvl3pPr>
      <a:lvl4pPr marL="0" indent="0" algn="l" defTabSz="685800" rtl="0" eaLnBrk="1" latinLnBrk="0" hangingPunct="1">
        <a:lnSpc>
          <a:spcPct val="110000"/>
        </a:lnSpc>
        <a:spcBef>
          <a:spcPts val="0"/>
        </a:spcBef>
        <a:buClr>
          <a:schemeClr val="accent1"/>
        </a:buClr>
        <a:buFontTx/>
        <a:buNone/>
        <a:defRPr sz="1700" kern="1200">
          <a:solidFill>
            <a:schemeClr val="tx1"/>
          </a:solidFill>
          <a:latin typeface="+mn-lt"/>
          <a:ea typeface="+mn-ea"/>
          <a:cs typeface="+mn-cs"/>
        </a:defRPr>
      </a:lvl4pPr>
      <a:lvl5pPr marL="252000" indent="-252000" algn="l" defTabSz="685800" rtl="0" eaLnBrk="1" latinLnBrk="0" hangingPunct="1">
        <a:lnSpc>
          <a:spcPct val="110000"/>
        </a:lnSpc>
        <a:spcBef>
          <a:spcPts val="0"/>
        </a:spcBef>
        <a:buClr>
          <a:schemeClr val="accent1"/>
        </a:buClr>
        <a:buFont typeface="+mj-lt"/>
        <a:buAutoNum type="arabicPeriod"/>
        <a:defRPr sz="17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01" y="642880"/>
            <a:ext cx="4680000" cy="994172"/>
          </a:xfrm>
          <a:prstGeom prst="rect">
            <a:avLst/>
          </a:prstGeom>
        </p:spPr>
        <p:txBody>
          <a:bodyPr vert="horz" lIns="0" tIns="0" rIns="0" bIns="0" rtlCol="0" anchor="b" anchorCtr="0">
            <a:noAutofit/>
          </a:bodyPr>
          <a:lstStyle/>
          <a:p>
            <a:r>
              <a:rPr lang="nl-NL"/>
              <a:t>Titelstijl van model bewerken</a:t>
            </a:r>
            <a:endParaRPr lang="en-US"/>
          </a:p>
        </p:txBody>
      </p:sp>
      <p:sp>
        <p:nvSpPr>
          <p:cNvPr id="3" name="Text Placeholder 2"/>
          <p:cNvSpPr>
            <a:spLocks noGrp="1"/>
          </p:cNvSpPr>
          <p:nvPr>
            <p:ph type="body" idx="1"/>
          </p:nvPr>
        </p:nvSpPr>
        <p:spPr>
          <a:xfrm>
            <a:off x="792000" y="1836000"/>
            <a:ext cx="4680000" cy="2520000"/>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rot="16200000">
            <a:off x="7272000" y="2466000"/>
            <a:ext cx="2984399" cy="180000"/>
          </a:xfrm>
          <a:prstGeom prst="rect">
            <a:avLst/>
          </a:prstGeom>
        </p:spPr>
        <p:txBody>
          <a:bodyPr vert="horz" lIns="0" tIns="0" rIns="0" bIns="0" rtlCol="0" anchor="t" anchorCtr="0">
            <a:noAutofit/>
          </a:bodyPr>
          <a:lstStyle>
            <a:lvl1pPr algn="ctr">
              <a:defRPr sz="1150">
                <a:solidFill>
                  <a:schemeClr val="tx2"/>
                </a:solidFill>
                <a:latin typeface="+mj-lt"/>
              </a:defRPr>
            </a:lvl1pPr>
          </a:lstStyle>
          <a:p>
            <a:r>
              <a:rPr lang="nl-NL"/>
              <a:t>Teamfit is een werkwijze van JOGG</a:t>
            </a:r>
          </a:p>
        </p:txBody>
      </p:sp>
      <p:sp>
        <p:nvSpPr>
          <p:cNvPr id="5" name="Footer Placeholder 4"/>
          <p:cNvSpPr>
            <a:spLocks noGrp="1"/>
          </p:cNvSpPr>
          <p:nvPr>
            <p:ph type="ftr" sz="quarter" idx="3"/>
          </p:nvPr>
        </p:nvSpPr>
        <p:spPr>
          <a:xfrm>
            <a:off x="324000" y="4734000"/>
            <a:ext cx="3086100" cy="180000"/>
          </a:xfrm>
          <a:prstGeom prst="rect">
            <a:avLst/>
          </a:prstGeom>
        </p:spPr>
        <p:txBody>
          <a:bodyPr vert="horz" lIns="0" tIns="0" rIns="0" bIns="0" rtlCol="0" anchor="t" anchorCtr="0">
            <a:noAutofit/>
          </a:bodyPr>
          <a:lstStyle>
            <a:lvl1pPr algn="l">
              <a:defRPr sz="750">
                <a:solidFill>
                  <a:schemeClr val="tx2"/>
                </a:solidFill>
              </a:defRPr>
            </a:lvl1pPr>
          </a:lstStyle>
          <a:p>
            <a:endParaRPr lang="nl-NL"/>
          </a:p>
        </p:txBody>
      </p:sp>
      <p:sp>
        <p:nvSpPr>
          <p:cNvPr id="6" name="Slide Number Placeholder 5"/>
          <p:cNvSpPr>
            <a:spLocks noGrp="1"/>
          </p:cNvSpPr>
          <p:nvPr>
            <p:ph type="sldNum" sz="quarter" idx="4"/>
          </p:nvPr>
        </p:nvSpPr>
        <p:spPr>
          <a:xfrm>
            <a:off x="8100000" y="4605687"/>
            <a:ext cx="720000" cy="288000"/>
          </a:xfrm>
          <a:prstGeom prst="rect">
            <a:avLst/>
          </a:prstGeom>
        </p:spPr>
        <p:txBody>
          <a:bodyPr vert="horz" lIns="0" tIns="0" rIns="0" bIns="0" rtlCol="0" anchor="t" anchorCtr="0">
            <a:noAutofit/>
          </a:bodyPr>
          <a:lstStyle>
            <a:lvl1pPr algn="r">
              <a:defRPr sz="1800">
                <a:solidFill>
                  <a:schemeClr val="tx2"/>
                </a:solidFill>
                <a:latin typeface="+mj-lt"/>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1025435940"/>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7" r:id="rId5"/>
    <p:sldLayoutId id="2147483788" r:id="rId6"/>
    <p:sldLayoutId id="2147483817" r:id="rId7"/>
    <p:sldLayoutId id="2147483790" r:id="rId8"/>
    <p:sldLayoutId id="2147483791" r:id="rId9"/>
    <p:sldLayoutId id="2147483792" r:id="rId10"/>
    <p:sldLayoutId id="2147483793" r:id="rId11"/>
    <p:sldLayoutId id="2147483818" r:id="rId12"/>
    <p:sldLayoutId id="2147483815" r:id="rId13"/>
    <p:sldLayoutId id="2147483794" r:id="rId14"/>
    <p:sldLayoutId id="2147483795" r:id="rId15"/>
    <p:sldLayoutId id="2147483796" r:id="rId16"/>
    <p:sldLayoutId id="2147483797" r:id="rId17"/>
    <p:sldLayoutId id="2147483798" r:id="rId18"/>
    <p:sldLayoutId id="2147483799" r:id="rId19"/>
    <p:sldLayoutId id="2147483800" r:id="rId20"/>
    <p:sldLayoutId id="2147483823" r:id="rId21"/>
    <p:sldLayoutId id="2147483807" r:id="rId22"/>
    <p:sldLayoutId id="2147483814" r:id="rId23"/>
    <p:sldLayoutId id="2147483808" r:id="rId24"/>
    <p:sldLayoutId id="2147483835" r:id="rId25"/>
    <p:sldLayoutId id="2147483838" r:id="rId26"/>
  </p:sldLayoutIdLst>
  <p:hf sldNum="0" hdr="0" ftr="0" dt="0"/>
  <p:txStyles>
    <p:titleStyle>
      <a:lvl1pPr algn="l" defTabSz="685800"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8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01" y="642880"/>
            <a:ext cx="4680000" cy="994172"/>
          </a:xfrm>
          <a:prstGeom prst="rect">
            <a:avLst/>
          </a:prstGeom>
        </p:spPr>
        <p:txBody>
          <a:bodyPr vert="horz" lIns="0" tIns="0" rIns="0" bIns="0" rtlCol="0" anchor="b" anchorCtr="0">
            <a:noAutofit/>
          </a:bodyPr>
          <a:lstStyle/>
          <a:p>
            <a:r>
              <a:rPr lang="nl-NL"/>
              <a:t>Titelstijl van model bewerken</a:t>
            </a:r>
            <a:endParaRPr lang="en-US"/>
          </a:p>
        </p:txBody>
      </p:sp>
      <p:sp>
        <p:nvSpPr>
          <p:cNvPr id="3" name="Text Placeholder 2"/>
          <p:cNvSpPr>
            <a:spLocks noGrp="1"/>
          </p:cNvSpPr>
          <p:nvPr>
            <p:ph type="body" idx="1"/>
          </p:nvPr>
        </p:nvSpPr>
        <p:spPr>
          <a:xfrm>
            <a:off x="792000" y="1836000"/>
            <a:ext cx="4680000" cy="2520000"/>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rot="16200000">
            <a:off x="7272001" y="2466000"/>
            <a:ext cx="2984399" cy="180000"/>
          </a:xfrm>
          <a:prstGeom prst="rect">
            <a:avLst/>
          </a:prstGeom>
        </p:spPr>
        <p:txBody>
          <a:bodyPr vert="horz" lIns="0" tIns="0" rIns="0" bIns="0" rtlCol="0" anchor="t" anchorCtr="0">
            <a:noAutofit/>
          </a:bodyPr>
          <a:lstStyle>
            <a:lvl1pPr algn="ctr">
              <a:defRPr sz="1150">
                <a:solidFill>
                  <a:schemeClr val="tx2"/>
                </a:solidFill>
                <a:latin typeface="+mj-lt"/>
              </a:defRPr>
            </a:lvl1pPr>
          </a:lstStyle>
          <a:p>
            <a:r>
              <a:rPr lang="nl-NL"/>
              <a:t>Teamfit is een werkwijze van JOGG</a:t>
            </a:r>
          </a:p>
        </p:txBody>
      </p:sp>
      <p:sp>
        <p:nvSpPr>
          <p:cNvPr id="5" name="Footer Placeholder 4"/>
          <p:cNvSpPr>
            <a:spLocks noGrp="1"/>
          </p:cNvSpPr>
          <p:nvPr>
            <p:ph type="ftr" sz="quarter" idx="3"/>
          </p:nvPr>
        </p:nvSpPr>
        <p:spPr>
          <a:xfrm>
            <a:off x="324000" y="4734000"/>
            <a:ext cx="3086100" cy="180000"/>
          </a:xfrm>
          <a:prstGeom prst="rect">
            <a:avLst/>
          </a:prstGeom>
        </p:spPr>
        <p:txBody>
          <a:bodyPr vert="horz" lIns="0" tIns="0" rIns="0" bIns="0" rtlCol="0" anchor="t" anchorCtr="0">
            <a:noAutofit/>
          </a:bodyPr>
          <a:lstStyle>
            <a:lvl1pPr algn="l">
              <a:defRPr sz="750">
                <a:solidFill>
                  <a:schemeClr val="tx2"/>
                </a:solidFill>
              </a:defRPr>
            </a:lvl1pPr>
          </a:lstStyle>
          <a:p>
            <a:endParaRPr lang="nl-NL"/>
          </a:p>
        </p:txBody>
      </p:sp>
      <p:sp>
        <p:nvSpPr>
          <p:cNvPr id="6" name="Slide Number Placeholder 5"/>
          <p:cNvSpPr>
            <a:spLocks noGrp="1"/>
          </p:cNvSpPr>
          <p:nvPr>
            <p:ph type="sldNum" sz="quarter" idx="4"/>
          </p:nvPr>
        </p:nvSpPr>
        <p:spPr>
          <a:xfrm>
            <a:off x="8100000" y="4605687"/>
            <a:ext cx="720000" cy="288000"/>
          </a:xfrm>
          <a:prstGeom prst="rect">
            <a:avLst/>
          </a:prstGeom>
        </p:spPr>
        <p:txBody>
          <a:bodyPr vert="horz" lIns="0" tIns="0" rIns="0" bIns="0" rtlCol="0" anchor="t" anchorCtr="0">
            <a:noAutofit/>
          </a:bodyPr>
          <a:lstStyle>
            <a:lvl1pPr algn="r">
              <a:defRPr sz="1800">
                <a:solidFill>
                  <a:schemeClr val="tx2"/>
                </a:solidFill>
                <a:latin typeface="+mj-lt"/>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2477116983"/>
      </p:ext>
    </p:extLst>
  </p:cSld>
  <p:clrMap bg1="lt1" tx1="dk1" bg2="lt2" tx2="dk2" accent1="accent1" accent2="accent2" accent3="accent3" accent4="accent4" accent5="accent5" accent6="accent6" hlink="hlink" folHlink="folHlink"/>
  <p:sldLayoutIdLst>
    <p:sldLayoutId id="2147483840" r:id="rId1"/>
  </p:sldLayoutIdLst>
  <p:hf sldNum="0" hdr="0" ftr="0" dt="0"/>
  <p:txStyles>
    <p:titleStyle>
      <a:lvl1pPr algn="l" defTabSz="685783"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79996" indent="-179996" algn="l" defTabSz="685783"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1pPr>
      <a:lvl2pPr marL="359991" indent="-179996" algn="l" defTabSz="685783"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2pPr>
      <a:lvl3pPr marL="539987" indent="-179996" algn="l" defTabSz="685783"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3pPr>
      <a:lvl4pPr marL="719982" indent="-179996" algn="l" defTabSz="685783"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4pPr>
      <a:lvl5pPr marL="899978" indent="-179996" algn="l" defTabSz="685783"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1.xml"/><Relationship Id="rId4" Type="http://schemas.openxmlformats.org/officeDocument/2006/relationships/hyperlink" Target="https://jogg-academy.nl/communicatiemiddelen"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1.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6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4.xml"/><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68.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68.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58.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58.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microsoft.com/office/2018/10/relationships/comments" Target="../comments/modernComment_329_EDC18C1F.xml"/><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4245E7-B28F-D3DC-B53B-007C6DC70A7C}"/>
              </a:ext>
            </a:extLst>
          </p:cNvPr>
          <p:cNvSpPr>
            <a:spLocks noGrp="1"/>
          </p:cNvSpPr>
          <p:nvPr>
            <p:ph type="ctrTitle"/>
          </p:nvPr>
        </p:nvSpPr>
        <p:spPr/>
        <p:txBody>
          <a:bodyPr/>
          <a:lstStyle/>
          <a:p>
            <a:r>
              <a:rPr lang="nl-NL"/>
              <a:t>Teamfit voor het </a:t>
            </a:r>
            <a:r>
              <a:rPr lang="nl-NL" err="1"/>
              <a:t>werknet</a:t>
            </a:r>
            <a:endParaRPr lang="nl-NL"/>
          </a:p>
        </p:txBody>
      </p:sp>
      <p:sp>
        <p:nvSpPr>
          <p:cNvPr id="3" name="Ondertitel 2">
            <a:extLst>
              <a:ext uri="{FF2B5EF4-FFF2-40B4-BE49-F238E27FC236}">
                <a16:creationId xmlns:a16="http://schemas.microsoft.com/office/drawing/2014/main" id="{C7482CF7-B03D-9BA0-F5C7-7468F699F17F}"/>
              </a:ext>
            </a:extLst>
          </p:cNvPr>
          <p:cNvSpPr>
            <a:spLocks noGrp="1"/>
          </p:cNvSpPr>
          <p:nvPr>
            <p:ph type="subTitle" idx="1"/>
          </p:nvPr>
        </p:nvSpPr>
        <p:spPr/>
        <p:txBody>
          <a:bodyPr/>
          <a:lstStyle/>
          <a:p>
            <a:r>
              <a:rPr lang="nl-NL"/>
              <a:t>JOGG-coach gezonde locaties</a:t>
            </a:r>
          </a:p>
        </p:txBody>
      </p:sp>
      <p:sp>
        <p:nvSpPr>
          <p:cNvPr id="5" name="Tijdelijke aanduiding voor voettekst 4">
            <a:extLst>
              <a:ext uri="{FF2B5EF4-FFF2-40B4-BE49-F238E27FC236}">
                <a16:creationId xmlns:a16="http://schemas.microsoft.com/office/drawing/2014/main" id="{AE787C98-2058-2960-2B2E-E159C939BF1A}"/>
              </a:ext>
            </a:extLst>
          </p:cNvPr>
          <p:cNvSpPr>
            <a:spLocks noGrp="1"/>
          </p:cNvSpPr>
          <p:nvPr>
            <p:ph type="ftr" sz="quarter" idx="11"/>
          </p:nvPr>
        </p:nvSpPr>
        <p:spPr/>
        <p:txBody>
          <a:bodyPr/>
          <a:lstStyle/>
          <a:p>
            <a:r>
              <a:rPr lang="nl-NL"/>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33822866-E657-A300-F1A9-9EC1D59135D7}"/>
              </a:ext>
            </a:extLst>
          </p:cNvPr>
          <p:cNvSpPr>
            <a:spLocks noGrp="1"/>
          </p:cNvSpPr>
          <p:nvPr>
            <p:ph type="sldNum" sz="quarter" idx="12"/>
          </p:nvPr>
        </p:nvSpPr>
        <p:spPr/>
        <p:txBody>
          <a:bodyPr/>
          <a:lstStyle/>
          <a:p>
            <a:fld id="{14F1411D-0280-154F-AEAC-4C20B7AA46B2}" type="slidenum">
              <a:rPr lang="nl-NL" smtClean="0"/>
              <a:t>1</a:t>
            </a:fld>
            <a:endParaRPr lang="nl-NL"/>
          </a:p>
        </p:txBody>
      </p:sp>
      <p:sp>
        <p:nvSpPr>
          <p:cNvPr id="7" name="Tijdelijke aanduiding voor tekst 6">
            <a:extLst>
              <a:ext uri="{FF2B5EF4-FFF2-40B4-BE49-F238E27FC236}">
                <a16:creationId xmlns:a16="http://schemas.microsoft.com/office/drawing/2014/main" id="{2F60601C-3FD3-1A4D-C8B4-8BE1E423B7E5}"/>
              </a:ext>
            </a:extLst>
          </p:cNvPr>
          <p:cNvSpPr>
            <a:spLocks noGrp="1"/>
          </p:cNvSpPr>
          <p:nvPr>
            <p:ph type="body" sz="half" idx="16"/>
          </p:nvPr>
        </p:nvSpPr>
        <p:spPr/>
        <p:txBody>
          <a:bodyPr/>
          <a:lstStyle/>
          <a:p>
            <a:endParaRPr lang="nl-NL"/>
          </a:p>
        </p:txBody>
      </p:sp>
    </p:spTree>
    <p:extLst>
      <p:ext uri="{BB962C8B-B14F-4D97-AF65-F5344CB8AC3E}">
        <p14:creationId xmlns:p14="http://schemas.microsoft.com/office/powerpoint/2010/main" val="2434822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D7C5F05-56B4-76A9-F5E1-92BFE47FB2F2}"/>
              </a:ext>
            </a:extLst>
          </p:cNvPr>
          <p:cNvSpPr>
            <a:spLocks noGrp="1"/>
          </p:cNvSpPr>
          <p:nvPr>
            <p:ph type="dt" sz="half" idx="10"/>
          </p:nvPr>
        </p:nvSpPr>
        <p:spPr/>
        <p:txBody>
          <a:bodyPr/>
          <a:lstStyle/>
          <a:p>
            <a:fld id="{4929926B-3126-E446-9C4D-3CDD5194BF3F}" type="datetime4">
              <a:rPr lang="nl-NL" smtClean="0"/>
              <a:t>30 oktober 2026</a:t>
            </a:fld>
            <a:endParaRPr lang="nl-NL"/>
          </a:p>
        </p:txBody>
      </p:sp>
      <p:sp>
        <p:nvSpPr>
          <p:cNvPr id="3" name="Tijdelijke aanduiding voor voettekst 2">
            <a:extLst>
              <a:ext uri="{FF2B5EF4-FFF2-40B4-BE49-F238E27FC236}">
                <a16:creationId xmlns:a16="http://schemas.microsoft.com/office/drawing/2014/main" id="{ACD057CD-10DD-2A9C-07BA-C3B71FA3CC7B}"/>
              </a:ext>
            </a:extLst>
          </p:cNvPr>
          <p:cNvSpPr>
            <a:spLocks noGrp="1"/>
          </p:cNvSpPr>
          <p:nvPr>
            <p:ph type="ftr" sz="quarter" idx="11"/>
          </p:nvPr>
        </p:nvSpPr>
        <p:spPr/>
        <p:txBody>
          <a:bodyPr/>
          <a:lstStyle/>
          <a:p>
            <a:r>
              <a:rPr lang="nl-NL"/>
              <a:t>Titel van de presentatie &gt; pas aan via &gt; Functie Koptekst en voettekst</a:t>
            </a:r>
          </a:p>
        </p:txBody>
      </p:sp>
      <p:sp>
        <p:nvSpPr>
          <p:cNvPr id="4" name="Tijdelijke aanduiding voor dianummer 3">
            <a:extLst>
              <a:ext uri="{FF2B5EF4-FFF2-40B4-BE49-F238E27FC236}">
                <a16:creationId xmlns:a16="http://schemas.microsoft.com/office/drawing/2014/main" id="{B569004D-C99B-1311-A07A-ED45A10E738D}"/>
              </a:ext>
            </a:extLst>
          </p:cNvPr>
          <p:cNvSpPr>
            <a:spLocks noGrp="1"/>
          </p:cNvSpPr>
          <p:nvPr>
            <p:ph type="sldNum" sz="quarter" idx="12"/>
          </p:nvPr>
        </p:nvSpPr>
        <p:spPr/>
        <p:txBody>
          <a:bodyPr/>
          <a:lstStyle/>
          <a:p>
            <a:fld id="{14F1411D-0280-154F-AEAC-4C20B7AA46B2}" type="slidenum">
              <a:rPr lang="nl-NL" smtClean="0"/>
              <a:t>2</a:t>
            </a:fld>
            <a:endParaRPr lang="nl-NL"/>
          </a:p>
        </p:txBody>
      </p:sp>
      <p:sp>
        <p:nvSpPr>
          <p:cNvPr id="5" name="Titel 4">
            <a:extLst>
              <a:ext uri="{FF2B5EF4-FFF2-40B4-BE49-F238E27FC236}">
                <a16:creationId xmlns:a16="http://schemas.microsoft.com/office/drawing/2014/main" id="{90DB945A-1155-326D-D239-671236B143C2}"/>
              </a:ext>
            </a:extLst>
          </p:cNvPr>
          <p:cNvSpPr>
            <a:spLocks noGrp="1"/>
          </p:cNvSpPr>
          <p:nvPr>
            <p:ph type="ctrTitle"/>
          </p:nvPr>
        </p:nvSpPr>
        <p:spPr>
          <a:xfrm>
            <a:off x="628650" y="503600"/>
            <a:ext cx="7776000" cy="3456000"/>
          </a:xfrm>
        </p:spPr>
        <p:txBody>
          <a:bodyPr/>
          <a:lstStyle/>
          <a:p>
            <a:r>
              <a:rPr lang="nl-NL" sz="4400" dirty="0"/>
              <a:t>Welkom bij de basispresentatie Teamfit voor het </a:t>
            </a:r>
            <a:r>
              <a:rPr lang="nl-NL" sz="4400" dirty="0" err="1"/>
              <a:t>werknet</a:t>
            </a:r>
            <a:r>
              <a:rPr lang="nl-NL" sz="4400" dirty="0"/>
              <a:t>.</a:t>
            </a:r>
            <a:br>
              <a:rPr lang="nl-NL" sz="4400" dirty="0"/>
            </a:br>
            <a:br>
              <a:rPr lang="nl-NL" sz="4400" dirty="0"/>
            </a:br>
            <a:r>
              <a:rPr lang="nl-NL" sz="4400" dirty="0"/>
              <a:t>De volgende twee slides vertellen je hoe je de presentatie op de juist manier kunt inzetten en gebruiken. </a:t>
            </a:r>
          </a:p>
        </p:txBody>
      </p:sp>
    </p:spTree>
    <p:extLst>
      <p:ext uri="{BB962C8B-B14F-4D97-AF65-F5344CB8AC3E}">
        <p14:creationId xmlns:p14="http://schemas.microsoft.com/office/powerpoint/2010/main" val="279928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59B458-60C8-C71F-48E9-A9A3C443E30B}"/>
              </a:ext>
            </a:extLst>
          </p:cNvPr>
          <p:cNvSpPr>
            <a:spLocks noGrp="1"/>
          </p:cNvSpPr>
          <p:nvPr>
            <p:ph type="title"/>
          </p:nvPr>
        </p:nvSpPr>
        <p:spPr>
          <a:xfrm>
            <a:off x="720000" y="479679"/>
            <a:ext cx="7703999" cy="648000"/>
          </a:xfrm>
        </p:spPr>
        <p:txBody>
          <a:bodyPr/>
          <a:lstStyle/>
          <a:p>
            <a:r>
              <a:rPr lang="nl-NL" dirty="0"/>
              <a:t>Hallo JOGG-coach gezonde locaties - jij gaat een presentatie maken voor je werknetpartners</a:t>
            </a:r>
          </a:p>
        </p:txBody>
      </p:sp>
      <p:sp>
        <p:nvSpPr>
          <p:cNvPr id="3" name="Tijdelijke aanduiding voor inhoud 2">
            <a:extLst>
              <a:ext uri="{FF2B5EF4-FFF2-40B4-BE49-F238E27FC236}">
                <a16:creationId xmlns:a16="http://schemas.microsoft.com/office/drawing/2014/main" id="{2830C7FB-2590-0F5A-E55E-FDA37C7588A9}"/>
              </a:ext>
            </a:extLst>
          </p:cNvPr>
          <p:cNvSpPr>
            <a:spLocks noGrp="1"/>
          </p:cNvSpPr>
          <p:nvPr>
            <p:ph idx="1"/>
          </p:nvPr>
        </p:nvSpPr>
        <p:spPr>
          <a:xfrm>
            <a:off x="655992" y="2200655"/>
            <a:ext cx="7703998" cy="2808000"/>
          </a:xfrm>
        </p:spPr>
        <p:txBody>
          <a:bodyPr/>
          <a:lstStyle/>
          <a:p>
            <a:pPr marL="285750" indent="-285750">
              <a:buFont typeface="Arial" panose="020B0604020202020204" pitchFamily="34" charset="0"/>
              <a:buChar char="•"/>
            </a:pPr>
            <a:r>
              <a:rPr lang="nl-NL" dirty="0"/>
              <a:t>Geen stress: dit is je </a:t>
            </a:r>
            <a:r>
              <a:rPr lang="nl-NL" dirty="0" err="1"/>
              <a:t>basisset</a:t>
            </a:r>
            <a:r>
              <a:rPr lang="nl-NL" dirty="0"/>
              <a:t>.</a:t>
            </a:r>
          </a:p>
          <a:p>
            <a:pPr marL="285750" indent="-285750">
              <a:buFont typeface="Arial" panose="020B0604020202020204" pitchFamily="34" charset="0"/>
              <a:buChar char="•"/>
            </a:pPr>
            <a:r>
              <a:rPr lang="nl-NL" dirty="0"/>
              <a:t>Met deze basis vertellen we samen overal hetzelfde verhaal over jouw rol als JOGG-coach gezonde locaties en de Teamfit-werkwijze </a:t>
            </a:r>
            <a:r>
              <a:rPr lang="nl-NL" b="1" dirty="0"/>
              <a:t>aan je werknetpartners</a:t>
            </a:r>
          </a:p>
          <a:p>
            <a:pPr marL="285750" indent="-285750">
              <a:buFont typeface="Arial" panose="020B0604020202020204" pitchFamily="34" charset="0"/>
              <a:buChar char="•"/>
            </a:pPr>
            <a:r>
              <a:rPr lang="nl-NL" dirty="0"/>
              <a:t>Doel van deze set: je </a:t>
            </a:r>
            <a:r>
              <a:rPr lang="nl-NL" dirty="0" err="1"/>
              <a:t>werknet</a:t>
            </a:r>
            <a:r>
              <a:rPr lang="nl-NL" dirty="0"/>
              <a:t> duidelijk maken wat je als JOGG-coach doet en hoe zij hieraan kunnen bijdragen</a:t>
            </a:r>
          </a:p>
          <a:p>
            <a:pPr marL="285750" indent="-285750">
              <a:buFont typeface="Arial" panose="020B0604020202020204" pitchFamily="34" charset="0"/>
              <a:buChar char="•"/>
            </a:pPr>
            <a:r>
              <a:rPr lang="nl-NL" dirty="0"/>
              <a:t>Start hier, gebruik de slides die nodig hebt.</a:t>
            </a:r>
          </a:p>
          <a:p>
            <a:endParaRPr lang="nl-NL" dirty="0"/>
          </a:p>
        </p:txBody>
      </p:sp>
    </p:spTree>
    <p:extLst>
      <p:ext uri="{BB962C8B-B14F-4D97-AF65-F5344CB8AC3E}">
        <p14:creationId xmlns:p14="http://schemas.microsoft.com/office/powerpoint/2010/main" val="275096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B67A6E6-207F-1AAB-65FE-8B29CBD07C96}"/>
              </a:ext>
            </a:extLst>
          </p:cNvPr>
          <p:cNvPicPr>
            <a:picLocks noChangeAspect="1"/>
          </p:cNvPicPr>
          <p:nvPr/>
        </p:nvPicPr>
        <p:blipFill>
          <a:blip r:embed="rId3"/>
          <a:srcRect/>
          <a:stretch>
            <a:fillRect/>
          </a:stretch>
        </p:blipFill>
        <p:spPr>
          <a:xfrm>
            <a:off x="4451097" y="1068186"/>
            <a:ext cx="4566905" cy="3139747"/>
          </a:xfrm>
          <a:prstGeom prst="roundRect">
            <a:avLst>
              <a:gd name="adj" fmla="val 1484"/>
            </a:avLst>
          </a:prstGeom>
          <a:noFill/>
        </p:spPr>
      </p:pic>
      <p:sp>
        <p:nvSpPr>
          <p:cNvPr id="2" name="Titel 1">
            <a:extLst>
              <a:ext uri="{FF2B5EF4-FFF2-40B4-BE49-F238E27FC236}">
                <a16:creationId xmlns:a16="http://schemas.microsoft.com/office/drawing/2014/main" id="{EAE8547A-ACC5-3414-203B-864A2B70930D}"/>
              </a:ext>
            </a:extLst>
          </p:cNvPr>
          <p:cNvSpPr>
            <a:spLocks noGrp="1"/>
          </p:cNvSpPr>
          <p:nvPr>
            <p:ph type="title"/>
          </p:nvPr>
        </p:nvSpPr>
        <p:spPr>
          <a:xfrm>
            <a:off x="792002" y="642880"/>
            <a:ext cx="3383999" cy="994172"/>
          </a:xfrm>
        </p:spPr>
        <p:txBody>
          <a:bodyPr anchor="t">
            <a:normAutofit/>
          </a:bodyPr>
          <a:lstStyle/>
          <a:p>
            <a:r>
              <a:rPr lang="nl-NL" dirty="0"/>
              <a:t>Hoe werkt het</a:t>
            </a:r>
          </a:p>
        </p:txBody>
      </p:sp>
      <p:sp>
        <p:nvSpPr>
          <p:cNvPr id="7" name="Tijdelijke aanduiding voor tekst 6">
            <a:extLst>
              <a:ext uri="{FF2B5EF4-FFF2-40B4-BE49-F238E27FC236}">
                <a16:creationId xmlns:a16="http://schemas.microsoft.com/office/drawing/2014/main" id="{6A858767-9066-F88D-5FE9-B38E809AA1D8}"/>
              </a:ext>
            </a:extLst>
          </p:cNvPr>
          <p:cNvSpPr>
            <a:spLocks noGrp="1"/>
          </p:cNvSpPr>
          <p:nvPr>
            <p:ph idx="1"/>
          </p:nvPr>
        </p:nvSpPr>
        <p:spPr>
          <a:xfrm>
            <a:off x="792002" y="1637052"/>
            <a:ext cx="3384000" cy="2520000"/>
          </a:xfrm>
        </p:spPr>
        <p:txBody>
          <a:bodyPr anchor="t">
            <a:normAutofit fontScale="92500"/>
          </a:bodyPr>
          <a:lstStyle/>
          <a:p>
            <a:pPr lvl="1">
              <a:lnSpc>
                <a:spcPct val="100000"/>
              </a:lnSpc>
              <a:spcAft>
                <a:spcPts val="600"/>
              </a:spcAft>
            </a:pPr>
            <a:r>
              <a:rPr lang="nl-NL" sz="1100" dirty="0"/>
              <a:t>Download de lettertypes en </a:t>
            </a:r>
            <a:r>
              <a:rPr lang="nl-NL" sz="1100" dirty="0" err="1"/>
              <a:t>kleurcoes</a:t>
            </a:r>
            <a:r>
              <a:rPr lang="nl-NL" sz="1100" dirty="0"/>
              <a:t>; Het huisstijl handboek en lettertypes vind je </a:t>
            </a:r>
            <a:r>
              <a:rPr lang="nl-NL" sz="1100" dirty="0">
                <a:hlinkClick r:id="rId4"/>
              </a:rPr>
              <a:t>hier</a:t>
            </a:r>
            <a:r>
              <a:rPr lang="nl-NL" sz="1100" dirty="0"/>
              <a:t>.</a:t>
            </a:r>
          </a:p>
          <a:p>
            <a:pPr lvl="1">
              <a:lnSpc>
                <a:spcPct val="100000"/>
              </a:lnSpc>
              <a:spcAft>
                <a:spcPts val="600"/>
              </a:spcAft>
            </a:pPr>
            <a:r>
              <a:rPr lang="nl-NL" sz="1100" dirty="0"/>
              <a:t>Bekijk in de inhoudsopgave welke slides voor jouw presentatie toepasbaar zijn, bewaar deze slides/verwijder de rest en bewerk ze indien nodig</a:t>
            </a:r>
          </a:p>
          <a:p>
            <a:pPr lvl="1">
              <a:lnSpc>
                <a:spcPct val="100000"/>
              </a:lnSpc>
              <a:spcAft>
                <a:spcPts val="600"/>
              </a:spcAft>
            </a:pPr>
            <a:r>
              <a:rPr lang="nl-NL" sz="1100" dirty="0"/>
              <a:t>Een nieuwe slide toevoegen? Klik op het pijltje naast ‘Nieuwe dia’ en er verschijnen templates</a:t>
            </a:r>
          </a:p>
          <a:p>
            <a:pPr lvl="1">
              <a:lnSpc>
                <a:spcPct val="100000"/>
              </a:lnSpc>
              <a:spcAft>
                <a:spcPts val="600"/>
              </a:spcAft>
            </a:pPr>
            <a:r>
              <a:rPr lang="nl-NL" sz="1100" dirty="0"/>
              <a:t>Let op of de cijfers die in de presentatie gebruikt worden kloppen.</a:t>
            </a:r>
          </a:p>
          <a:p>
            <a:pPr lvl="1">
              <a:lnSpc>
                <a:spcPct val="100000"/>
              </a:lnSpc>
              <a:spcAft>
                <a:spcPts val="600"/>
              </a:spcAft>
            </a:pPr>
            <a:r>
              <a:rPr lang="nl-NL" sz="1100" dirty="0"/>
              <a:t>Teksten en afbeeldingen zijn aan te passen, maar verander niks aan de visuele opmaak.</a:t>
            </a:r>
          </a:p>
          <a:p>
            <a:pPr lvl="1">
              <a:lnSpc>
                <a:spcPct val="100000"/>
              </a:lnSpc>
              <a:spcAft>
                <a:spcPts val="600"/>
              </a:spcAft>
            </a:pPr>
            <a:r>
              <a:rPr lang="nl-NL" sz="1100" dirty="0"/>
              <a:t>Afbeelding aanpassen? Klik op icoon in de afbeelding 'afbeelding invoegen vanaf apparaat' en selecteer je gewenste afbeelding. Zo komt deze direct in het juiste formaat en de juiste vorm.  </a:t>
            </a:r>
          </a:p>
        </p:txBody>
      </p:sp>
    </p:spTree>
    <p:extLst>
      <p:ext uri="{BB962C8B-B14F-4D97-AF65-F5344CB8AC3E}">
        <p14:creationId xmlns:p14="http://schemas.microsoft.com/office/powerpoint/2010/main" val="4015021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17543A-8908-9D84-2A6F-231241C3AC39}"/>
              </a:ext>
            </a:extLst>
          </p:cNvPr>
          <p:cNvSpPr>
            <a:spLocks noGrp="1"/>
          </p:cNvSpPr>
          <p:nvPr>
            <p:ph type="title"/>
          </p:nvPr>
        </p:nvSpPr>
        <p:spPr/>
        <p:txBody>
          <a:bodyPr/>
          <a:lstStyle/>
          <a:p>
            <a:r>
              <a:rPr lang="nl-NL"/>
              <a:t>Inhoud presentatie</a:t>
            </a:r>
          </a:p>
        </p:txBody>
      </p:sp>
      <p:sp>
        <p:nvSpPr>
          <p:cNvPr id="7" name="Tijdelijke aanduiding voor inhoud 6">
            <a:extLst>
              <a:ext uri="{FF2B5EF4-FFF2-40B4-BE49-F238E27FC236}">
                <a16:creationId xmlns:a16="http://schemas.microsoft.com/office/drawing/2014/main" id="{746AB828-EABB-AEF6-8145-44FE9D5BB678}"/>
              </a:ext>
            </a:extLst>
          </p:cNvPr>
          <p:cNvSpPr>
            <a:spLocks noGrp="1"/>
          </p:cNvSpPr>
          <p:nvPr>
            <p:ph idx="13"/>
          </p:nvPr>
        </p:nvSpPr>
        <p:spPr>
          <a:xfrm>
            <a:off x="360000" y="1434253"/>
            <a:ext cx="7200000" cy="2808000"/>
          </a:xfrm>
        </p:spPr>
        <p:txBody>
          <a:bodyPr/>
          <a:lstStyle/>
          <a:p>
            <a:pPr marL="342900" indent="-342900">
              <a:buClr>
                <a:srgbClr val="7AC3E7"/>
              </a:buClr>
              <a:buFont typeface="+mj-lt"/>
              <a:buAutoNum type="arabicPeriod"/>
              <a:defRPr/>
            </a:pPr>
            <a:r>
              <a:rPr kumimoji="0" lang="nl-NL" sz="1800" i="0" u="none" strike="noStrike" kern="1200" cap="none" spc="0" normalizeH="0" baseline="0" noProof="0" dirty="0">
                <a:ln>
                  <a:noFill/>
                </a:ln>
                <a:effectLst/>
                <a:uLnTx/>
                <a:uFillTx/>
                <a:ea typeface="+mn-ea"/>
                <a:cs typeface="+mn-cs"/>
              </a:rPr>
              <a:t>Over JOGG &amp; de</a:t>
            </a:r>
            <a:r>
              <a:rPr lang="nl-NL" sz="1800" dirty="0"/>
              <a:t> u</a:t>
            </a:r>
            <a:r>
              <a:rPr kumimoji="0" lang="nl-NL" sz="1800" b="0" i="0" u="none" strike="noStrike" kern="1200" cap="none" spc="0" normalizeH="0" baseline="0" noProof="0" dirty="0" err="1">
                <a:ln>
                  <a:noFill/>
                </a:ln>
                <a:solidFill>
                  <a:schemeClr val="tx1"/>
                </a:solidFill>
                <a:effectLst/>
                <a:uLnTx/>
                <a:uFillTx/>
                <a:ea typeface="+mn-ea"/>
                <a:cs typeface="+mn-cs"/>
              </a:rPr>
              <a:t>rgentie</a:t>
            </a:r>
            <a:endParaRPr lang="nl-NL" sz="1800" dirty="0"/>
          </a:p>
          <a:p>
            <a:pPr marL="342900" indent="-342900">
              <a:buClr>
                <a:srgbClr val="7AC3E7"/>
              </a:buClr>
              <a:buFont typeface="+mj-lt"/>
              <a:buAutoNum type="arabicPeriod"/>
              <a:defRPr/>
            </a:pPr>
            <a:r>
              <a:rPr lang="nl-NL" sz="1800" dirty="0" err="1"/>
              <a:t>Werknet</a:t>
            </a:r>
            <a:endParaRPr lang="nl-NL" sz="1800" dirty="0"/>
          </a:p>
          <a:p>
            <a:pPr marL="342900" indent="-342900">
              <a:buClr>
                <a:srgbClr val="7AC3E7"/>
              </a:buClr>
              <a:buFont typeface="+mj-lt"/>
              <a:buAutoNum type="arabicPeriod"/>
              <a:defRPr/>
            </a:pPr>
            <a:r>
              <a:rPr kumimoji="0" lang="nl-NL" sz="1800" b="0" i="0" u="none" strike="noStrike" kern="1200" cap="none" spc="0" normalizeH="0" baseline="0" noProof="0" dirty="0">
                <a:ln>
                  <a:noFill/>
                </a:ln>
                <a:solidFill>
                  <a:schemeClr val="tx1"/>
                </a:solidFill>
                <a:effectLst/>
                <a:uLnTx/>
                <a:uFillTx/>
                <a:ea typeface="+mn-ea"/>
                <a:cs typeface="+mn-cs"/>
              </a:rPr>
              <a:t>De werkpraktijk</a:t>
            </a:r>
            <a:endParaRPr lang="nl-NL" sz="1800" dirty="0"/>
          </a:p>
          <a:p>
            <a:pPr marL="342900" indent="-342900">
              <a:buClr>
                <a:srgbClr val="7AC3E7"/>
              </a:buClr>
              <a:buFont typeface="+mj-lt"/>
              <a:buAutoNum type="arabicPeriod"/>
              <a:defRPr/>
            </a:pPr>
            <a:r>
              <a:rPr lang="nl-NL" sz="1800" dirty="0">
                <a:cs typeface="Arial"/>
              </a:rPr>
              <a:t>JOGG-coach gezonde locaties &amp; Teamfit</a:t>
            </a:r>
            <a:endParaRPr lang="en-US" sz="1800" dirty="0">
              <a:cs typeface="Arial"/>
            </a:endParaRPr>
          </a:p>
          <a:p>
            <a:pPr marL="342900" indent="-342900">
              <a:buClr>
                <a:srgbClr val="7AC3E7"/>
              </a:buClr>
              <a:buFont typeface="+mj-lt"/>
              <a:buAutoNum type="arabicPeriod"/>
              <a:defRPr/>
            </a:pPr>
            <a:r>
              <a:rPr kumimoji="0" lang="nl-NL" sz="1800" i="0" u="none" strike="noStrike" kern="1200" cap="none" spc="0" normalizeH="0" baseline="0" noProof="0" dirty="0">
                <a:ln>
                  <a:noFill/>
                </a:ln>
                <a:effectLst/>
                <a:uLnTx/>
                <a:uFillTx/>
                <a:ea typeface="+mn-ea"/>
                <a:cs typeface="+mn-cs"/>
              </a:rPr>
              <a:t>Quotes</a:t>
            </a:r>
            <a:r>
              <a:rPr lang="nl-NL" sz="1800" dirty="0"/>
              <a:t> &amp; p</a:t>
            </a:r>
            <a:r>
              <a:rPr kumimoji="0" lang="nl-NL" sz="1800" i="0" u="none" strike="noStrike" kern="1200" cap="none" spc="0" normalizeH="0" baseline="0" noProof="0" dirty="0" err="1">
                <a:ln>
                  <a:noFill/>
                </a:ln>
                <a:effectLst/>
                <a:uLnTx/>
                <a:uFillTx/>
                <a:ea typeface="+mn-ea"/>
                <a:cs typeface="+mn-cs"/>
              </a:rPr>
              <a:t>raktische</a:t>
            </a:r>
            <a:r>
              <a:rPr kumimoji="0" lang="nl-NL" sz="1800" i="0" u="none" strike="noStrike" kern="1200" cap="none" spc="0" normalizeH="0" baseline="0" noProof="0" dirty="0">
                <a:ln>
                  <a:noFill/>
                </a:ln>
                <a:effectLst/>
                <a:uLnTx/>
                <a:uFillTx/>
                <a:ea typeface="+mn-ea"/>
                <a:cs typeface="+mn-cs"/>
              </a:rPr>
              <a:t> voorbeeld</a:t>
            </a:r>
            <a:r>
              <a:rPr lang="nl-NL" sz="1800" dirty="0"/>
              <a:t>en</a:t>
            </a:r>
          </a:p>
          <a:p>
            <a:pPr marL="342900" indent="-342900">
              <a:buClr>
                <a:srgbClr val="7AC3E7"/>
              </a:buClr>
              <a:buFont typeface="+mj-lt"/>
              <a:buAutoNum type="arabicPeriod"/>
              <a:defRPr/>
            </a:pPr>
            <a:r>
              <a:rPr kumimoji="0" lang="nl-NL" sz="1800" i="0" u="none" strike="noStrike" kern="1200" cap="none" spc="0" normalizeH="0" baseline="0" noProof="0" dirty="0">
                <a:ln>
                  <a:noFill/>
                </a:ln>
                <a:effectLst/>
                <a:uLnTx/>
                <a:uFillTx/>
                <a:ea typeface="+mn-ea"/>
                <a:cs typeface="+mn-cs"/>
              </a:rPr>
              <a:t>Succes</a:t>
            </a:r>
            <a:r>
              <a:rPr lang="nl-NL" sz="1800" dirty="0"/>
              <a:t>volle samenwerkingen</a:t>
            </a:r>
          </a:p>
          <a:p>
            <a:pPr marL="342900" indent="-342900">
              <a:buClr>
                <a:srgbClr val="7AC3E7"/>
              </a:buClr>
              <a:buFont typeface="+mj-lt"/>
              <a:buAutoNum type="arabicPeriod"/>
              <a:defRPr/>
            </a:pPr>
            <a:r>
              <a:rPr lang="nl-NL" sz="1800" dirty="0"/>
              <a:t>Werkvorm &amp; call </a:t>
            </a:r>
            <a:r>
              <a:rPr lang="nl-NL" sz="1800" dirty="0" err="1"/>
              <a:t>to</a:t>
            </a:r>
            <a:r>
              <a:rPr lang="nl-NL" sz="1800" dirty="0"/>
              <a:t> action</a:t>
            </a:r>
          </a:p>
        </p:txBody>
      </p:sp>
    </p:spTree>
    <p:extLst>
      <p:ext uri="{BB962C8B-B14F-4D97-AF65-F5344CB8AC3E}">
        <p14:creationId xmlns:p14="http://schemas.microsoft.com/office/powerpoint/2010/main" val="2661025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796B94-0947-7278-7E2C-165690B53172}"/>
              </a:ext>
            </a:extLst>
          </p:cNvPr>
          <p:cNvSpPr>
            <a:spLocks noGrp="1"/>
          </p:cNvSpPr>
          <p:nvPr>
            <p:ph type="title"/>
          </p:nvPr>
        </p:nvSpPr>
        <p:spPr/>
        <p:txBody>
          <a:bodyPr/>
          <a:lstStyle/>
          <a:p>
            <a:endParaRPr lang="nl-NL"/>
          </a:p>
        </p:txBody>
      </p:sp>
      <p:sp>
        <p:nvSpPr>
          <p:cNvPr id="3" name="Tijdelijke aanduiding voor tekst 2">
            <a:extLst>
              <a:ext uri="{FF2B5EF4-FFF2-40B4-BE49-F238E27FC236}">
                <a16:creationId xmlns:a16="http://schemas.microsoft.com/office/drawing/2014/main" id="{C096E8EB-DF38-B9E0-D3DF-DF66E5EC134E}"/>
              </a:ext>
            </a:extLst>
          </p:cNvPr>
          <p:cNvSpPr>
            <a:spLocks noGrp="1"/>
          </p:cNvSpPr>
          <p:nvPr>
            <p:ph type="body" sz="half" idx="24"/>
          </p:nvPr>
        </p:nvSpPr>
        <p:spPr/>
        <p:txBody>
          <a:bodyPr/>
          <a:lstStyle/>
          <a:p>
            <a:endParaRPr lang="nl-NL"/>
          </a:p>
        </p:txBody>
      </p:sp>
      <p:sp>
        <p:nvSpPr>
          <p:cNvPr id="4" name="Tijdelijke aanduiding voor datum 3">
            <a:extLst>
              <a:ext uri="{FF2B5EF4-FFF2-40B4-BE49-F238E27FC236}">
                <a16:creationId xmlns:a16="http://schemas.microsoft.com/office/drawing/2014/main" id="{23360B54-CF5B-0E6C-613B-8A5822D0992E}"/>
              </a:ext>
            </a:extLst>
          </p:cNvPr>
          <p:cNvSpPr>
            <a:spLocks noGrp="1"/>
          </p:cNvSpPr>
          <p:nvPr>
            <p:ph type="dt" sz="half" idx="10"/>
          </p:nvPr>
        </p:nvSpPr>
        <p:spPr/>
        <p:txBody>
          <a:bodyPr/>
          <a:lstStyle/>
          <a:p>
            <a:fld id="{4929926B-3126-E446-9C4D-3CDD5194BF3F}" type="datetime4">
              <a:rPr lang="nl-NL" smtClean="0"/>
              <a:t>30 oktober 2026</a:t>
            </a:fld>
            <a:endParaRPr lang="nl-NL"/>
          </a:p>
        </p:txBody>
      </p:sp>
      <p:sp>
        <p:nvSpPr>
          <p:cNvPr id="5" name="Tijdelijke aanduiding voor voettekst 4">
            <a:extLst>
              <a:ext uri="{FF2B5EF4-FFF2-40B4-BE49-F238E27FC236}">
                <a16:creationId xmlns:a16="http://schemas.microsoft.com/office/drawing/2014/main" id="{CDF59F73-D061-1BC4-1992-61E6CA929F69}"/>
              </a:ext>
            </a:extLst>
          </p:cNvPr>
          <p:cNvSpPr>
            <a:spLocks noGrp="1"/>
          </p:cNvSpPr>
          <p:nvPr>
            <p:ph type="ftr" sz="quarter" idx="11"/>
          </p:nvPr>
        </p:nvSpPr>
        <p:spPr/>
        <p:txBody>
          <a:bodyPr/>
          <a:lstStyle/>
          <a:p>
            <a:r>
              <a:rPr lang="nl-NL"/>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5C43EFF7-410B-72EA-793D-E5B8A37B8859}"/>
              </a:ext>
            </a:extLst>
          </p:cNvPr>
          <p:cNvSpPr>
            <a:spLocks noGrp="1"/>
          </p:cNvSpPr>
          <p:nvPr>
            <p:ph type="sldNum" sz="quarter" idx="12"/>
          </p:nvPr>
        </p:nvSpPr>
        <p:spPr/>
        <p:txBody>
          <a:bodyPr/>
          <a:lstStyle/>
          <a:p>
            <a:fld id="{14F1411D-0280-154F-AEAC-4C20B7AA46B2}" type="slidenum">
              <a:rPr lang="nl-NL" smtClean="0"/>
              <a:t>6</a:t>
            </a:fld>
            <a:endParaRPr lang="nl-NL"/>
          </a:p>
        </p:txBody>
      </p:sp>
      <p:sp>
        <p:nvSpPr>
          <p:cNvPr id="7" name="Tijdelijke aanduiding voor tekst 6">
            <a:extLst>
              <a:ext uri="{FF2B5EF4-FFF2-40B4-BE49-F238E27FC236}">
                <a16:creationId xmlns:a16="http://schemas.microsoft.com/office/drawing/2014/main" id="{53BAEA4B-893D-1A8C-F8D4-7D0A3872CE25}"/>
              </a:ext>
            </a:extLst>
          </p:cNvPr>
          <p:cNvSpPr>
            <a:spLocks noGrp="1"/>
          </p:cNvSpPr>
          <p:nvPr>
            <p:ph type="body" sz="half" idx="13"/>
          </p:nvPr>
        </p:nvSpPr>
        <p:spPr/>
        <p:txBody>
          <a:bodyPr/>
          <a:lstStyle/>
          <a:p>
            <a:endParaRPr lang="nl-NL"/>
          </a:p>
        </p:txBody>
      </p:sp>
      <p:sp>
        <p:nvSpPr>
          <p:cNvPr id="8" name="Tijdelijke aanduiding voor afbeelding 7">
            <a:extLst>
              <a:ext uri="{FF2B5EF4-FFF2-40B4-BE49-F238E27FC236}">
                <a16:creationId xmlns:a16="http://schemas.microsoft.com/office/drawing/2014/main" id="{DB989308-8AA2-3649-5DD4-A226F69A55C3}"/>
              </a:ext>
            </a:extLst>
          </p:cNvPr>
          <p:cNvSpPr>
            <a:spLocks noGrp="1" noChangeAspect="1"/>
          </p:cNvSpPr>
          <p:nvPr>
            <p:ph type="pic" idx="15"/>
          </p:nvPr>
        </p:nvSpPr>
        <p:spPr/>
        <p:txBody>
          <a:bodyPr/>
          <a:lstStyle/>
          <a:p>
            <a:endParaRPr lang="nl-NL"/>
          </a:p>
        </p:txBody>
      </p:sp>
      <p:sp>
        <p:nvSpPr>
          <p:cNvPr id="9" name="Tijdelijke aanduiding voor afbeelding 8">
            <a:extLst>
              <a:ext uri="{FF2B5EF4-FFF2-40B4-BE49-F238E27FC236}">
                <a16:creationId xmlns:a16="http://schemas.microsoft.com/office/drawing/2014/main" id="{AB44F80A-D0FE-77AC-AB0B-990738CC9FBA}"/>
              </a:ext>
            </a:extLst>
          </p:cNvPr>
          <p:cNvSpPr>
            <a:spLocks noGrp="1" noChangeAspect="1"/>
          </p:cNvSpPr>
          <p:nvPr>
            <p:ph type="pic" idx="16"/>
          </p:nvPr>
        </p:nvSpPr>
        <p:spPr/>
        <p:txBody>
          <a:bodyPr/>
          <a:lstStyle/>
          <a:p>
            <a:endParaRPr lang="nl-NL"/>
          </a:p>
        </p:txBody>
      </p:sp>
      <p:sp>
        <p:nvSpPr>
          <p:cNvPr id="10" name="Tijdelijke aanduiding voor tekst 9">
            <a:extLst>
              <a:ext uri="{FF2B5EF4-FFF2-40B4-BE49-F238E27FC236}">
                <a16:creationId xmlns:a16="http://schemas.microsoft.com/office/drawing/2014/main" id="{6A58971D-5A86-5853-F90D-0AFDADD7A863}"/>
              </a:ext>
            </a:extLst>
          </p:cNvPr>
          <p:cNvSpPr>
            <a:spLocks noGrp="1"/>
          </p:cNvSpPr>
          <p:nvPr>
            <p:ph type="body" sz="half" idx="17"/>
          </p:nvPr>
        </p:nvSpPr>
        <p:spPr/>
        <p:txBody>
          <a:bodyPr/>
          <a:lstStyle/>
          <a:p>
            <a:endParaRPr lang="nl-NL"/>
          </a:p>
        </p:txBody>
      </p:sp>
    </p:spTree>
    <p:extLst>
      <p:ext uri="{BB962C8B-B14F-4D97-AF65-F5344CB8AC3E}">
        <p14:creationId xmlns:p14="http://schemas.microsoft.com/office/powerpoint/2010/main" val="21790717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9EA2F-8ACF-B312-8D1E-CE7060FDAC16}"/>
              </a:ext>
            </a:extLst>
          </p:cNvPr>
          <p:cNvSpPr>
            <a:spLocks noGrp="1"/>
          </p:cNvSpPr>
          <p:nvPr>
            <p:ph type="title"/>
          </p:nvPr>
        </p:nvSpPr>
        <p:spPr>
          <a:solidFill>
            <a:srgbClr val="7AC3E7"/>
          </a:solidFill>
        </p:spPr>
        <p:txBody>
          <a:bodyPr/>
          <a:lstStyle/>
          <a:p>
            <a:r>
              <a:rPr lang="nl-NL"/>
              <a:t>JOGG </a:t>
            </a:r>
          </a:p>
        </p:txBody>
      </p:sp>
      <p:sp>
        <p:nvSpPr>
          <p:cNvPr id="3" name="Date Placeholder 2">
            <a:extLst>
              <a:ext uri="{FF2B5EF4-FFF2-40B4-BE49-F238E27FC236}">
                <a16:creationId xmlns:a16="http://schemas.microsoft.com/office/drawing/2014/main" id="{6B4DCC6E-92E7-46EE-5378-BBF4C27A339D}"/>
              </a:ext>
            </a:extLst>
          </p:cNvPr>
          <p:cNvSpPr>
            <a:spLocks noGrp="1"/>
          </p:cNvSpPr>
          <p:nvPr>
            <p:ph type="dt" sz="half" idx="10"/>
          </p:nvPr>
        </p:nvSpPr>
        <p:spPr/>
        <p:txBody>
          <a:bodyPr/>
          <a:lstStyle/>
          <a:p>
            <a:fld id="{FA35F890-0F95-5A4A-96BA-D78C9B583BF6}" type="datetime4">
              <a:rPr lang="nl-NL" smtClean="0"/>
              <a:t>30 oktober 2026</a:t>
            </a:fld>
            <a:endParaRPr lang="nl-NL"/>
          </a:p>
        </p:txBody>
      </p:sp>
      <p:sp>
        <p:nvSpPr>
          <p:cNvPr id="4" name="Footer Placeholder 3">
            <a:extLst>
              <a:ext uri="{FF2B5EF4-FFF2-40B4-BE49-F238E27FC236}">
                <a16:creationId xmlns:a16="http://schemas.microsoft.com/office/drawing/2014/main" id="{B8F2A409-4008-D1FE-6ED2-12FDB526265E}"/>
              </a:ext>
            </a:extLst>
          </p:cNvPr>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a:extLst>
              <a:ext uri="{FF2B5EF4-FFF2-40B4-BE49-F238E27FC236}">
                <a16:creationId xmlns:a16="http://schemas.microsoft.com/office/drawing/2014/main" id="{A61B40AC-78B1-B0BE-317F-4F35F25E6283}"/>
              </a:ext>
            </a:extLst>
          </p:cNvPr>
          <p:cNvSpPr>
            <a:spLocks noGrp="1"/>
          </p:cNvSpPr>
          <p:nvPr>
            <p:ph type="sldNum" sz="quarter" idx="12"/>
          </p:nvPr>
        </p:nvSpPr>
        <p:spPr/>
        <p:txBody>
          <a:bodyPr/>
          <a:lstStyle/>
          <a:p>
            <a:fld id="{14F1411D-0280-154F-AEAC-4C20B7AA46B2}" type="slidenum">
              <a:rPr lang="nl-NL" smtClean="0"/>
              <a:t>7</a:t>
            </a:fld>
            <a:endParaRPr lang="nl-NL"/>
          </a:p>
        </p:txBody>
      </p:sp>
      <p:sp>
        <p:nvSpPr>
          <p:cNvPr id="6" name="Content Placeholder 5">
            <a:extLst>
              <a:ext uri="{FF2B5EF4-FFF2-40B4-BE49-F238E27FC236}">
                <a16:creationId xmlns:a16="http://schemas.microsoft.com/office/drawing/2014/main" id="{A3DFB928-24BA-8AF4-5526-40FCBD55158D}"/>
              </a:ext>
            </a:extLst>
          </p:cNvPr>
          <p:cNvSpPr>
            <a:spLocks noGrp="1"/>
          </p:cNvSpPr>
          <p:nvPr>
            <p:ph type="body" sz="half" idx="2"/>
          </p:nvPr>
        </p:nvSpPr>
        <p:spPr>
          <a:xfrm>
            <a:off x="628650" y="2566421"/>
            <a:ext cx="3671999" cy="1129054"/>
          </a:xfrm>
        </p:spPr>
        <p:txBody>
          <a:bodyPr/>
          <a:lstStyle/>
          <a:p>
            <a:r>
              <a:rPr lang="nl-NL" sz="2000">
                <a:solidFill>
                  <a:srgbClr val="000000"/>
                </a:solidFill>
                <a:latin typeface="HouschkaAltMedium"/>
                <a:ea typeface="Calibri"/>
                <a:cs typeface="Calibri"/>
              </a:rPr>
              <a:t>Gezonde jeugd, gezonde toekomst</a:t>
            </a:r>
            <a:endParaRPr lang="nl-NL" sz="1800">
              <a:latin typeface="Calibri"/>
              <a:ea typeface="Calibri"/>
              <a:cs typeface="Calibri"/>
            </a:endParaRPr>
          </a:p>
        </p:txBody>
      </p:sp>
      <p:pic>
        <p:nvPicPr>
          <p:cNvPr id="9" name="Picture Placeholder 8" descr="A child holding a megaphone&#10;&#10;AI-generated content may be incorrect.">
            <a:extLst>
              <a:ext uri="{FF2B5EF4-FFF2-40B4-BE49-F238E27FC236}">
                <a16:creationId xmlns:a16="http://schemas.microsoft.com/office/drawing/2014/main" id="{67969A33-A7FE-59FF-58BA-FC6DB487382E}"/>
              </a:ext>
            </a:extLst>
          </p:cNvPr>
          <p:cNvPicPr>
            <a:picLocks noGrp="1" noChangeAspect="1"/>
          </p:cNvPicPr>
          <p:nvPr>
            <p:ph type="pic" idx="1"/>
          </p:nvPr>
        </p:nvPicPr>
        <p:blipFill rotWithShape="1">
          <a:blip r:embed="rId3"/>
          <a:srcRect l="1453" t="20278" r="-1453" b="6646"/>
          <a:stretch>
            <a:fillRect/>
          </a:stretch>
        </p:blipFill>
        <p:spPr>
          <a:xfrm>
            <a:off x="4644263" y="233483"/>
            <a:ext cx="4266184" cy="4676401"/>
          </a:xfrm>
        </p:spPr>
      </p:pic>
    </p:spTree>
    <p:extLst>
      <p:ext uri="{BB962C8B-B14F-4D97-AF65-F5344CB8AC3E}">
        <p14:creationId xmlns:p14="http://schemas.microsoft.com/office/powerpoint/2010/main" val="664540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AD3C5EB7-4ED6-5649-6F72-2E7E9E8B81A2}"/>
              </a:ext>
            </a:extLst>
          </p:cNvPr>
          <p:cNvSpPr>
            <a:spLocks noGrp="1"/>
          </p:cNvSpPr>
          <p:nvPr>
            <p:ph type="dt" sz="half" idx="10"/>
          </p:nvPr>
        </p:nvSpPr>
        <p:spPr/>
        <p:txBody>
          <a:bodyPr/>
          <a:lstStyle/>
          <a:p>
            <a:fld id="{4929926B-3126-E446-9C4D-3CDD5194BF3F}" type="datetime4">
              <a:rPr lang="nl-NL" smtClean="0"/>
              <a:t>30 oktober 2026</a:t>
            </a:fld>
            <a:endParaRPr lang="nl-NL"/>
          </a:p>
        </p:txBody>
      </p:sp>
      <p:sp>
        <p:nvSpPr>
          <p:cNvPr id="3" name="Tijdelijke aanduiding voor voettekst 2">
            <a:extLst>
              <a:ext uri="{FF2B5EF4-FFF2-40B4-BE49-F238E27FC236}">
                <a16:creationId xmlns:a16="http://schemas.microsoft.com/office/drawing/2014/main" id="{550B5973-6FDD-6286-ED7E-4F3C2773B19A}"/>
              </a:ext>
            </a:extLst>
          </p:cNvPr>
          <p:cNvSpPr>
            <a:spLocks noGrp="1"/>
          </p:cNvSpPr>
          <p:nvPr>
            <p:ph type="ftr" sz="quarter" idx="11"/>
          </p:nvPr>
        </p:nvSpPr>
        <p:spPr/>
        <p:txBody>
          <a:bodyPr/>
          <a:lstStyle/>
          <a:p>
            <a:r>
              <a:rPr lang="nl-NL"/>
              <a:t>Titel van de presentatie &gt; pas aan via &gt; Functie Koptekst en voettekst</a:t>
            </a:r>
          </a:p>
        </p:txBody>
      </p:sp>
      <p:sp>
        <p:nvSpPr>
          <p:cNvPr id="4" name="Tijdelijke aanduiding voor dianummer 3">
            <a:extLst>
              <a:ext uri="{FF2B5EF4-FFF2-40B4-BE49-F238E27FC236}">
                <a16:creationId xmlns:a16="http://schemas.microsoft.com/office/drawing/2014/main" id="{0D159223-42F9-6C7C-3B20-1F5F7F658ACF}"/>
              </a:ext>
            </a:extLst>
          </p:cNvPr>
          <p:cNvSpPr>
            <a:spLocks noGrp="1"/>
          </p:cNvSpPr>
          <p:nvPr>
            <p:ph type="sldNum" sz="quarter" idx="12"/>
          </p:nvPr>
        </p:nvSpPr>
        <p:spPr/>
        <p:txBody>
          <a:bodyPr/>
          <a:lstStyle/>
          <a:p>
            <a:fld id="{14F1411D-0280-154F-AEAC-4C20B7AA46B2}" type="slidenum">
              <a:rPr lang="nl-NL" smtClean="0"/>
              <a:t>8</a:t>
            </a:fld>
            <a:endParaRPr lang="nl-NL"/>
          </a:p>
        </p:txBody>
      </p:sp>
      <p:pic>
        <p:nvPicPr>
          <p:cNvPr id="17" name="Picture Placeholder 16" descr="A group of people walking on a sidewalk&#10;&#10;AI-generated content may be incorrect.">
            <a:extLst>
              <a:ext uri="{FF2B5EF4-FFF2-40B4-BE49-F238E27FC236}">
                <a16:creationId xmlns:a16="http://schemas.microsoft.com/office/drawing/2014/main" id="{169EEA1D-272A-E127-CA14-1838685B4213}"/>
              </a:ext>
            </a:extLst>
          </p:cNvPr>
          <p:cNvPicPr>
            <a:picLocks noGrp="1" noChangeAspect="1"/>
          </p:cNvPicPr>
          <p:nvPr>
            <p:ph type="pic" idx="1"/>
          </p:nvPr>
        </p:nvPicPr>
        <p:blipFill>
          <a:blip r:embed="rId3"/>
          <a:srcRect l="13891" r="13891"/>
          <a:stretch>
            <a:fillRect/>
          </a:stretch>
        </p:blipFill>
        <p:spPr/>
      </p:pic>
      <p:pic>
        <p:nvPicPr>
          <p:cNvPr id="13" name="Picture Placeholder 12" descr="A group of bicycles parked on a road&#10;&#10;AI-generated content may be incorrect.">
            <a:extLst>
              <a:ext uri="{FF2B5EF4-FFF2-40B4-BE49-F238E27FC236}">
                <a16:creationId xmlns:a16="http://schemas.microsoft.com/office/drawing/2014/main" id="{F2D3A7CD-CD51-C01D-AFA9-E489D6BBBCF2}"/>
              </a:ext>
            </a:extLst>
          </p:cNvPr>
          <p:cNvPicPr>
            <a:picLocks noGrp="1" noChangeAspect="1"/>
          </p:cNvPicPr>
          <p:nvPr>
            <p:ph type="pic" idx="14"/>
          </p:nvPr>
        </p:nvPicPr>
        <p:blipFill>
          <a:blip r:embed="rId4"/>
          <a:srcRect l="16874" r="16874"/>
          <a:stretch>
            <a:fillRect/>
          </a:stretch>
        </p:blipFill>
        <p:spPr/>
      </p:pic>
      <p:pic>
        <p:nvPicPr>
          <p:cNvPr id="15" name="Picture Placeholder 14" descr="A group of kids looking at their phones&#10;&#10;AI-generated content may be incorrect.">
            <a:extLst>
              <a:ext uri="{FF2B5EF4-FFF2-40B4-BE49-F238E27FC236}">
                <a16:creationId xmlns:a16="http://schemas.microsoft.com/office/drawing/2014/main" id="{B54EE3B1-5BA8-62BB-8B09-AD000D21F44E}"/>
              </a:ext>
            </a:extLst>
          </p:cNvPr>
          <p:cNvPicPr>
            <a:picLocks noGrp="1" noChangeAspect="1"/>
          </p:cNvPicPr>
          <p:nvPr>
            <p:ph type="pic" idx="15"/>
          </p:nvPr>
        </p:nvPicPr>
        <p:blipFill>
          <a:blip r:embed="rId5"/>
          <a:srcRect l="13891" r="13891"/>
          <a:stretch>
            <a:fillRect/>
          </a:stretch>
        </p:blipFill>
        <p:spPr/>
      </p:pic>
      <p:sp>
        <p:nvSpPr>
          <p:cNvPr id="11" name="Titel 10">
            <a:extLst>
              <a:ext uri="{FF2B5EF4-FFF2-40B4-BE49-F238E27FC236}">
                <a16:creationId xmlns:a16="http://schemas.microsoft.com/office/drawing/2014/main" id="{50185EAB-2C07-1AD6-4E58-F3EF90940B53}"/>
              </a:ext>
            </a:extLst>
          </p:cNvPr>
          <p:cNvSpPr>
            <a:spLocks noGrp="1"/>
          </p:cNvSpPr>
          <p:nvPr>
            <p:ph type="title"/>
          </p:nvPr>
        </p:nvSpPr>
        <p:spPr/>
        <p:txBody>
          <a:bodyPr/>
          <a:lstStyle/>
          <a:p>
            <a:r>
              <a:rPr lang="nl-NL"/>
              <a:t>Kijk om je heen... </a:t>
            </a:r>
          </a:p>
        </p:txBody>
      </p:sp>
    </p:spTree>
    <p:extLst>
      <p:ext uri="{BB962C8B-B14F-4D97-AF65-F5344CB8AC3E}">
        <p14:creationId xmlns:p14="http://schemas.microsoft.com/office/powerpoint/2010/main" val="311943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BD407-5B5F-76E2-550A-A1EBA3325974}"/>
            </a:ext>
          </a:extLst>
        </p:cNvPr>
        <p:cNvGrpSpPr/>
        <p:nvPr/>
      </p:nvGrpSpPr>
      <p:grpSpPr>
        <a:xfrm>
          <a:off x="0" y="0"/>
          <a:ext cx="0" cy="0"/>
          <a:chOff x="0" y="0"/>
          <a:chExt cx="0" cy="0"/>
        </a:xfrm>
      </p:grpSpPr>
      <p:pic>
        <p:nvPicPr>
          <p:cNvPr id="16" name="Tijdelijke aanduiding voor afbeelding 15">
            <a:extLst>
              <a:ext uri="{FF2B5EF4-FFF2-40B4-BE49-F238E27FC236}">
                <a16:creationId xmlns:a16="http://schemas.microsoft.com/office/drawing/2014/main" id="{F3674F95-FAF0-580E-F54F-0AF061CE4823}"/>
              </a:ext>
            </a:extLst>
          </p:cNvPr>
          <p:cNvPicPr>
            <a:picLocks noGrp="1" noChangeAspect="1"/>
          </p:cNvPicPr>
          <p:nvPr>
            <p:ph type="pic" idx="29"/>
          </p:nvPr>
        </p:nvPicPr>
        <p:blipFill>
          <a:blip r:embed="rId3"/>
          <a:srcRect t="14220" b="14220"/>
          <a:stretch/>
        </p:blipFill>
        <p:spPr>
          <a:xfrm>
            <a:off x="3403697" y="378000"/>
            <a:ext cx="2376000" cy="2376000"/>
          </a:xfrm>
          <a:prstGeom prst="roundRect">
            <a:avLst>
              <a:gd name="adj" fmla="val 6632"/>
            </a:avLst>
          </a:prstGeom>
          <a:solidFill>
            <a:prstClr val="white">
              <a:lumMod val="85000"/>
            </a:prstClr>
          </a:solidFill>
        </p:spPr>
      </p:pic>
      <p:sp>
        <p:nvSpPr>
          <p:cNvPr id="7" name="Tijdelijke aanduiding voor tekst 6">
            <a:extLst>
              <a:ext uri="{FF2B5EF4-FFF2-40B4-BE49-F238E27FC236}">
                <a16:creationId xmlns:a16="http://schemas.microsoft.com/office/drawing/2014/main" id="{BCB4A9BE-98BA-6B15-57EF-3272D6C56605}"/>
              </a:ext>
            </a:extLst>
          </p:cNvPr>
          <p:cNvSpPr>
            <a:spLocks noGrp="1"/>
          </p:cNvSpPr>
          <p:nvPr>
            <p:ph type="body" sz="half" idx="30"/>
          </p:nvPr>
        </p:nvSpPr>
        <p:spPr/>
        <p:txBody>
          <a:bodyPr/>
          <a:lstStyle/>
          <a:p>
            <a:r>
              <a:rPr lang="nl-NL"/>
              <a:t>Roken</a:t>
            </a:r>
          </a:p>
        </p:txBody>
      </p:sp>
      <p:sp>
        <p:nvSpPr>
          <p:cNvPr id="8" name="Tijdelijke aanduiding voor tekst 7">
            <a:extLst>
              <a:ext uri="{FF2B5EF4-FFF2-40B4-BE49-F238E27FC236}">
                <a16:creationId xmlns:a16="http://schemas.microsoft.com/office/drawing/2014/main" id="{776F901F-8964-14D3-5158-6F361877F2E9}"/>
              </a:ext>
            </a:extLst>
          </p:cNvPr>
          <p:cNvSpPr>
            <a:spLocks noGrp="1"/>
          </p:cNvSpPr>
          <p:nvPr>
            <p:ph type="body" sz="half" idx="31"/>
          </p:nvPr>
        </p:nvSpPr>
        <p:spPr/>
        <p:txBody>
          <a:bodyPr/>
          <a:lstStyle/>
          <a:p>
            <a:r>
              <a:rPr lang="nl-NL">
                <a:latin typeface="PP Formula Condensed Semibold" pitchFamily="2" charset="0"/>
              </a:rPr>
              <a:t>1 op de 7 jongeren doet aan bingedrinken</a:t>
            </a:r>
          </a:p>
        </p:txBody>
      </p:sp>
      <p:sp>
        <p:nvSpPr>
          <p:cNvPr id="2" name="Tijdelijke aanduiding voor tekst 1">
            <a:extLst>
              <a:ext uri="{FF2B5EF4-FFF2-40B4-BE49-F238E27FC236}">
                <a16:creationId xmlns:a16="http://schemas.microsoft.com/office/drawing/2014/main" id="{030B1F4A-3266-4D2C-B58E-3F723078378E}"/>
              </a:ext>
            </a:extLst>
          </p:cNvPr>
          <p:cNvSpPr>
            <a:spLocks noGrp="1"/>
          </p:cNvSpPr>
          <p:nvPr>
            <p:ph type="body" sz="half" idx="26"/>
          </p:nvPr>
        </p:nvSpPr>
        <p:spPr/>
        <p:txBody>
          <a:bodyPr/>
          <a:lstStyle/>
          <a:p>
            <a:r>
              <a:rPr lang="nl-NL">
                <a:latin typeface="PP Formula Condensed Semibold"/>
              </a:rPr>
              <a:t>8,1% van alle gezondheidsproblemen komt door ongezonde voeding.</a:t>
            </a:r>
          </a:p>
          <a:p>
            <a:endParaRPr lang="nl-NL">
              <a:latin typeface="PP Formula Condensed Semibold"/>
            </a:endParaRPr>
          </a:p>
        </p:txBody>
      </p:sp>
      <p:pic>
        <p:nvPicPr>
          <p:cNvPr id="18" name="Tijdelijke aanduiding voor afbeelding 17">
            <a:extLst>
              <a:ext uri="{FF2B5EF4-FFF2-40B4-BE49-F238E27FC236}">
                <a16:creationId xmlns:a16="http://schemas.microsoft.com/office/drawing/2014/main" id="{D72CED31-7402-E0B2-DCF0-898F8329A710}"/>
              </a:ext>
            </a:extLst>
          </p:cNvPr>
          <p:cNvPicPr>
            <a:picLocks noGrp="1" noChangeAspect="1"/>
          </p:cNvPicPr>
          <p:nvPr>
            <p:ph type="pic" idx="32"/>
          </p:nvPr>
        </p:nvPicPr>
        <p:blipFill>
          <a:blip r:embed="rId4"/>
          <a:srcRect l="16667" r="16667"/>
          <a:stretch/>
        </p:blipFill>
        <p:spPr>
          <a:xfrm>
            <a:off x="6429394" y="378000"/>
            <a:ext cx="2376000" cy="2376000"/>
          </a:xfrm>
          <a:prstGeom prst="roundRect">
            <a:avLst>
              <a:gd name="adj" fmla="val 6632"/>
            </a:avLst>
          </a:prstGeom>
          <a:solidFill>
            <a:prstClr val="white">
              <a:lumMod val="85000"/>
            </a:prstClr>
          </a:solidFill>
        </p:spPr>
      </p:pic>
      <p:sp>
        <p:nvSpPr>
          <p:cNvPr id="10" name="Tijdelijke aanduiding voor tekst 9">
            <a:extLst>
              <a:ext uri="{FF2B5EF4-FFF2-40B4-BE49-F238E27FC236}">
                <a16:creationId xmlns:a16="http://schemas.microsoft.com/office/drawing/2014/main" id="{4C8E285F-6B27-9B64-6A76-BAEB869A1F1D}"/>
              </a:ext>
            </a:extLst>
          </p:cNvPr>
          <p:cNvSpPr>
            <a:spLocks noGrp="1"/>
          </p:cNvSpPr>
          <p:nvPr>
            <p:ph type="body" sz="half" idx="33"/>
          </p:nvPr>
        </p:nvSpPr>
        <p:spPr/>
        <p:txBody>
          <a:bodyPr/>
          <a:lstStyle/>
          <a:p>
            <a:r>
              <a:rPr lang="nl-NL"/>
              <a:t>Alcoholgebruik</a:t>
            </a:r>
          </a:p>
        </p:txBody>
      </p:sp>
      <p:pic>
        <p:nvPicPr>
          <p:cNvPr id="14" name="Tijdelijke aanduiding voor afbeelding 13">
            <a:extLst>
              <a:ext uri="{FF2B5EF4-FFF2-40B4-BE49-F238E27FC236}">
                <a16:creationId xmlns:a16="http://schemas.microsoft.com/office/drawing/2014/main" id="{0FE9F705-1522-265F-03C1-2CFDAEF61D44}"/>
              </a:ext>
            </a:extLst>
          </p:cNvPr>
          <p:cNvPicPr>
            <a:picLocks noGrp="1" noChangeAspect="1"/>
          </p:cNvPicPr>
          <p:nvPr>
            <p:ph type="pic" idx="13"/>
          </p:nvPr>
        </p:nvPicPr>
        <p:blipFill>
          <a:blip r:embed="rId5"/>
          <a:srcRect l="16627" r="16627"/>
          <a:stretch/>
        </p:blipFill>
        <p:spPr>
          <a:xfrm>
            <a:off x="378000" y="378000"/>
            <a:ext cx="2376000" cy="2376000"/>
          </a:xfrm>
          <a:prstGeom prst="roundRect">
            <a:avLst>
              <a:gd name="adj" fmla="val 6632"/>
            </a:avLst>
          </a:prstGeom>
          <a:solidFill>
            <a:prstClr val="white">
              <a:lumMod val="85000"/>
            </a:prstClr>
          </a:solidFill>
        </p:spPr>
      </p:pic>
      <p:sp>
        <p:nvSpPr>
          <p:cNvPr id="4" name="Tijdelijke aanduiding voor tekst 3">
            <a:extLst>
              <a:ext uri="{FF2B5EF4-FFF2-40B4-BE49-F238E27FC236}">
                <a16:creationId xmlns:a16="http://schemas.microsoft.com/office/drawing/2014/main" id="{C6962947-29E0-3008-E22D-2A0A91284EB9}"/>
              </a:ext>
            </a:extLst>
          </p:cNvPr>
          <p:cNvSpPr>
            <a:spLocks noGrp="1"/>
          </p:cNvSpPr>
          <p:nvPr>
            <p:ph type="body" sz="half" idx="25"/>
          </p:nvPr>
        </p:nvSpPr>
        <p:spPr/>
        <p:txBody>
          <a:bodyPr/>
          <a:lstStyle/>
          <a:p>
            <a:r>
              <a:rPr lang="nl-NL"/>
              <a:t>Voeding</a:t>
            </a:r>
          </a:p>
        </p:txBody>
      </p:sp>
      <p:sp>
        <p:nvSpPr>
          <p:cNvPr id="5" name="Tijdelijke aanduiding voor tekst 4">
            <a:extLst>
              <a:ext uri="{FF2B5EF4-FFF2-40B4-BE49-F238E27FC236}">
                <a16:creationId xmlns:a16="http://schemas.microsoft.com/office/drawing/2014/main" id="{C191B169-06E8-4F92-66D2-5FA49CA82CF4}"/>
              </a:ext>
            </a:extLst>
          </p:cNvPr>
          <p:cNvSpPr>
            <a:spLocks noGrp="1"/>
          </p:cNvSpPr>
          <p:nvPr>
            <p:ph type="body" sz="half" idx="28"/>
          </p:nvPr>
        </p:nvSpPr>
        <p:spPr/>
        <p:txBody>
          <a:bodyPr/>
          <a:lstStyle/>
          <a:p>
            <a:r>
              <a:rPr lang="nl-NL">
                <a:latin typeface="PP Formula Condensed Semibold" pitchFamily="2" charset="0"/>
              </a:rPr>
              <a:t>Elke week raken honderden tieners verslaafd aan nicotine producten</a:t>
            </a:r>
          </a:p>
        </p:txBody>
      </p:sp>
      <p:pic>
        <p:nvPicPr>
          <p:cNvPr id="6" name="Tijdelijke aanduiding voor afbeelding 13">
            <a:extLst>
              <a:ext uri="{FF2B5EF4-FFF2-40B4-BE49-F238E27FC236}">
                <a16:creationId xmlns:a16="http://schemas.microsoft.com/office/drawing/2014/main" id="{2509656B-3D45-B2CA-82B1-B8B29AE05F54}"/>
              </a:ext>
            </a:extLst>
          </p:cNvPr>
          <p:cNvPicPr>
            <a:picLocks noChangeAspect="1"/>
          </p:cNvPicPr>
          <p:nvPr/>
        </p:nvPicPr>
        <p:blipFill>
          <a:blip r:embed="rId6"/>
          <a:srcRect l="19172" r="19172"/>
          <a:stretch/>
        </p:blipFill>
        <p:spPr>
          <a:xfrm>
            <a:off x="3382242" y="377623"/>
            <a:ext cx="2376000" cy="2376000"/>
          </a:xfrm>
          <a:prstGeom prst="roundRect">
            <a:avLst>
              <a:gd name="adj" fmla="val 6632"/>
            </a:avLst>
          </a:prstGeom>
          <a:solidFill>
            <a:prstClr val="white">
              <a:lumMod val="85000"/>
            </a:prstClr>
          </a:solidFill>
        </p:spPr>
      </p:pic>
      <p:sp>
        <p:nvSpPr>
          <p:cNvPr id="13" name="Tijdelijke aanduiding voor tekst 3">
            <a:extLst>
              <a:ext uri="{FF2B5EF4-FFF2-40B4-BE49-F238E27FC236}">
                <a16:creationId xmlns:a16="http://schemas.microsoft.com/office/drawing/2014/main" id="{561F0F2A-CF04-F603-1A84-44C3C159381B}"/>
              </a:ext>
            </a:extLst>
          </p:cNvPr>
          <p:cNvSpPr txBox="1">
            <a:spLocks/>
          </p:cNvSpPr>
          <p:nvPr/>
        </p:nvSpPr>
        <p:spPr>
          <a:xfrm>
            <a:off x="3401267" y="2915623"/>
            <a:ext cx="2341726" cy="251999"/>
          </a:xfrm>
          <a:prstGeom prst="rect">
            <a:avLst/>
          </a:prstGeom>
        </p:spPr>
        <p:txBody>
          <a:bodyPr vert="horz" lIns="0" tIns="0" rIns="0" bIns="0" rtlCol="0" anchor="t" anchorCtr="0">
            <a:noAutofit/>
          </a:bodyPr>
          <a:lstStyle>
            <a:lvl1pPr marL="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300" kern="1200">
                <a:solidFill>
                  <a:schemeClr val="tx1"/>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050"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900"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nl-NL"/>
              <a:t>Roken</a:t>
            </a:r>
          </a:p>
        </p:txBody>
      </p:sp>
    </p:spTree>
    <p:extLst>
      <p:ext uri="{BB962C8B-B14F-4D97-AF65-F5344CB8AC3E}">
        <p14:creationId xmlns:p14="http://schemas.microsoft.com/office/powerpoint/2010/main" val="3452359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E8F0B-2617-2C28-02D8-92C19927F00D}"/>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5695585D-85AA-0045-1613-63E05FD3D012}"/>
              </a:ext>
            </a:extLst>
          </p:cNvPr>
          <p:cNvSpPr>
            <a:spLocks noGrp="1"/>
          </p:cNvSpPr>
          <p:nvPr>
            <p:ph type="body" sz="half" idx="24"/>
          </p:nvPr>
        </p:nvSpPr>
        <p:spPr/>
        <p:txBody>
          <a:bodyPr/>
          <a:lstStyle/>
          <a:p>
            <a:r>
              <a:rPr lang="nl-NL" sz="2800">
                <a:cs typeface="Arial" panose="020B0604020202020204" pitchFamily="34" charset="0"/>
              </a:rPr>
              <a:t>1  op de 25 kinderen heeft obesitas</a:t>
            </a:r>
          </a:p>
        </p:txBody>
      </p:sp>
      <p:sp>
        <p:nvSpPr>
          <p:cNvPr id="6" name="Tijdelijke aanduiding voor tekst 5">
            <a:extLst>
              <a:ext uri="{FF2B5EF4-FFF2-40B4-BE49-F238E27FC236}">
                <a16:creationId xmlns:a16="http://schemas.microsoft.com/office/drawing/2014/main" id="{6AD075F8-642B-1AFE-372D-2B4D797CA449}"/>
              </a:ext>
            </a:extLst>
          </p:cNvPr>
          <p:cNvSpPr>
            <a:spLocks noGrp="1"/>
          </p:cNvSpPr>
          <p:nvPr>
            <p:ph type="body" sz="half" idx="25"/>
          </p:nvPr>
        </p:nvSpPr>
        <p:spPr/>
        <p:txBody>
          <a:bodyPr/>
          <a:lstStyle/>
          <a:p>
            <a:r>
              <a:rPr lang="nl-NL" sz="2800">
                <a:cs typeface="Arial" panose="020B0604020202020204" pitchFamily="34" charset="0"/>
              </a:rPr>
              <a:t>1 op de 2 volwassen heeft overgewicht</a:t>
            </a:r>
          </a:p>
        </p:txBody>
      </p:sp>
      <p:sp>
        <p:nvSpPr>
          <p:cNvPr id="2" name="Tijdelijke aanduiding voor datum 1">
            <a:extLst>
              <a:ext uri="{FF2B5EF4-FFF2-40B4-BE49-F238E27FC236}">
                <a16:creationId xmlns:a16="http://schemas.microsoft.com/office/drawing/2014/main" id="{7B7A2344-D266-94E1-3424-240CD935D0BB}"/>
              </a:ext>
            </a:extLst>
          </p:cNvPr>
          <p:cNvSpPr>
            <a:spLocks noGrp="1"/>
          </p:cNvSpPr>
          <p:nvPr>
            <p:ph type="dt" sz="half" idx="10"/>
          </p:nvPr>
        </p:nvSpPr>
        <p:spPr/>
        <p:txBody>
          <a:bodyPr/>
          <a:lstStyle/>
          <a:p>
            <a:fld id="{4929926B-3126-E446-9C4D-3CDD5194BF3F}" type="datetime4">
              <a:rPr lang="nl-NL" smtClean="0"/>
              <a:t>30 oktober 2026</a:t>
            </a:fld>
            <a:endParaRPr lang="nl-NL"/>
          </a:p>
        </p:txBody>
      </p:sp>
      <p:sp>
        <p:nvSpPr>
          <p:cNvPr id="3" name="Tijdelijke aanduiding voor voettekst 2">
            <a:extLst>
              <a:ext uri="{FF2B5EF4-FFF2-40B4-BE49-F238E27FC236}">
                <a16:creationId xmlns:a16="http://schemas.microsoft.com/office/drawing/2014/main" id="{723250B0-FFB6-A8FF-5F77-5C004464EE8D}"/>
              </a:ext>
            </a:extLst>
          </p:cNvPr>
          <p:cNvSpPr>
            <a:spLocks noGrp="1"/>
          </p:cNvSpPr>
          <p:nvPr>
            <p:ph type="ftr" sz="quarter" idx="11"/>
          </p:nvPr>
        </p:nvSpPr>
        <p:spPr/>
        <p:txBody>
          <a:bodyPr/>
          <a:lstStyle/>
          <a:p>
            <a:r>
              <a:rPr lang="nl-NL"/>
              <a:t>Titel van de presentatie &gt; pas aan via &gt; Functie Koptekst en voettekst</a:t>
            </a:r>
          </a:p>
        </p:txBody>
      </p:sp>
      <p:sp>
        <p:nvSpPr>
          <p:cNvPr id="4" name="Tijdelijke aanduiding voor dianummer 3">
            <a:extLst>
              <a:ext uri="{FF2B5EF4-FFF2-40B4-BE49-F238E27FC236}">
                <a16:creationId xmlns:a16="http://schemas.microsoft.com/office/drawing/2014/main" id="{F61F6BB2-9427-22A7-517B-31FB1F1043FB}"/>
              </a:ext>
            </a:extLst>
          </p:cNvPr>
          <p:cNvSpPr>
            <a:spLocks noGrp="1"/>
          </p:cNvSpPr>
          <p:nvPr>
            <p:ph type="sldNum" sz="quarter" idx="12"/>
          </p:nvPr>
        </p:nvSpPr>
        <p:spPr/>
        <p:txBody>
          <a:bodyPr/>
          <a:lstStyle/>
          <a:p>
            <a:fld id="{14F1411D-0280-154F-AEAC-4C20B7AA46B2}" type="slidenum">
              <a:rPr lang="nl-NL" smtClean="0"/>
              <a:t>10</a:t>
            </a:fld>
            <a:endParaRPr lang="nl-NL"/>
          </a:p>
        </p:txBody>
      </p:sp>
      <p:sp>
        <p:nvSpPr>
          <p:cNvPr id="7" name="Titel 6">
            <a:extLst>
              <a:ext uri="{FF2B5EF4-FFF2-40B4-BE49-F238E27FC236}">
                <a16:creationId xmlns:a16="http://schemas.microsoft.com/office/drawing/2014/main" id="{8E119100-C4E3-578D-BAB3-1FDC76541ED1}"/>
              </a:ext>
            </a:extLst>
          </p:cNvPr>
          <p:cNvSpPr>
            <a:spLocks noGrp="1"/>
          </p:cNvSpPr>
          <p:nvPr>
            <p:ph type="title"/>
          </p:nvPr>
        </p:nvSpPr>
        <p:spPr/>
        <p:txBody>
          <a:bodyPr/>
          <a:lstStyle/>
          <a:p>
            <a:r>
              <a:rPr lang="nl-NL">
                <a:cs typeface="Arial" panose="020B0604020202020204" pitchFamily="34" charset="0"/>
              </a:rPr>
              <a:t>1 op de 8</a:t>
            </a:r>
            <a:br>
              <a:rPr lang="nl-NL">
                <a:cs typeface="Arial" panose="020B0604020202020204" pitchFamily="34" charset="0"/>
              </a:rPr>
            </a:br>
            <a:r>
              <a:rPr lang="nl-NL">
                <a:cs typeface="Arial" panose="020B0604020202020204" pitchFamily="34" charset="0"/>
              </a:rPr>
              <a:t>kinderen</a:t>
            </a:r>
          </a:p>
        </p:txBody>
      </p:sp>
      <p:sp>
        <p:nvSpPr>
          <p:cNvPr id="9" name="Tijdelijke aanduiding voor tekst 8">
            <a:extLst>
              <a:ext uri="{FF2B5EF4-FFF2-40B4-BE49-F238E27FC236}">
                <a16:creationId xmlns:a16="http://schemas.microsoft.com/office/drawing/2014/main" id="{7C61D014-4457-0D21-6BB0-31510891859D}"/>
              </a:ext>
            </a:extLst>
          </p:cNvPr>
          <p:cNvSpPr>
            <a:spLocks noGrp="1"/>
          </p:cNvSpPr>
          <p:nvPr>
            <p:ph type="body" sz="half" idx="14"/>
          </p:nvPr>
        </p:nvSpPr>
        <p:spPr/>
        <p:txBody>
          <a:bodyPr/>
          <a:lstStyle/>
          <a:p>
            <a:r>
              <a:rPr lang="nl-NL">
                <a:solidFill>
                  <a:srgbClr val="333333"/>
                </a:solidFill>
                <a:cs typeface="Segoe UI"/>
              </a:rPr>
              <a:t>Gezondheidsenquête / Leefstijlmonitor CBS i.s.m. RIVM 2024</a:t>
            </a:r>
          </a:p>
          <a:p>
            <a:endParaRPr lang="nl-NL"/>
          </a:p>
          <a:p>
            <a:endParaRPr lang="nl-NL"/>
          </a:p>
        </p:txBody>
      </p:sp>
      <p:sp>
        <p:nvSpPr>
          <p:cNvPr id="10" name="Tijdelijke aanduiding voor tekst 9">
            <a:extLst>
              <a:ext uri="{FF2B5EF4-FFF2-40B4-BE49-F238E27FC236}">
                <a16:creationId xmlns:a16="http://schemas.microsoft.com/office/drawing/2014/main" id="{D69022E1-2526-EE2E-3F99-A4583AD78A90}"/>
              </a:ext>
            </a:extLst>
          </p:cNvPr>
          <p:cNvSpPr>
            <a:spLocks noGrp="1"/>
          </p:cNvSpPr>
          <p:nvPr>
            <p:ph type="body" sz="half" idx="15"/>
          </p:nvPr>
        </p:nvSpPr>
        <p:spPr/>
        <p:txBody>
          <a:bodyPr/>
          <a:lstStyle/>
          <a:p>
            <a:r>
              <a:rPr lang="nl-NL">
                <a:solidFill>
                  <a:srgbClr val="333333"/>
                </a:solidFill>
                <a:cs typeface="Segoe UI"/>
              </a:rPr>
              <a:t>Trendscenario’s van de Volksgezondheid Toekomst Verkenning (VTV) van het RIVM</a:t>
            </a:r>
            <a:endParaRPr lang="nl-NL"/>
          </a:p>
        </p:txBody>
      </p:sp>
      <p:sp>
        <p:nvSpPr>
          <p:cNvPr id="11" name="Tijdelijke aanduiding voor tekst 10">
            <a:extLst>
              <a:ext uri="{FF2B5EF4-FFF2-40B4-BE49-F238E27FC236}">
                <a16:creationId xmlns:a16="http://schemas.microsoft.com/office/drawing/2014/main" id="{18081FA3-527A-731C-C958-1BB492200ED9}"/>
              </a:ext>
            </a:extLst>
          </p:cNvPr>
          <p:cNvSpPr>
            <a:spLocks noGrp="1"/>
          </p:cNvSpPr>
          <p:nvPr>
            <p:ph type="body" sz="half" idx="16"/>
          </p:nvPr>
        </p:nvSpPr>
        <p:spPr/>
        <p:txBody>
          <a:bodyPr/>
          <a:lstStyle/>
          <a:p>
            <a:r>
              <a:rPr lang="nl-NL">
                <a:solidFill>
                  <a:srgbClr val="333333"/>
                </a:solidFill>
                <a:cs typeface="Segoe UI"/>
              </a:rPr>
              <a:t>Gezondheidsenquête / Leefstijlmonitor </a:t>
            </a:r>
          </a:p>
          <a:p>
            <a:r>
              <a:rPr lang="nl-NL">
                <a:solidFill>
                  <a:srgbClr val="333333"/>
                </a:solidFill>
                <a:cs typeface="Segoe UI"/>
              </a:rPr>
              <a:t>CBS i.s.m. RIVM 2024</a:t>
            </a:r>
          </a:p>
          <a:p>
            <a:endParaRPr lang="nl-NL"/>
          </a:p>
          <a:p>
            <a:endParaRPr lang="nl-NL"/>
          </a:p>
        </p:txBody>
      </p:sp>
      <p:sp>
        <p:nvSpPr>
          <p:cNvPr id="12" name="Tijdelijke aanduiding voor tekst 11">
            <a:extLst>
              <a:ext uri="{FF2B5EF4-FFF2-40B4-BE49-F238E27FC236}">
                <a16:creationId xmlns:a16="http://schemas.microsoft.com/office/drawing/2014/main" id="{349CE0DB-5E3A-B709-EE91-DC50996A0F1A}"/>
              </a:ext>
            </a:extLst>
          </p:cNvPr>
          <p:cNvSpPr>
            <a:spLocks noGrp="1"/>
          </p:cNvSpPr>
          <p:nvPr>
            <p:ph type="body" sz="half" idx="17"/>
          </p:nvPr>
        </p:nvSpPr>
        <p:spPr>
          <a:xfrm>
            <a:off x="5058000" y="4069190"/>
            <a:ext cx="3671999" cy="468000"/>
          </a:xfrm>
        </p:spPr>
        <p:txBody>
          <a:bodyPr/>
          <a:lstStyle/>
          <a:p>
            <a:r>
              <a:rPr lang="nl-NL"/>
              <a:t>Als we niks doen in 2040 heeft 62% overgewicht.</a:t>
            </a:r>
          </a:p>
        </p:txBody>
      </p:sp>
      <p:sp>
        <p:nvSpPr>
          <p:cNvPr id="13" name="Tijdelijke aanduiding voor tekst 12">
            <a:extLst>
              <a:ext uri="{FF2B5EF4-FFF2-40B4-BE49-F238E27FC236}">
                <a16:creationId xmlns:a16="http://schemas.microsoft.com/office/drawing/2014/main" id="{BD35C7EB-FAE0-4F6E-A7AF-921D3A438B52}"/>
              </a:ext>
            </a:extLst>
          </p:cNvPr>
          <p:cNvSpPr>
            <a:spLocks noGrp="1"/>
          </p:cNvSpPr>
          <p:nvPr>
            <p:ph type="body" sz="half" idx="26"/>
          </p:nvPr>
        </p:nvSpPr>
        <p:spPr/>
        <p:txBody>
          <a:bodyPr/>
          <a:lstStyle/>
          <a:p>
            <a:r>
              <a:rPr lang="nl-NL"/>
              <a:t>in Nederland had in 2024 overgewicht.</a:t>
            </a:r>
          </a:p>
        </p:txBody>
      </p:sp>
      <p:pic>
        <p:nvPicPr>
          <p:cNvPr id="16" name="Afbeelding 15" descr="Afbeelding met tekst, schermopname, nummer, Lettertype&#10;&#10;Door AI gegenereerde inhoud is mogelijk onjuist.">
            <a:extLst>
              <a:ext uri="{FF2B5EF4-FFF2-40B4-BE49-F238E27FC236}">
                <a16:creationId xmlns:a16="http://schemas.microsoft.com/office/drawing/2014/main" id="{F053778B-2C3E-F8AE-AEB0-3A50F65AB309}"/>
              </a:ext>
            </a:extLst>
          </p:cNvPr>
          <p:cNvPicPr>
            <a:picLocks noChangeAspect="1"/>
          </p:cNvPicPr>
          <p:nvPr/>
        </p:nvPicPr>
        <p:blipFill>
          <a:blip r:embed="rId3"/>
          <a:stretch>
            <a:fillRect/>
          </a:stretch>
        </p:blipFill>
        <p:spPr>
          <a:xfrm>
            <a:off x="687137" y="2354185"/>
            <a:ext cx="3097226" cy="1859543"/>
          </a:xfrm>
          <a:prstGeom prst="rect">
            <a:avLst/>
          </a:prstGeom>
        </p:spPr>
      </p:pic>
    </p:spTree>
    <p:extLst>
      <p:ext uri="{BB962C8B-B14F-4D97-AF65-F5344CB8AC3E}">
        <p14:creationId xmlns:p14="http://schemas.microsoft.com/office/powerpoint/2010/main" val="2767084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0C13D-4A77-EC2C-3445-DB2E092A69F8}"/>
              </a:ext>
            </a:extLst>
          </p:cNvPr>
          <p:cNvSpPr>
            <a:spLocks noGrp="1"/>
          </p:cNvSpPr>
          <p:nvPr>
            <p:ph type="title"/>
          </p:nvPr>
        </p:nvSpPr>
        <p:spPr/>
        <p:txBody>
          <a:bodyPr/>
          <a:lstStyle/>
          <a:p>
            <a:r>
              <a:rPr lang="nl-NL"/>
              <a:t>Gevolgen: fysiek, psychisch en sociaal</a:t>
            </a:r>
          </a:p>
        </p:txBody>
      </p:sp>
      <p:sp>
        <p:nvSpPr>
          <p:cNvPr id="3" name="Date Placeholder 2">
            <a:extLst>
              <a:ext uri="{FF2B5EF4-FFF2-40B4-BE49-F238E27FC236}">
                <a16:creationId xmlns:a16="http://schemas.microsoft.com/office/drawing/2014/main" id="{A335DB3C-C968-47B9-7A82-7A9B7159BC5B}"/>
              </a:ext>
            </a:extLst>
          </p:cNvPr>
          <p:cNvSpPr>
            <a:spLocks noGrp="1"/>
          </p:cNvSpPr>
          <p:nvPr>
            <p:ph type="dt" sz="half" idx="10"/>
          </p:nvPr>
        </p:nvSpPr>
        <p:spPr/>
        <p:txBody>
          <a:bodyPr/>
          <a:lstStyle/>
          <a:p>
            <a:fld id="{FA35F890-0F95-5A4A-96BA-D78C9B583BF6}" type="datetime4">
              <a:rPr lang="nl-NL" smtClean="0"/>
              <a:t>30 oktober 2026</a:t>
            </a:fld>
            <a:endParaRPr lang="nl-NL"/>
          </a:p>
        </p:txBody>
      </p:sp>
      <p:sp>
        <p:nvSpPr>
          <p:cNvPr id="4" name="Footer Placeholder 3">
            <a:extLst>
              <a:ext uri="{FF2B5EF4-FFF2-40B4-BE49-F238E27FC236}">
                <a16:creationId xmlns:a16="http://schemas.microsoft.com/office/drawing/2014/main" id="{B779B7D3-F478-7BE7-35EF-EA3A0391B212}"/>
              </a:ext>
            </a:extLst>
          </p:cNvPr>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a:extLst>
              <a:ext uri="{FF2B5EF4-FFF2-40B4-BE49-F238E27FC236}">
                <a16:creationId xmlns:a16="http://schemas.microsoft.com/office/drawing/2014/main" id="{58CD9E65-C3DA-1B4A-2310-A209EEB3D15D}"/>
              </a:ext>
            </a:extLst>
          </p:cNvPr>
          <p:cNvSpPr>
            <a:spLocks noGrp="1"/>
          </p:cNvSpPr>
          <p:nvPr>
            <p:ph type="sldNum" sz="quarter" idx="12"/>
          </p:nvPr>
        </p:nvSpPr>
        <p:spPr/>
        <p:txBody>
          <a:bodyPr/>
          <a:lstStyle/>
          <a:p>
            <a:fld id="{14F1411D-0280-154F-AEAC-4C20B7AA46B2}" type="slidenum">
              <a:rPr lang="nl-NL" smtClean="0"/>
              <a:t>11</a:t>
            </a:fld>
            <a:endParaRPr lang="nl-NL"/>
          </a:p>
        </p:txBody>
      </p:sp>
      <p:sp>
        <p:nvSpPr>
          <p:cNvPr id="6" name="Content Placeholder 5">
            <a:extLst>
              <a:ext uri="{FF2B5EF4-FFF2-40B4-BE49-F238E27FC236}">
                <a16:creationId xmlns:a16="http://schemas.microsoft.com/office/drawing/2014/main" id="{B43087EC-5405-3903-B9F6-B77370879BD9}"/>
              </a:ext>
            </a:extLst>
          </p:cNvPr>
          <p:cNvSpPr>
            <a:spLocks noGrp="1"/>
          </p:cNvSpPr>
          <p:nvPr>
            <p:ph idx="1"/>
          </p:nvPr>
        </p:nvSpPr>
        <p:spPr>
          <a:xfrm>
            <a:off x="720001" y="2006137"/>
            <a:ext cx="6840000" cy="2808000"/>
          </a:xfrm>
        </p:spPr>
        <p:txBody>
          <a:bodyPr/>
          <a:lstStyle/>
          <a:p>
            <a:pPr marL="285750" indent="-285750">
              <a:buFont typeface="Arial" panose="020B0604020202020204" pitchFamily="34" charset="0"/>
              <a:buChar char="•"/>
            </a:pPr>
            <a:r>
              <a:rPr lang="nl-NL" sz="2000" b="1"/>
              <a:t>Fysiek: </a:t>
            </a:r>
            <a:r>
              <a:rPr lang="nl-NL" sz="2000"/>
              <a:t>overgewicht, obesitas, diabetes type-2, depressies, hoge bloeddruk, hart- en vaatziekten. </a:t>
            </a:r>
          </a:p>
          <a:p>
            <a:pPr marL="285750" indent="-285750">
              <a:buFont typeface="Arial" panose="020B0604020202020204" pitchFamily="34" charset="0"/>
              <a:buChar char="•"/>
            </a:pPr>
            <a:r>
              <a:rPr lang="nl-NL" sz="2000" b="1"/>
              <a:t>Psychisch:</a:t>
            </a:r>
            <a:r>
              <a:rPr lang="nl-NL" sz="2000"/>
              <a:t> angststoornissen, laag zelfbeeld, eetstoornissen.</a:t>
            </a:r>
          </a:p>
          <a:p>
            <a:pPr marL="285750" indent="-285750">
              <a:buFont typeface="Arial" panose="020B0604020202020204" pitchFamily="34" charset="0"/>
              <a:buChar char="•"/>
            </a:pPr>
            <a:r>
              <a:rPr lang="nl-NL" sz="2000" b="1"/>
              <a:t>Sociaal:</a:t>
            </a:r>
            <a:r>
              <a:rPr lang="nl-NL" sz="2000"/>
              <a:t> pestgedrag, schoolverzuim, leerproblemen, beperkte participatie.</a:t>
            </a:r>
          </a:p>
          <a:p>
            <a:endParaRPr lang="nl-NL">
              <a:highlight>
                <a:srgbClr val="FFFF00"/>
              </a:highlight>
            </a:endParaRPr>
          </a:p>
        </p:txBody>
      </p:sp>
    </p:spTree>
    <p:extLst>
      <p:ext uri="{BB962C8B-B14F-4D97-AF65-F5344CB8AC3E}">
        <p14:creationId xmlns:p14="http://schemas.microsoft.com/office/powerpoint/2010/main" val="3430983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9B387-EB67-6112-E07F-3D96D2807E4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C48C23-27BD-46DA-5A2F-482116F8B2A2}"/>
              </a:ext>
            </a:extLst>
          </p:cNvPr>
          <p:cNvSpPr>
            <a:spLocks noGrp="1"/>
          </p:cNvSpPr>
          <p:nvPr>
            <p:ph type="title"/>
          </p:nvPr>
        </p:nvSpPr>
        <p:spPr/>
        <p:txBody>
          <a:bodyPr/>
          <a:lstStyle/>
          <a:p>
            <a:r>
              <a:rPr lang="nl-NL" sz="3900"/>
              <a:t>Het is geen individueel probleem </a:t>
            </a:r>
          </a:p>
        </p:txBody>
      </p:sp>
      <p:sp>
        <p:nvSpPr>
          <p:cNvPr id="2" name="Date Placeholder 1">
            <a:extLst>
              <a:ext uri="{FF2B5EF4-FFF2-40B4-BE49-F238E27FC236}">
                <a16:creationId xmlns:a16="http://schemas.microsoft.com/office/drawing/2014/main" id="{AEB86BFA-7A1D-68A8-37AF-85F308DD8565}"/>
              </a:ext>
            </a:extLst>
          </p:cNvPr>
          <p:cNvSpPr>
            <a:spLocks noGrp="1"/>
          </p:cNvSpPr>
          <p:nvPr>
            <p:ph type="dt" sz="half" idx="10"/>
          </p:nvPr>
        </p:nvSpPr>
        <p:spPr/>
        <p:txBody>
          <a:bodyPr/>
          <a:lstStyle/>
          <a:p>
            <a:fld id="{4929926B-3126-E446-9C4D-3CDD5194BF3F}" type="datetime4">
              <a:rPr lang="nl-NL" smtClean="0"/>
              <a:t>30 oktober 2026</a:t>
            </a:fld>
            <a:endParaRPr lang="nl-NL"/>
          </a:p>
        </p:txBody>
      </p:sp>
      <p:sp>
        <p:nvSpPr>
          <p:cNvPr id="3" name="Footer Placeholder 2">
            <a:extLst>
              <a:ext uri="{FF2B5EF4-FFF2-40B4-BE49-F238E27FC236}">
                <a16:creationId xmlns:a16="http://schemas.microsoft.com/office/drawing/2014/main" id="{0ED5919D-C7D8-B513-807C-DE3815A5BD61}"/>
              </a:ext>
            </a:extLst>
          </p:cNvPr>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a:extLst>
              <a:ext uri="{FF2B5EF4-FFF2-40B4-BE49-F238E27FC236}">
                <a16:creationId xmlns:a16="http://schemas.microsoft.com/office/drawing/2014/main" id="{EDBAA9D9-9396-A3CE-D484-50F785A34620}"/>
              </a:ext>
            </a:extLst>
          </p:cNvPr>
          <p:cNvSpPr>
            <a:spLocks noGrp="1"/>
          </p:cNvSpPr>
          <p:nvPr>
            <p:ph type="sldNum" sz="quarter" idx="12"/>
          </p:nvPr>
        </p:nvSpPr>
        <p:spPr/>
        <p:txBody>
          <a:bodyPr/>
          <a:lstStyle/>
          <a:p>
            <a:fld id="{14F1411D-0280-154F-AEAC-4C20B7AA46B2}" type="slidenum">
              <a:rPr lang="nl-NL" smtClean="0"/>
              <a:t>12</a:t>
            </a:fld>
            <a:endParaRPr lang="nl-NL"/>
          </a:p>
        </p:txBody>
      </p:sp>
      <p:pic>
        <p:nvPicPr>
          <p:cNvPr id="10" name="Content Placeholder 9">
            <a:extLst>
              <a:ext uri="{FF2B5EF4-FFF2-40B4-BE49-F238E27FC236}">
                <a16:creationId xmlns:a16="http://schemas.microsoft.com/office/drawing/2014/main" id="{5AAC92FC-75D3-9B37-BEB1-E62F92D9CF93}"/>
              </a:ext>
            </a:extLst>
          </p:cNvPr>
          <p:cNvPicPr>
            <a:picLocks noGrp="1" noChangeAspect="1"/>
          </p:cNvPicPr>
          <p:nvPr>
            <p:ph idx="1"/>
          </p:nvPr>
        </p:nvPicPr>
        <p:blipFill>
          <a:blip r:embed="rId3"/>
          <a:stretch>
            <a:fillRect/>
          </a:stretch>
        </p:blipFill>
        <p:spPr>
          <a:xfrm>
            <a:off x="4272158" y="1539159"/>
            <a:ext cx="4127344" cy="3212577"/>
          </a:xfrm>
        </p:spPr>
      </p:pic>
      <p:sp>
        <p:nvSpPr>
          <p:cNvPr id="7" name="Content Placeholder 5">
            <a:extLst>
              <a:ext uri="{FF2B5EF4-FFF2-40B4-BE49-F238E27FC236}">
                <a16:creationId xmlns:a16="http://schemas.microsoft.com/office/drawing/2014/main" id="{0917FC34-A08C-80B2-00E3-DEE3CC0FFD80}"/>
              </a:ext>
            </a:extLst>
          </p:cNvPr>
          <p:cNvSpPr txBox="1">
            <a:spLocks/>
          </p:cNvSpPr>
          <p:nvPr/>
        </p:nvSpPr>
        <p:spPr>
          <a:xfrm>
            <a:off x="628650" y="1634944"/>
            <a:ext cx="4835804" cy="1935787"/>
          </a:xfrm>
          <a:prstGeom prst="rect">
            <a:avLst/>
          </a:prstGeom>
        </p:spPr>
        <p:txBody>
          <a:bodyPr lIns="91440" tIns="45720" rIns="91440" bIns="45720" anchor="t"/>
          <a:lstStyle>
            <a:lvl1pPr marL="252000" indent="-252000" algn="l" defTabSz="685800" rtl="0" eaLnBrk="1" latinLnBrk="0" hangingPunct="1">
              <a:lnSpc>
                <a:spcPct val="110000"/>
              </a:lnSpc>
              <a:spcBef>
                <a:spcPts val="0"/>
              </a:spcBef>
              <a:buClr>
                <a:schemeClr val="accent1"/>
              </a:buClr>
              <a:buSzPct val="130000"/>
              <a:buFont typeface="HouschkaAltMedium" pitchFamily="2" charset="0"/>
              <a:buChar char="•"/>
              <a:defRPr sz="1700" kern="1200">
                <a:solidFill>
                  <a:schemeClr val="tx1"/>
                </a:solidFill>
                <a:latin typeface="+mn-lt"/>
                <a:ea typeface="+mn-ea"/>
                <a:cs typeface="+mn-cs"/>
              </a:defRPr>
            </a:lvl1pPr>
            <a:lvl2pPr marL="504000" indent="-252000" algn="l" defTabSz="685800" rtl="0" eaLnBrk="1" latinLnBrk="0" hangingPunct="1">
              <a:lnSpc>
                <a:spcPct val="110000"/>
              </a:lnSpc>
              <a:spcBef>
                <a:spcPts val="0"/>
              </a:spcBef>
              <a:buClr>
                <a:schemeClr val="accent1"/>
              </a:buClr>
              <a:buSzPct val="130000"/>
              <a:buFont typeface="HouschkaAltMedium" pitchFamily="2" charset="0"/>
              <a:buChar char="•"/>
              <a:defRPr sz="1700" kern="1200">
                <a:solidFill>
                  <a:schemeClr val="tx1"/>
                </a:solidFill>
                <a:latin typeface="+mn-lt"/>
                <a:ea typeface="+mn-ea"/>
                <a:cs typeface="+mn-cs"/>
              </a:defRPr>
            </a:lvl2pPr>
            <a:lvl3pPr marL="0" indent="0" algn="l" defTabSz="685800" rtl="0" eaLnBrk="1" latinLnBrk="0" hangingPunct="1">
              <a:lnSpc>
                <a:spcPct val="110000"/>
              </a:lnSpc>
              <a:spcBef>
                <a:spcPts val="0"/>
              </a:spcBef>
              <a:buClr>
                <a:schemeClr val="accent1"/>
              </a:buClr>
              <a:buFontTx/>
              <a:buNone/>
              <a:defRPr sz="1700" b="1" kern="1200">
                <a:solidFill>
                  <a:schemeClr val="accent1"/>
                </a:solidFill>
                <a:latin typeface="+mn-lt"/>
                <a:ea typeface="+mn-ea"/>
                <a:cs typeface="+mn-cs"/>
              </a:defRPr>
            </a:lvl3pPr>
            <a:lvl4pPr marL="0" indent="0" algn="l" defTabSz="685800" rtl="0" eaLnBrk="1" latinLnBrk="0" hangingPunct="1">
              <a:lnSpc>
                <a:spcPct val="110000"/>
              </a:lnSpc>
              <a:spcBef>
                <a:spcPts val="0"/>
              </a:spcBef>
              <a:buClr>
                <a:schemeClr val="accent1"/>
              </a:buClr>
              <a:buFontTx/>
              <a:buNone/>
              <a:defRPr sz="1700" kern="1200">
                <a:solidFill>
                  <a:schemeClr val="tx1"/>
                </a:solidFill>
                <a:latin typeface="+mn-lt"/>
                <a:ea typeface="+mn-ea"/>
                <a:cs typeface="+mn-cs"/>
              </a:defRPr>
            </a:lvl4pPr>
            <a:lvl5pPr marL="252000" indent="-252000" algn="l" defTabSz="685800" rtl="0" eaLnBrk="1" latinLnBrk="0" hangingPunct="1">
              <a:lnSpc>
                <a:spcPct val="110000"/>
              </a:lnSpc>
              <a:spcBef>
                <a:spcPts val="0"/>
              </a:spcBef>
              <a:buClr>
                <a:schemeClr val="accent1"/>
              </a:buClr>
              <a:buFont typeface="+mj-lt"/>
              <a:buAutoNum type="arabicPeriod"/>
              <a:defRPr sz="17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nl-NL"/>
              <a:t>Een ongezonde omgeving zorgt voor een ongezonde leefstijl.  </a:t>
            </a:r>
          </a:p>
          <a:p>
            <a:pPr marL="0" indent="0">
              <a:buNone/>
            </a:pPr>
            <a:endParaRPr lang="nl-NL"/>
          </a:p>
          <a:p>
            <a:pPr marL="0" indent="0">
              <a:buNone/>
            </a:pPr>
            <a:r>
              <a:rPr lang="nl-NL"/>
              <a:t>Pschologische, sociale en omgevingsfactoren spelen mee.</a:t>
            </a:r>
          </a:p>
          <a:p>
            <a:pPr marL="0" indent="0">
              <a:buNone/>
            </a:pPr>
            <a:endParaRPr lang="nl-NL"/>
          </a:p>
          <a:p>
            <a:pPr marL="0" indent="0">
              <a:buNone/>
            </a:pPr>
            <a:r>
              <a:rPr lang="nl-NL"/>
              <a:t>Systeemverandering is nodig!</a:t>
            </a:r>
          </a:p>
          <a:p>
            <a:pPr marL="0" indent="0">
              <a:buNone/>
            </a:pPr>
            <a:endParaRPr lang="nl-NL"/>
          </a:p>
          <a:p>
            <a:pPr marL="0" indent="0">
              <a:buNone/>
            </a:pPr>
            <a:r>
              <a:rPr lang="nl-NL"/>
              <a:t>  </a:t>
            </a:r>
          </a:p>
        </p:txBody>
      </p:sp>
    </p:spTree>
    <p:extLst>
      <p:ext uri="{BB962C8B-B14F-4D97-AF65-F5344CB8AC3E}">
        <p14:creationId xmlns:p14="http://schemas.microsoft.com/office/powerpoint/2010/main" val="1567907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D0C3-5100-0A03-47A5-E1EA0812B7FF}"/>
              </a:ext>
            </a:extLst>
          </p:cNvPr>
          <p:cNvSpPr>
            <a:spLocks noGrp="1"/>
          </p:cNvSpPr>
          <p:nvPr>
            <p:ph type="title"/>
          </p:nvPr>
        </p:nvSpPr>
        <p:spPr/>
        <p:txBody>
          <a:bodyPr/>
          <a:lstStyle/>
          <a:p>
            <a:r>
              <a:rPr lang="nl-NL"/>
              <a:t>JOGG wil dat ieder kind fysiek en mentaal in een gezonde omgeving opgroeit </a:t>
            </a:r>
            <a:br>
              <a:rPr lang="nl-NL">
                <a:latin typeface="+mn-lt"/>
              </a:rPr>
            </a:br>
            <a:endParaRPr lang="nl-NL">
              <a:latin typeface="+mn-lt"/>
            </a:endParaRPr>
          </a:p>
        </p:txBody>
      </p:sp>
      <p:sp>
        <p:nvSpPr>
          <p:cNvPr id="3" name="Date Placeholder 2">
            <a:extLst>
              <a:ext uri="{FF2B5EF4-FFF2-40B4-BE49-F238E27FC236}">
                <a16:creationId xmlns:a16="http://schemas.microsoft.com/office/drawing/2014/main" id="{43E977F2-783E-F553-2658-77DD3E99C67F}"/>
              </a:ext>
            </a:extLst>
          </p:cNvPr>
          <p:cNvSpPr>
            <a:spLocks noGrp="1"/>
          </p:cNvSpPr>
          <p:nvPr>
            <p:ph type="dt" sz="half" idx="10"/>
          </p:nvPr>
        </p:nvSpPr>
        <p:spPr/>
        <p:txBody>
          <a:bodyPr/>
          <a:lstStyle/>
          <a:p>
            <a:fld id="{FA35F890-0F95-5A4A-96BA-D78C9B583BF6}" type="datetime4">
              <a:rPr lang="nl-NL" smtClean="0"/>
              <a:t>30 oktober 2026</a:t>
            </a:fld>
            <a:endParaRPr lang="nl-NL"/>
          </a:p>
        </p:txBody>
      </p:sp>
      <p:sp>
        <p:nvSpPr>
          <p:cNvPr id="4" name="Footer Placeholder 3">
            <a:extLst>
              <a:ext uri="{FF2B5EF4-FFF2-40B4-BE49-F238E27FC236}">
                <a16:creationId xmlns:a16="http://schemas.microsoft.com/office/drawing/2014/main" id="{145E23C4-0038-31D8-6C42-511882CA3998}"/>
              </a:ext>
            </a:extLst>
          </p:cNvPr>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a:extLst>
              <a:ext uri="{FF2B5EF4-FFF2-40B4-BE49-F238E27FC236}">
                <a16:creationId xmlns:a16="http://schemas.microsoft.com/office/drawing/2014/main" id="{745CE12B-7DAB-C3DE-9C73-1FEB231790EE}"/>
              </a:ext>
            </a:extLst>
          </p:cNvPr>
          <p:cNvSpPr>
            <a:spLocks noGrp="1"/>
          </p:cNvSpPr>
          <p:nvPr>
            <p:ph type="sldNum" sz="quarter" idx="12"/>
          </p:nvPr>
        </p:nvSpPr>
        <p:spPr/>
        <p:txBody>
          <a:bodyPr/>
          <a:lstStyle/>
          <a:p>
            <a:fld id="{14F1411D-0280-154F-AEAC-4C20B7AA46B2}" type="slidenum">
              <a:rPr lang="nl-NL" smtClean="0"/>
              <a:t>13</a:t>
            </a:fld>
            <a:endParaRPr lang="nl-NL"/>
          </a:p>
        </p:txBody>
      </p:sp>
      <p:pic>
        <p:nvPicPr>
          <p:cNvPr id="10" name="Picture 9">
            <a:extLst>
              <a:ext uri="{FF2B5EF4-FFF2-40B4-BE49-F238E27FC236}">
                <a16:creationId xmlns:a16="http://schemas.microsoft.com/office/drawing/2014/main" id="{193298D2-DC2A-F82D-1950-588D0A4901B7}"/>
              </a:ext>
            </a:extLst>
          </p:cNvPr>
          <p:cNvPicPr>
            <a:picLocks noChangeAspect="1"/>
          </p:cNvPicPr>
          <p:nvPr/>
        </p:nvPicPr>
        <p:blipFill>
          <a:blip r:embed="rId3"/>
          <a:stretch>
            <a:fillRect/>
          </a:stretch>
        </p:blipFill>
        <p:spPr>
          <a:xfrm>
            <a:off x="5353706" y="2482942"/>
            <a:ext cx="2723287" cy="2242800"/>
          </a:xfrm>
          <a:prstGeom prst="rect">
            <a:avLst/>
          </a:prstGeom>
        </p:spPr>
      </p:pic>
    </p:spTree>
    <p:extLst>
      <p:ext uri="{BB962C8B-B14F-4D97-AF65-F5344CB8AC3E}">
        <p14:creationId xmlns:p14="http://schemas.microsoft.com/office/powerpoint/2010/main" val="1925239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D05C80-BE01-09A4-499C-78FBA012B58B}"/>
              </a:ext>
            </a:extLst>
          </p:cNvPr>
          <p:cNvSpPr>
            <a:spLocks noGrp="1"/>
          </p:cNvSpPr>
          <p:nvPr>
            <p:ph type="title"/>
          </p:nvPr>
        </p:nvSpPr>
        <p:spPr/>
        <p:txBody>
          <a:bodyPr/>
          <a:lstStyle/>
          <a:p>
            <a:r>
              <a:rPr lang="nl-NL" sz="4000"/>
              <a:t>De focus: waar kinderen en jongeren veel komen</a:t>
            </a:r>
          </a:p>
        </p:txBody>
      </p:sp>
      <p:sp>
        <p:nvSpPr>
          <p:cNvPr id="2" name="Date Placeholder 1">
            <a:extLst>
              <a:ext uri="{FF2B5EF4-FFF2-40B4-BE49-F238E27FC236}">
                <a16:creationId xmlns:a16="http://schemas.microsoft.com/office/drawing/2014/main" id="{A1FC49AA-8FE1-563E-093F-79D9D500CCDB}"/>
              </a:ext>
            </a:extLst>
          </p:cNvPr>
          <p:cNvSpPr>
            <a:spLocks noGrp="1"/>
          </p:cNvSpPr>
          <p:nvPr>
            <p:ph type="dt" sz="half" idx="10"/>
          </p:nvPr>
        </p:nvSpPr>
        <p:spPr/>
        <p:txBody>
          <a:bodyPr/>
          <a:lstStyle/>
          <a:p>
            <a:fld id="{4929926B-3126-E446-9C4D-3CDD5194BF3F}" type="datetime4">
              <a:rPr lang="nl-NL" smtClean="0"/>
              <a:t>30 oktober 2026</a:t>
            </a:fld>
            <a:endParaRPr lang="nl-NL"/>
          </a:p>
        </p:txBody>
      </p:sp>
      <p:sp>
        <p:nvSpPr>
          <p:cNvPr id="3" name="Footer Placeholder 2">
            <a:extLst>
              <a:ext uri="{FF2B5EF4-FFF2-40B4-BE49-F238E27FC236}">
                <a16:creationId xmlns:a16="http://schemas.microsoft.com/office/drawing/2014/main" id="{93B5F4D3-48A2-608F-ECDC-673E4F2E3160}"/>
              </a:ext>
            </a:extLst>
          </p:cNvPr>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a:extLst>
              <a:ext uri="{FF2B5EF4-FFF2-40B4-BE49-F238E27FC236}">
                <a16:creationId xmlns:a16="http://schemas.microsoft.com/office/drawing/2014/main" id="{65AD8EE3-402E-E225-0B7E-EB00CB5321B1}"/>
              </a:ext>
            </a:extLst>
          </p:cNvPr>
          <p:cNvSpPr>
            <a:spLocks noGrp="1"/>
          </p:cNvSpPr>
          <p:nvPr>
            <p:ph type="sldNum" sz="quarter" idx="12"/>
          </p:nvPr>
        </p:nvSpPr>
        <p:spPr/>
        <p:txBody>
          <a:bodyPr/>
          <a:lstStyle/>
          <a:p>
            <a:fld id="{14F1411D-0280-154F-AEAC-4C20B7AA46B2}" type="slidenum">
              <a:rPr lang="nl-NL" smtClean="0"/>
              <a:t>14</a:t>
            </a:fld>
            <a:endParaRPr lang="nl-NL"/>
          </a:p>
        </p:txBody>
      </p:sp>
      <p:pic>
        <p:nvPicPr>
          <p:cNvPr id="6" name="Afbeelding 5" descr="Afbeelding met schermopname, ontwerp&#10;&#10;Door AI gegenereerde inhoud is mogelijk onjuist.">
            <a:extLst>
              <a:ext uri="{FF2B5EF4-FFF2-40B4-BE49-F238E27FC236}">
                <a16:creationId xmlns:a16="http://schemas.microsoft.com/office/drawing/2014/main" id="{FF7E738B-323A-20A0-C320-D0B459936759}"/>
              </a:ext>
            </a:extLst>
          </p:cNvPr>
          <p:cNvPicPr>
            <a:picLocks noChangeAspect="1"/>
          </p:cNvPicPr>
          <p:nvPr/>
        </p:nvPicPr>
        <p:blipFill>
          <a:blip r:embed="rId3"/>
          <a:srcRect r="2354" b="2555"/>
          <a:stretch>
            <a:fillRect/>
          </a:stretch>
        </p:blipFill>
        <p:spPr>
          <a:xfrm>
            <a:off x="651799" y="1448079"/>
            <a:ext cx="7857989" cy="3453602"/>
          </a:xfrm>
          <a:prstGeom prst="rect">
            <a:avLst/>
          </a:prstGeom>
        </p:spPr>
      </p:pic>
    </p:spTree>
    <p:extLst>
      <p:ext uri="{BB962C8B-B14F-4D97-AF65-F5344CB8AC3E}">
        <p14:creationId xmlns:p14="http://schemas.microsoft.com/office/powerpoint/2010/main" val="1053422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CBD610-5CDE-067C-2DA4-D15699E5277D}"/>
              </a:ext>
            </a:extLst>
          </p:cNvPr>
          <p:cNvSpPr>
            <a:spLocks noGrp="1"/>
          </p:cNvSpPr>
          <p:nvPr>
            <p:ph type="title"/>
          </p:nvPr>
        </p:nvSpPr>
        <p:spPr/>
        <p:txBody>
          <a:bodyPr/>
          <a:lstStyle/>
          <a:p>
            <a:r>
              <a:rPr lang="nl-NL" sz="4000">
                <a:latin typeface="PP Formula Condensed Semibold" pitchFamily="2" charset="0"/>
              </a:rPr>
              <a:t>Bijvoorbeeld</a:t>
            </a:r>
          </a:p>
        </p:txBody>
      </p:sp>
      <p:sp>
        <p:nvSpPr>
          <p:cNvPr id="3" name="Tijdelijke aanduiding voor tekst 2">
            <a:extLst>
              <a:ext uri="{FF2B5EF4-FFF2-40B4-BE49-F238E27FC236}">
                <a16:creationId xmlns:a16="http://schemas.microsoft.com/office/drawing/2014/main" id="{05822157-CEBD-D0F8-FA6E-71D64B3FC472}"/>
              </a:ext>
            </a:extLst>
          </p:cNvPr>
          <p:cNvSpPr>
            <a:spLocks noGrp="1"/>
          </p:cNvSpPr>
          <p:nvPr>
            <p:ph type="body" sz="quarter" idx="3"/>
          </p:nvPr>
        </p:nvSpPr>
        <p:spPr>
          <a:xfrm>
            <a:off x="5139002" y="1244009"/>
            <a:ext cx="3384000" cy="3291991"/>
          </a:xfrm>
        </p:spPr>
        <p:txBody>
          <a:bodyPr/>
          <a:lstStyle/>
          <a:p>
            <a:r>
              <a:rPr lang="nl-NL" sz="1600"/>
              <a:t>Politici</a:t>
            </a:r>
          </a:p>
          <a:p>
            <a:r>
              <a:rPr lang="nl-NL" sz="1600"/>
              <a:t>Professionals uit het sociaal domein</a:t>
            </a:r>
          </a:p>
          <a:p>
            <a:r>
              <a:rPr lang="nl-NL" sz="1600"/>
              <a:t>Beleidsbepalers</a:t>
            </a:r>
          </a:p>
          <a:p>
            <a:r>
              <a:rPr lang="nl-NL" sz="1600"/>
              <a:t>Ouders &amp; verzorgers</a:t>
            </a:r>
          </a:p>
          <a:p>
            <a:r>
              <a:rPr lang="nl-NL" sz="1600"/>
              <a:t>Sportverenigingen</a:t>
            </a:r>
          </a:p>
          <a:p>
            <a:r>
              <a:rPr lang="nl-NL" sz="1600"/>
              <a:t>Schoolbesturen</a:t>
            </a:r>
          </a:p>
          <a:p>
            <a:r>
              <a:rPr lang="nl-NL" sz="1600"/>
              <a:t>Bedrijven</a:t>
            </a:r>
          </a:p>
          <a:p>
            <a:r>
              <a:rPr lang="nl-NL" sz="1600"/>
              <a:t>Maatschappelijke organisaties</a:t>
            </a:r>
          </a:p>
          <a:p>
            <a:r>
              <a:rPr lang="nl-NL" sz="1600"/>
              <a:t>Projectontwikkelaars</a:t>
            </a:r>
          </a:p>
          <a:p>
            <a:r>
              <a:rPr lang="nl-NL" sz="1600"/>
              <a:t>Influencers</a:t>
            </a:r>
          </a:p>
          <a:p>
            <a:r>
              <a:rPr lang="nl-NL" sz="2800"/>
              <a:t>…</a:t>
            </a:r>
            <a:r>
              <a:rPr lang="nl-NL" sz="2400"/>
              <a:t>ook jullie hebben we nodig!</a:t>
            </a:r>
          </a:p>
        </p:txBody>
      </p:sp>
      <p:sp>
        <p:nvSpPr>
          <p:cNvPr id="4" name="Tijdelijke aanduiding voor tekst 3">
            <a:extLst>
              <a:ext uri="{FF2B5EF4-FFF2-40B4-BE49-F238E27FC236}">
                <a16:creationId xmlns:a16="http://schemas.microsoft.com/office/drawing/2014/main" id="{7405069F-41C3-8C78-056C-4716C388A546}"/>
              </a:ext>
            </a:extLst>
          </p:cNvPr>
          <p:cNvSpPr>
            <a:spLocks noGrp="1"/>
          </p:cNvSpPr>
          <p:nvPr>
            <p:ph type="body" sz="quarter" idx="13"/>
          </p:nvPr>
        </p:nvSpPr>
        <p:spPr/>
        <p:txBody>
          <a:bodyPr/>
          <a:lstStyle/>
          <a:p>
            <a:r>
              <a:rPr lang="nl-NL" sz="1800"/>
              <a:t>…om de leefomgeving gezonder te maken van beleid tot praktijk</a:t>
            </a:r>
          </a:p>
        </p:txBody>
      </p:sp>
      <p:sp>
        <p:nvSpPr>
          <p:cNvPr id="5" name="Tijdelijke aanduiding voor tekst 4">
            <a:extLst>
              <a:ext uri="{FF2B5EF4-FFF2-40B4-BE49-F238E27FC236}">
                <a16:creationId xmlns:a16="http://schemas.microsoft.com/office/drawing/2014/main" id="{8E0E9981-0B98-E4E0-4627-0CA66571F107}"/>
              </a:ext>
            </a:extLst>
          </p:cNvPr>
          <p:cNvSpPr>
            <a:spLocks noGrp="1"/>
          </p:cNvSpPr>
          <p:nvPr>
            <p:ph type="body" sz="quarter" idx="14"/>
          </p:nvPr>
        </p:nvSpPr>
        <p:spPr/>
        <p:txBody>
          <a:bodyPr/>
          <a:lstStyle/>
          <a:p>
            <a:r>
              <a:rPr lang="nl-NL" sz="4000">
                <a:latin typeface="PP Formula Condensed Semibold" pitchFamily="2" charset="0"/>
              </a:rPr>
              <a:t>Iedereen is nodig…</a:t>
            </a:r>
          </a:p>
        </p:txBody>
      </p:sp>
      <p:pic>
        <p:nvPicPr>
          <p:cNvPr id="6" name="Picture 5">
            <a:extLst>
              <a:ext uri="{FF2B5EF4-FFF2-40B4-BE49-F238E27FC236}">
                <a16:creationId xmlns:a16="http://schemas.microsoft.com/office/drawing/2014/main" id="{1CE6C7EE-5078-C59E-78C2-6D42F95EE7AE}"/>
              </a:ext>
            </a:extLst>
          </p:cNvPr>
          <p:cNvPicPr>
            <a:picLocks noChangeAspect="1"/>
          </p:cNvPicPr>
          <p:nvPr/>
        </p:nvPicPr>
        <p:blipFill>
          <a:blip r:embed="rId3"/>
          <a:stretch>
            <a:fillRect/>
          </a:stretch>
        </p:blipFill>
        <p:spPr>
          <a:xfrm>
            <a:off x="1347871" y="1446507"/>
            <a:ext cx="1930253" cy="1945216"/>
          </a:xfrm>
          <a:prstGeom prst="rect">
            <a:avLst/>
          </a:prstGeom>
        </p:spPr>
      </p:pic>
      <p:sp>
        <p:nvSpPr>
          <p:cNvPr id="7" name="Afdekking lijn"/>
          <p:cNvSpPr/>
          <p:nvPr/>
        </p:nvSpPr>
        <p:spPr>
          <a:xfrm>
            <a:off x="3246120" y="1901952"/>
            <a:ext cx="54864" cy="1536192"/>
          </a:xfrm>
          <a:prstGeom prst="rect">
            <a:avLst/>
          </a:prstGeom>
          <a:solidFill>
            <a:srgbClr val="7AC3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814424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7C1D1-BE0C-B6E2-C911-E41D2A0CEEA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A4F0BD-9CB5-DAF5-F321-8AD86A26E13E}"/>
              </a:ext>
            </a:extLst>
          </p:cNvPr>
          <p:cNvSpPr>
            <a:spLocks noGrp="1"/>
          </p:cNvSpPr>
          <p:nvPr>
            <p:ph type="ctrTitle"/>
          </p:nvPr>
        </p:nvSpPr>
        <p:spPr/>
        <p:txBody>
          <a:bodyPr/>
          <a:lstStyle/>
          <a:p>
            <a:r>
              <a:rPr lang="nl-NL" sz="6600"/>
              <a:t>Hoe kunnen we elkaar versterken in gezamenlijke ambities?</a:t>
            </a:r>
          </a:p>
        </p:txBody>
      </p:sp>
    </p:spTree>
    <p:extLst>
      <p:ext uri="{BB962C8B-B14F-4D97-AF65-F5344CB8AC3E}">
        <p14:creationId xmlns:p14="http://schemas.microsoft.com/office/powerpoint/2010/main" val="3304031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B0597-90AE-38E7-5B4A-90E04975727E}"/>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85A64B7B-4E57-192E-B26F-B9BA14193D02}"/>
              </a:ext>
            </a:extLst>
          </p:cNvPr>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CC636EFB-2533-F548-8285-37FF0865AA95}" type="datetime4">
              <a:rPr kumimoji="0" lang="nl-NL" sz="900" b="0" i="0" u="none" strike="noStrike" kern="1200" cap="none" spc="0" normalizeH="0" baseline="0" noProof="0" smtClean="0">
                <a:ln>
                  <a:noFill/>
                </a:ln>
                <a:solidFill>
                  <a:srgbClr val="ECECEC"/>
                </a:solidFill>
                <a:effectLst/>
                <a:uLnTx/>
                <a:uFillTx/>
                <a:latin typeface="HouschkaAltMedium"/>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30 oktober 2026</a:t>
            </a:fld>
            <a:endParaRPr kumimoji="0" lang="nl-NL" sz="900" b="0" i="0" u="none" strike="noStrike" kern="1200" cap="none" spc="0" normalizeH="0" baseline="0" noProof="0">
              <a:ln>
                <a:noFill/>
              </a:ln>
              <a:solidFill>
                <a:srgbClr val="ECECEC"/>
              </a:solidFill>
              <a:effectLst/>
              <a:uLnTx/>
              <a:uFillTx/>
              <a:latin typeface="HouschkaAltMedium"/>
              <a:ea typeface="+mn-ea"/>
              <a:cs typeface="+mn-cs"/>
            </a:endParaRPr>
          </a:p>
        </p:txBody>
      </p:sp>
      <p:sp>
        <p:nvSpPr>
          <p:cNvPr id="4" name="Footer Placeholder 3">
            <a:extLst>
              <a:ext uri="{FF2B5EF4-FFF2-40B4-BE49-F238E27FC236}">
                <a16:creationId xmlns:a16="http://schemas.microsoft.com/office/drawing/2014/main" id="{4BBA2C6F-858B-6E69-E974-96478011DD80}"/>
              </a:ext>
            </a:extLst>
          </p:cNvPr>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ECECEC"/>
                </a:solidFill>
                <a:effectLst/>
                <a:uLnTx/>
                <a:uFillTx/>
                <a:latin typeface="HouschkaAltMedium"/>
                <a:ea typeface="+mn-ea"/>
                <a:cs typeface="+mn-cs"/>
              </a:rPr>
              <a:t>Titel van de presentatie &gt; pas aan via &gt; Functie Koptekst en voettekst</a:t>
            </a:r>
          </a:p>
        </p:txBody>
      </p:sp>
      <p:sp>
        <p:nvSpPr>
          <p:cNvPr id="5" name="Slide Number Placeholder 4">
            <a:extLst>
              <a:ext uri="{FF2B5EF4-FFF2-40B4-BE49-F238E27FC236}">
                <a16:creationId xmlns:a16="http://schemas.microsoft.com/office/drawing/2014/main" id="{255F8856-E902-B223-BF42-B7A531B0052E}"/>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900" b="0" i="0" u="none" strike="noStrike" kern="1200" cap="none" spc="0" normalizeH="0" baseline="0" noProof="0" smtClean="0">
                <a:ln>
                  <a:noFill/>
                </a:ln>
                <a:solidFill>
                  <a:srgbClr val="ECECEC"/>
                </a:solidFill>
                <a:effectLst/>
                <a:uLnTx/>
                <a:uFillTx/>
                <a:latin typeface="HouschkaAltMedium"/>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nl-NL" sz="900" b="0" i="0" u="none" strike="noStrike" kern="1200" cap="none" spc="0" normalizeH="0" baseline="0" noProof="0">
              <a:ln>
                <a:noFill/>
              </a:ln>
              <a:solidFill>
                <a:srgbClr val="ECECEC"/>
              </a:solidFill>
              <a:effectLst/>
              <a:uLnTx/>
              <a:uFillTx/>
              <a:latin typeface="HouschkaAltMedium"/>
              <a:ea typeface="+mn-ea"/>
              <a:cs typeface="+mn-cs"/>
            </a:endParaRPr>
          </a:p>
        </p:txBody>
      </p:sp>
      <p:sp>
        <p:nvSpPr>
          <p:cNvPr id="6" name="Title 5">
            <a:extLst>
              <a:ext uri="{FF2B5EF4-FFF2-40B4-BE49-F238E27FC236}">
                <a16:creationId xmlns:a16="http://schemas.microsoft.com/office/drawing/2014/main" id="{5EE6D0E1-AB67-5F5C-9335-0FAB962F8654}"/>
              </a:ext>
            </a:extLst>
          </p:cNvPr>
          <p:cNvSpPr>
            <a:spLocks noGrp="1"/>
          </p:cNvSpPr>
          <p:nvPr>
            <p:ph type="title"/>
          </p:nvPr>
        </p:nvSpPr>
        <p:spPr/>
        <p:txBody>
          <a:bodyPr/>
          <a:lstStyle/>
          <a:p>
            <a:endParaRPr lang="nl-NL"/>
          </a:p>
        </p:txBody>
      </p:sp>
      <p:sp>
        <p:nvSpPr>
          <p:cNvPr id="2" name="Rechthoek 1">
            <a:extLst>
              <a:ext uri="{FF2B5EF4-FFF2-40B4-BE49-F238E27FC236}">
                <a16:creationId xmlns:a16="http://schemas.microsoft.com/office/drawing/2014/main" id="{E8CF1859-444E-0BFD-E7AC-62E6AB63FF1C}"/>
              </a:ext>
            </a:extLst>
          </p:cNvPr>
          <p:cNvSpPr/>
          <p:nvPr/>
        </p:nvSpPr>
        <p:spPr>
          <a:xfrm>
            <a:off x="5257801" y="716971"/>
            <a:ext cx="2493818" cy="3127663"/>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a:ln>
                <a:noFill/>
              </a:ln>
              <a:solidFill>
                <a:srgbClr val="FFFFFF"/>
              </a:solidFill>
              <a:effectLst/>
              <a:uLnTx/>
              <a:uFillTx/>
              <a:latin typeface="HouschkaAltMedium"/>
              <a:ea typeface="+mn-ea"/>
              <a:cs typeface="+mn-cs"/>
            </a:endParaRPr>
          </a:p>
        </p:txBody>
      </p:sp>
      <p:sp>
        <p:nvSpPr>
          <p:cNvPr id="8" name="Rechthoek 7">
            <a:extLst>
              <a:ext uri="{FF2B5EF4-FFF2-40B4-BE49-F238E27FC236}">
                <a16:creationId xmlns:a16="http://schemas.microsoft.com/office/drawing/2014/main" id="{D40514DB-4D1F-D038-3974-E6AC2AE1CB85}"/>
              </a:ext>
            </a:extLst>
          </p:cNvPr>
          <p:cNvSpPr/>
          <p:nvPr/>
        </p:nvSpPr>
        <p:spPr>
          <a:xfrm>
            <a:off x="2500743" y="716972"/>
            <a:ext cx="2705102" cy="3127663"/>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a:ln>
                <a:noFill/>
              </a:ln>
              <a:solidFill>
                <a:srgbClr val="FFFFFF"/>
              </a:solidFill>
              <a:effectLst/>
              <a:uLnTx/>
              <a:uFillTx/>
              <a:latin typeface="HouschkaAltMedium"/>
              <a:ea typeface="+mn-ea"/>
              <a:cs typeface="+mn-cs"/>
            </a:endParaRPr>
          </a:p>
        </p:txBody>
      </p:sp>
      <p:pic>
        <p:nvPicPr>
          <p:cNvPr id="12" name="Tijdelijke aanduiding voor afbeelding 11">
            <a:extLst>
              <a:ext uri="{FF2B5EF4-FFF2-40B4-BE49-F238E27FC236}">
                <a16:creationId xmlns:a16="http://schemas.microsoft.com/office/drawing/2014/main" id="{397B8BBA-7CA8-C519-F893-F2A233BCF105}"/>
              </a:ext>
            </a:extLst>
          </p:cNvPr>
          <p:cNvPicPr>
            <a:picLocks noGrp="1" noChangeAspect="1"/>
          </p:cNvPicPr>
          <p:nvPr>
            <p:ph type="pic" idx="1"/>
          </p:nvPr>
        </p:nvPicPr>
        <p:blipFill>
          <a:blip r:embed="rId3"/>
          <a:srcRect l="31" r="31"/>
          <a:stretch>
            <a:fillRect/>
          </a:stretch>
        </p:blipFill>
        <p:spPr>
          <a:prstGeom prst="rect">
            <a:avLst/>
          </a:prstGeom>
          <a:solidFill>
            <a:srgbClr val="FFFFFF">
              <a:lumMod val="85000"/>
            </a:srgbClr>
          </a:solidFill>
        </p:spPr>
      </p:pic>
    </p:spTree>
    <p:extLst>
      <p:ext uri="{BB962C8B-B14F-4D97-AF65-F5344CB8AC3E}">
        <p14:creationId xmlns:p14="http://schemas.microsoft.com/office/powerpoint/2010/main" val="511992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4331F693-56E3-050E-AFB1-B493D29AEB8A}"/>
              </a:ext>
            </a:extLst>
          </p:cNvPr>
          <p:cNvPicPr>
            <a:picLocks noGrp="1" noChangeAspect="1"/>
          </p:cNvPicPr>
          <p:nvPr>
            <p:ph idx="13"/>
          </p:nvPr>
        </p:nvPicPr>
        <p:blipFill>
          <a:blip r:embed="rId3"/>
          <a:stretch>
            <a:fillRect/>
          </a:stretch>
        </p:blipFill>
        <p:spPr>
          <a:xfrm>
            <a:off x="90488" y="633496"/>
            <a:ext cx="8963025" cy="3876508"/>
          </a:xfrm>
          <a:prstGeom prst="rect">
            <a:avLst/>
          </a:prstGeom>
          <a:noFill/>
        </p:spPr>
      </p:pic>
      <p:sp>
        <p:nvSpPr>
          <p:cNvPr id="3" name="Tijdelijke aanduiding voor datum 2">
            <a:extLst>
              <a:ext uri="{FF2B5EF4-FFF2-40B4-BE49-F238E27FC236}">
                <a16:creationId xmlns:a16="http://schemas.microsoft.com/office/drawing/2014/main" id="{3C8E1375-AB6E-729D-04D3-7D08C0E26FCE}"/>
              </a:ext>
            </a:extLst>
          </p:cNvPr>
          <p:cNvSpPr>
            <a:spLocks noGrp="1"/>
          </p:cNvSpPr>
          <p:nvPr>
            <p:ph type="dt" sz="half" idx="10"/>
          </p:nvPr>
        </p:nvSpPr>
        <p:spPr/>
        <p:txBody>
          <a:bodyPr/>
          <a:lstStyle/>
          <a:p>
            <a:pPr>
              <a:spcAft>
                <a:spcPts val="600"/>
              </a:spcAft>
            </a:pPr>
            <a:fld id="{CC636EFB-2533-F548-8285-37FF0865AA95}" type="datetime4">
              <a:rPr lang="nl-NL" smtClean="0"/>
              <a:pPr>
                <a:spcAft>
                  <a:spcPts val="600"/>
                </a:spcAft>
              </a:pPr>
              <a:t>30 oktober 2026</a:t>
            </a:fld>
            <a:endParaRPr lang="nl-NL"/>
          </a:p>
        </p:txBody>
      </p:sp>
      <p:sp>
        <p:nvSpPr>
          <p:cNvPr id="4" name="Tijdelijke aanduiding voor voettekst 3">
            <a:extLst>
              <a:ext uri="{FF2B5EF4-FFF2-40B4-BE49-F238E27FC236}">
                <a16:creationId xmlns:a16="http://schemas.microsoft.com/office/drawing/2014/main" id="{2D9951A6-8225-BA1A-B49E-B7333130114B}"/>
              </a:ext>
            </a:extLst>
          </p:cNvPr>
          <p:cNvSpPr>
            <a:spLocks noGrp="1"/>
          </p:cNvSpPr>
          <p:nvPr>
            <p:ph type="ftr" sz="quarter" idx="11"/>
          </p:nvPr>
        </p:nvSpPr>
        <p:spPr/>
        <p:txBody>
          <a:bodyPr/>
          <a:lstStyle/>
          <a:p>
            <a:pPr>
              <a:spcAft>
                <a:spcPts val="600"/>
              </a:spcAft>
            </a:pPr>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2A36D4DE-94DD-EF53-6D95-914AA8A56F32}"/>
              </a:ext>
            </a:extLst>
          </p:cNvPr>
          <p:cNvSpPr>
            <a:spLocks noGrp="1"/>
          </p:cNvSpPr>
          <p:nvPr>
            <p:ph type="sldNum" sz="quarter" idx="12"/>
          </p:nvPr>
        </p:nvSpPr>
        <p:spPr/>
        <p:txBody>
          <a:bodyPr/>
          <a:lstStyle/>
          <a:p>
            <a:pPr>
              <a:spcAft>
                <a:spcPts val="600"/>
              </a:spcAft>
            </a:pPr>
            <a:fld id="{14F1411D-0280-154F-AEAC-4C20B7AA46B2}" type="slidenum">
              <a:rPr lang="nl-NL" smtClean="0"/>
              <a:pPr>
                <a:spcAft>
                  <a:spcPts val="600"/>
                </a:spcAft>
              </a:pPr>
              <a:t>18</a:t>
            </a:fld>
            <a:endParaRPr lang="nl-NL"/>
          </a:p>
        </p:txBody>
      </p:sp>
    </p:spTree>
    <p:extLst>
      <p:ext uri="{BB962C8B-B14F-4D97-AF65-F5344CB8AC3E}">
        <p14:creationId xmlns:p14="http://schemas.microsoft.com/office/powerpoint/2010/main" val="2105639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A10A8-8C99-92D2-3D1E-D246843A888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3937FD-67B3-C867-95F0-38CA79712065}"/>
              </a:ext>
            </a:extLst>
          </p:cNvPr>
          <p:cNvSpPr>
            <a:spLocks noGrp="1"/>
          </p:cNvSpPr>
          <p:nvPr>
            <p:ph type="ctrTitle"/>
          </p:nvPr>
        </p:nvSpPr>
        <p:spPr/>
        <p:txBody>
          <a:bodyPr/>
          <a:lstStyle/>
          <a:p>
            <a:pPr fontAlgn="t"/>
            <a:r>
              <a:rPr lang="nl-NL" sz="6000" dirty="0"/>
              <a:t>Waar lopen vrijwilligers tegenaan als zij hun sport- of buurtlocatie gezonder willen maken?</a:t>
            </a:r>
          </a:p>
        </p:txBody>
      </p:sp>
    </p:spTree>
    <p:extLst>
      <p:ext uri="{BB962C8B-B14F-4D97-AF65-F5344CB8AC3E}">
        <p14:creationId xmlns:p14="http://schemas.microsoft.com/office/powerpoint/2010/main" val="4268715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D03B0-0575-1BCC-D359-25F51B69A1D3}"/>
            </a:ext>
          </a:extLst>
        </p:cNvPr>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0CD9B4B-AC5D-15CA-7CA9-CA589C7B73F6}"/>
              </a:ext>
            </a:extLst>
          </p:cNvPr>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4929926B-3126-E446-9C4D-3CDD5194BF3F}" type="datetime4">
              <a:rPr kumimoji="0" lang="nl-NL" sz="900" b="0" i="0" u="none" strike="noStrike" kern="1200" cap="none" spc="0" normalizeH="0" baseline="0" noProof="0" smtClean="0">
                <a:ln>
                  <a:noFill/>
                </a:ln>
                <a:solidFill>
                  <a:srgbClr val="ECECEC"/>
                </a:solidFill>
                <a:effectLst/>
                <a:uLnTx/>
                <a:uFillTx/>
                <a:latin typeface="HouschkaAltMedium"/>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30 oktober 2026</a:t>
            </a:fld>
            <a:endParaRPr kumimoji="0" lang="nl-NL" sz="900" b="0" i="0" u="none" strike="noStrike" kern="1200" cap="none" spc="0" normalizeH="0" baseline="0" noProof="0">
              <a:ln>
                <a:noFill/>
              </a:ln>
              <a:solidFill>
                <a:srgbClr val="ECECEC"/>
              </a:solidFill>
              <a:effectLst/>
              <a:uLnTx/>
              <a:uFillTx/>
              <a:latin typeface="HouschkaAltMedium"/>
              <a:ea typeface="+mn-ea"/>
              <a:cs typeface="+mn-cs"/>
            </a:endParaRPr>
          </a:p>
        </p:txBody>
      </p:sp>
      <p:sp>
        <p:nvSpPr>
          <p:cNvPr id="3" name="Tijdelijke aanduiding voor voettekst 2">
            <a:extLst>
              <a:ext uri="{FF2B5EF4-FFF2-40B4-BE49-F238E27FC236}">
                <a16:creationId xmlns:a16="http://schemas.microsoft.com/office/drawing/2014/main" id="{C41ADE97-3C4A-7A91-AB7A-AB8564160911}"/>
              </a:ext>
            </a:extLst>
          </p:cNvPr>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ECECEC"/>
                </a:solidFill>
                <a:effectLst/>
                <a:uLnTx/>
                <a:uFillTx/>
                <a:latin typeface="HouschkaAltMedium"/>
                <a:ea typeface="+mn-ea"/>
                <a:cs typeface="+mn-cs"/>
              </a:rPr>
              <a:t>Titel van de presentatie &gt; pas aan via &gt; Functie Koptekst en voettekst</a:t>
            </a:r>
          </a:p>
        </p:txBody>
      </p:sp>
      <p:sp>
        <p:nvSpPr>
          <p:cNvPr id="4" name="Tijdelijke aanduiding voor dianummer 3">
            <a:extLst>
              <a:ext uri="{FF2B5EF4-FFF2-40B4-BE49-F238E27FC236}">
                <a16:creationId xmlns:a16="http://schemas.microsoft.com/office/drawing/2014/main" id="{1206D018-444B-3BA1-7624-E974CBC84D3C}"/>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900" b="0" i="0" u="none" strike="noStrike" kern="1200" cap="none" spc="0" normalizeH="0" baseline="0" noProof="0" smtClean="0">
                <a:ln>
                  <a:noFill/>
                </a:ln>
                <a:solidFill>
                  <a:srgbClr val="ECECEC"/>
                </a:solidFill>
                <a:effectLst/>
                <a:uLnTx/>
                <a:uFillTx/>
                <a:latin typeface="HouschkaAltMedium"/>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nl-NL" sz="900" b="0" i="0" u="none" strike="noStrike" kern="1200" cap="none" spc="0" normalizeH="0" baseline="0" noProof="0">
              <a:ln>
                <a:noFill/>
              </a:ln>
              <a:solidFill>
                <a:srgbClr val="ECECEC"/>
              </a:solidFill>
              <a:effectLst/>
              <a:uLnTx/>
              <a:uFillTx/>
              <a:latin typeface="HouschkaAltMedium"/>
              <a:ea typeface="+mn-ea"/>
              <a:cs typeface="+mn-cs"/>
            </a:endParaRPr>
          </a:p>
        </p:txBody>
      </p:sp>
      <p:sp>
        <p:nvSpPr>
          <p:cNvPr id="5" name="Titel 4">
            <a:extLst>
              <a:ext uri="{FF2B5EF4-FFF2-40B4-BE49-F238E27FC236}">
                <a16:creationId xmlns:a16="http://schemas.microsoft.com/office/drawing/2014/main" id="{4F0180CF-56BF-716C-8D28-787AB987064A}"/>
              </a:ext>
            </a:extLst>
          </p:cNvPr>
          <p:cNvSpPr>
            <a:spLocks noGrp="1"/>
          </p:cNvSpPr>
          <p:nvPr>
            <p:ph type="title"/>
          </p:nvPr>
        </p:nvSpPr>
        <p:spPr/>
        <p:txBody>
          <a:bodyPr/>
          <a:lstStyle/>
          <a:p>
            <a:r>
              <a:rPr lang="nl-NL" sz="2800"/>
              <a:t>Een sport- of buurtlocatie wil graag gezonder worden maar kan dit niet alleen! Ze hebben meerdere uitdagingen:</a:t>
            </a:r>
          </a:p>
        </p:txBody>
      </p:sp>
      <p:sp>
        <p:nvSpPr>
          <p:cNvPr id="6" name="Tijdelijke aanduiding voor tekst 5">
            <a:extLst>
              <a:ext uri="{FF2B5EF4-FFF2-40B4-BE49-F238E27FC236}">
                <a16:creationId xmlns:a16="http://schemas.microsoft.com/office/drawing/2014/main" id="{E04797E4-CFE1-E9F7-7BD3-E89EB7283747}"/>
              </a:ext>
            </a:extLst>
          </p:cNvPr>
          <p:cNvSpPr>
            <a:spLocks noGrp="1"/>
          </p:cNvSpPr>
          <p:nvPr>
            <p:ph type="body" sz="half" idx="17"/>
          </p:nvPr>
        </p:nvSpPr>
        <p:spPr>
          <a:xfrm>
            <a:off x="234187" y="1596421"/>
            <a:ext cx="2131187" cy="1194884"/>
          </a:xfrm>
        </p:spPr>
        <p:txBody>
          <a:bodyPr/>
          <a:lstStyle/>
          <a:p>
            <a:r>
              <a:rPr lang="nl-NL"/>
              <a:t>Tijd</a:t>
            </a:r>
          </a:p>
        </p:txBody>
      </p:sp>
      <p:sp>
        <p:nvSpPr>
          <p:cNvPr id="7" name="Tijdelijke aanduiding voor tekst 6">
            <a:extLst>
              <a:ext uri="{FF2B5EF4-FFF2-40B4-BE49-F238E27FC236}">
                <a16:creationId xmlns:a16="http://schemas.microsoft.com/office/drawing/2014/main" id="{7339068C-479F-9D74-2477-69EAA3644FB3}"/>
              </a:ext>
            </a:extLst>
          </p:cNvPr>
          <p:cNvSpPr>
            <a:spLocks noGrp="1"/>
          </p:cNvSpPr>
          <p:nvPr>
            <p:ph type="body" sz="half" idx="18"/>
          </p:nvPr>
        </p:nvSpPr>
        <p:spPr>
          <a:xfrm>
            <a:off x="2512949" y="2944909"/>
            <a:ext cx="1988439" cy="1718694"/>
          </a:xfrm>
        </p:spPr>
        <p:txBody>
          <a:bodyPr/>
          <a:lstStyle/>
          <a:p>
            <a:r>
              <a:rPr lang="nl-NL"/>
              <a:t>Er zijn zorgen over draagvlak bij o.a. de leden of over dalende inkomsten</a:t>
            </a:r>
          </a:p>
          <a:p>
            <a:endParaRPr lang="nl-NL"/>
          </a:p>
        </p:txBody>
      </p:sp>
      <p:sp>
        <p:nvSpPr>
          <p:cNvPr id="8" name="Tijdelijke aanduiding voor tekst 7">
            <a:extLst>
              <a:ext uri="{FF2B5EF4-FFF2-40B4-BE49-F238E27FC236}">
                <a16:creationId xmlns:a16="http://schemas.microsoft.com/office/drawing/2014/main" id="{298D7952-9B13-0F8A-80F1-845131B20EA7}"/>
              </a:ext>
            </a:extLst>
          </p:cNvPr>
          <p:cNvSpPr>
            <a:spLocks noGrp="1"/>
          </p:cNvSpPr>
          <p:nvPr>
            <p:ph type="body" sz="half" idx="23"/>
          </p:nvPr>
        </p:nvSpPr>
        <p:spPr>
          <a:xfrm>
            <a:off x="234187" y="2944910"/>
            <a:ext cx="2131187" cy="1718694"/>
          </a:xfrm>
        </p:spPr>
        <p:txBody>
          <a:bodyPr/>
          <a:lstStyle/>
          <a:p>
            <a:r>
              <a:rPr lang="nl-NL"/>
              <a:t>Bestuur en vrijwilligers hebben niet altijd evenveel tijd om hiermee bezig te zijn</a:t>
            </a:r>
          </a:p>
          <a:p>
            <a:endParaRPr lang="nl-NL"/>
          </a:p>
        </p:txBody>
      </p:sp>
      <p:sp>
        <p:nvSpPr>
          <p:cNvPr id="9" name="Tijdelijke aanduiding voor tekst 8">
            <a:extLst>
              <a:ext uri="{FF2B5EF4-FFF2-40B4-BE49-F238E27FC236}">
                <a16:creationId xmlns:a16="http://schemas.microsoft.com/office/drawing/2014/main" id="{DDA1E955-98C2-E492-A6C7-AFE703104DA8}"/>
              </a:ext>
            </a:extLst>
          </p:cNvPr>
          <p:cNvSpPr>
            <a:spLocks noGrp="1"/>
          </p:cNvSpPr>
          <p:nvPr>
            <p:ph type="body" sz="half" idx="24"/>
          </p:nvPr>
        </p:nvSpPr>
        <p:spPr>
          <a:xfrm>
            <a:off x="2512949" y="1596421"/>
            <a:ext cx="1987169" cy="1194884"/>
          </a:xfrm>
        </p:spPr>
        <p:txBody>
          <a:bodyPr/>
          <a:lstStyle/>
          <a:p>
            <a:r>
              <a:rPr lang="nl-NL"/>
              <a:t>Draagvlak</a:t>
            </a:r>
          </a:p>
        </p:txBody>
      </p:sp>
      <p:sp>
        <p:nvSpPr>
          <p:cNvPr id="10" name="Tijdelijke aanduiding voor tekst 9">
            <a:extLst>
              <a:ext uri="{FF2B5EF4-FFF2-40B4-BE49-F238E27FC236}">
                <a16:creationId xmlns:a16="http://schemas.microsoft.com/office/drawing/2014/main" id="{0A482F9F-655F-3C7C-EB66-3BD7BC52C31D}"/>
              </a:ext>
            </a:extLst>
          </p:cNvPr>
          <p:cNvSpPr>
            <a:spLocks noGrp="1"/>
          </p:cNvSpPr>
          <p:nvPr>
            <p:ph type="body" sz="half" idx="25"/>
          </p:nvPr>
        </p:nvSpPr>
        <p:spPr>
          <a:xfrm>
            <a:off x="4644000" y="2944909"/>
            <a:ext cx="1988439" cy="1718694"/>
          </a:xfrm>
        </p:spPr>
        <p:txBody>
          <a:bodyPr/>
          <a:lstStyle/>
          <a:p>
            <a:r>
              <a:rPr lang="nl-NL"/>
              <a:t>Kennis over voeding, rookvrij en alcohol is verdeeld. Een gezonde sportomgeving vraagt om kennis en duidelijke afspraken </a:t>
            </a:r>
          </a:p>
          <a:p>
            <a:endParaRPr lang="nl-NL"/>
          </a:p>
        </p:txBody>
      </p:sp>
      <p:sp>
        <p:nvSpPr>
          <p:cNvPr id="11" name="Tijdelijke aanduiding voor tekst 10">
            <a:extLst>
              <a:ext uri="{FF2B5EF4-FFF2-40B4-BE49-F238E27FC236}">
                <a16:creationId xmlns:a16="http://schemas.microsoft.com/office/drawing/2014/main" id="{73176443-3448-90D7-349D-EA13222A1382}"/>
              </a:ext>
            </a:extLst>
          </p:cNvPr>
          <p:cNvSpPr>
            <a:spLocks noGrp="1"/>
          </p:cNvSpPr>
          <p:nvPr>
            <p:ph type="body" sz="half" idx="26"/>
          </p:nvPr>
        </p:nvSpPr>
        <p:spPr>
          <a:xfrm>
            <a:off x="4644000" y="1596421"/>
            <a:ext cx="1987169" cy="1194884"/>
          </a:xfrm>
        </p:spPr>
        <p:txBody>
          <a:bodyPr/>
          <a:lstStyle/>
          <a:p>
            <a:r>
              <a:rPr lang="nl-NL"/>
              <a:t>Kennis</a:t>
            </a:r>
          </a:p>
        </p:txBody>
      </p:sp>
      <p:sp>
        <p:nvSpPr>
          <p:cNvPr id="12" name="Tijdelijke aanduiding voor tekst 11">
            <a:extLst>
              <a:ext uri="{FF2B5EF4-FFF2-40B4-BE49-F238E27FC236}">
                <a16:creationId xmlns:a16="http://schemas.microsoft.com/office/drawing/2014/main" id="{C9898486-E2AE-6179-811F-0CAE94E997A8}"/>
              </a:ext>
            </a:extLst>
          </p:cNvPr>
          <p:cNvSpPr>
            <a:spLocks noGrp="1"/>
          </p:cNvSpPr>
          <p:nvPr>
            <p:ph type="body" sz="half" idx="27"/>
          </p:nvPr>
        </p:nvSpPr>
        <p:spPr>
          <a:xfrm>
            <a:off x="6778800" y="1596421"/>
            <a:ext cx="2131187" cy="1194884"/>
          </a:xfrm>
        </p:spPr>
        <p:txBody>
          <a:bodyPr/>
          <a:lstStyle/>
          <a:p>
            <a:r>
              <a:rPr lang="nl-NL" sz="2800"/>
              <a:t>Eigenaarschap</a:t>
            </a:r>
          </a:p>
        </p:txBody>
      </p:sp>
      <p:sp>
        <p:nvSpPr>
          <p:cNvPr id="13" name="Tijdelijke aanduiding voor tekst 12">
            <a:extLst>
              <a:ext uri="{FF2B5EF4-FFF2-40B4-BE49-F238E27FC236}">
                <a16:creationId xmlns:a16="http://schemas.microsoft.com/office/drawing/2014/main" id="{34067223-506F-F3AE-767B-4E271E3B7890}"/>
              </a:ext>
            </a:extLst>
          </p:cNvPr>
          <p:cNvSpPr>
            <a:spLocks noGrp="1"/>
          </p:cNvSpPr>
          <p:nvPr>
            <p:ph type="body" sz="half" idx="28"/>
          </p:nvPr>
        </p:nvSpPr>
        <p:spPr>
          <a:xfrm>
            <a:off x="6778800" y="2944910"/>
            <a:ext cx="2131187" cy="1718694"/>
          </a:xfrm>
        </p:spPr>
        <p:txBody>
          <a:bodyPr/>
          <a:lstStyle/>
          <a:p>
            <a:r>
              <a:rPr lang="nl-NL"/>
              <a:t>Goede ideeën rusten vaak op één persoon of kartrekker</a:t>
            </a:r>
          </a:p>
          <a:p>
            <a:endParaRPr lang="nl-NL"/>
          </a:p>
        </p:txBody>
      </p:sp>
    </p:spTree>
    <p:extLst>
      <p:ext uri="{BB962C8B-B14F-4D97-AF65-F5344CB8AC3E}">
        <p14:creationId xmlns:p14="http://schemas.microsoft.com/office/powerpoint/2010/main" val="20718122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99434A27-13F2-8C7A-5C0F-2839382A3208}"/>
              </a:ext>
            </a:extLst>
          </p:cNvPr>
          <p:cNvPicPr>
            <a:picLocks noGrp="1" noChangeAspect="1"/>
          </p:cNvPicPr>
          <p:nvPr>
            <p:ph idx="13"/>
          </p:nvPr>
        </p:nvPicPr>
        <p:blipFill>
          <a:blip r:embed="rId3">
            <a:extLst>
              <a:ext uri="{28A0092B-C50C-407E-A947-70E740481C1C}">
                <a14:useLocalDpi xmlns:a14="http://schemas.microsoft.com/office/drawing/2010/main" val="0"/>
              </a:ext>
            </a:extLst>
          </a:blip>
          <a:srcRect t="8163"/>
          <a:stretch>
            <a:fillRect/>
          </a:stretch>
        </p:blipFill>
        <p:spPr>
          <a:xfrm>
            <a:off x="15" y="7"/>
            <a:ext cx="9143985" cy="5143493"/>
          </a:xfrm>
          <a:custGeom>
            <a:avLst/>
            <a:gdLst>
              <a:gd name="connsiteX0" fmla="*/ 333702 w 8677779"/>
              <a:gd name="connsiteY0" fmla="*/ 0 h 3473578"/>
              <a:gd name="connsiteX1" fmla="*/ 8344076 w 8677779"/>
              <a:gd name="connsiteY1" fmla="*/ 0 h 3473578"/>
              <a:gd name="connsiteX2" fmla="*/ 8677779 w 8677779"/>
              <a:gd name="connsiteY2" fmla="*/ 334201 h 3473578"/>
              <a:gd name="connsiteX3" fmla="*/ 8677779 w 8677779"/>
              <a:gd name="connsiteY3" fmla="*/ 3139377 h 3473578"/>
              <a:gd name="connsiteX4" fmla="*/ 8344076 w 8677779"/>
              <a:gd name="connsiteY4" fmla="*/ 3473578 h 3473578"/>
              <a:gd name="connsiteX5" fmla="*/ 333702 w 8677779"/>
              <a:gd name="connsiteY5" fmla="*/ 3473578 h 3473578"/>
              <a:gd name="connsiteX6" fmla="*/ 0 w 8677779"/>
              <a:gd name="connsiteY6" fmla="*/ 3139377 h 3473578"/>
              <a:gd name="connsiteX7" fmla="*/ 0 w 8677779"/>
              <a:gd name="connsiteY7" fmla="*/ 334201 h 3473578"/>
              <a:gd name="connsiteX8" fmla="*/ 333702 w 8677779"/>
              <a:gd name="connsiteY8" fmla="*/ 0 h 3473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77779" h="3473578">
                <a:moveTo>
                  <a:pt x="333702" y="0"/>
                </a:moveTo>
                <a:lnTo>
                  <a:pt x="8344076" y="0"/>
                </a:lnTo>
                <a:cubicBezTo>
                  <a:pt x="8528394" y="0"/>
                  <a:pt x="8677779" y="149621"/>
                  <a:pt x="8677779" y="334201"/>
                </a:cubicBezTo>
                <a:lnTo>
                  <a:pt x="8677779" y="3139377"/>
                </a:lnTo>
                <a:cubicBezTo>
                  <a:pt x="8677779" y="3323957"/>
                  <a:pt x="8528394" y="3473578"/>
                  <a:pt x="8344076" y="3473578"/>
                </a:cubicBezTo>
                <a:lnTo>
                  <a:pt x="333702" y="3473578"/>
                </a:lnTo>
                <a:cubicBezTo>
                  <a:pt x="149385" y="3473578"/>
                  <a:pt x="0" y="3323957"/>
                  <a:pt x="0" y="3139377"/>
                </a:cubicBezTo>
                <a:lnTo>
                  <a:pt x="0" y="334201"/>
                </a:lnTo>
                <a:cubicBezTo>
                  <a:pt x="0" y="149621"/>
                  <a:pt x="149385" y="0"/>
                  <a:pt x="333702" y="0"/>
                </a:cubicBezTo>
                <a:close/>
              </a:path>
            </a:pathLst>
          </a:custGeom>
          <a:noFill/>
        </p:spPr>
      </p:pic>
      <p:sp>
        <p:nvSpPr>
          <p:cNvPr id="2" name="Tijdelijke aanduiding voor datum 1">
            <a:extLst>
              <a:ext uri="{FF2B5EF4-FFF2-40B4-BE49-F238E27FC236}">
                <a16:creationId xmlns:a16="http://schemas.microsoft.com/office/drawing/2014/main" id="{FD91ADA7-DCEA-BE9F-B5A8-9D6EC151C9DE}"/>
              </a:ext>
            </a:extLst>
          </p:cNvPr>
          <p:cNvSpPr>
            <a:spLocks noGrp="1"/>
          </p:cNvSpPr>
          <p:nvPr>
            <p:ph type="dt" sz="half" idx="10"/>
          </p:nvPr>
        </p:nvSpPr>
        <p:spPr/>
        <p:txBody>
          <a:bodyPr/>
          <a:lstStyle/>
          <a:p>
            <a:pPr>
              <a:spcAft>
                <a:spcPts val="450"/>
              </a:spcAft>
            </a:pPr>
            <a:fld id="{4929926B-3126-E446-9C4D-3CDD5194BF3F}" type="datetime4">
              <a:rPr lang="nl-NL" smtClean="0"/>
              <a:pPr>
                <a:spcAft>
                  <a:spcPts val="450"/>
                </a:spcAft>
              </a:pPr>
              <a:t>30 oktober 2026</a:t>
            </a:fld>
            <a:endParaRPr lang="nl-NL"/>
          </a:p>
        </p:txBody>
      </p:sp>
      <p:sp>
        <p:nvSpPr>
          <p:cNvPr id="3" name="Tijdelijke aanduiding voor voettekst 2">
            <a:extLst>
              <a:ext uri="{FF2B5EF4-FFF2-40B4-BE49-F238E27FC236}">
                <a16:creationId xmlns:a16="http://schemas.microsoft.com/office/drawing/2014/main" id="{320E48F9-B14E-B4BA-3B69-0B9F711A3B03}"/>
              </a:ext>
            </a:extLst>
          </p:cNvPr>
          <p:cNvSpPr>
            <a:spLocks noGrp="1"/>
          </p:cNvSpPr>
          <p:nvPr>
            <p:ph type="ftr" sz="quarter" idx="11"/>
          </p:nvPr>
        </p:nvSpPr>
        <p:spPr/>
        <p:txBody>
          <a:bodyPr/>
          <a:lstStyle/>
          <a:p>
            <a:pPr>
              <a:spcAft>
                <a:spcPts val="450"/>
              </a:spcAft>
            </a:pPr>
            <a:r>
              <a:rPr lang="nl-NL"/>
              <a:t>Titel van de presentatie &gt; pas aan via &gt; Functie Koptekst en voettekst</a:t>
            </a:r>
          </a:p>
        </p:txBody>
      </p:sp>
      <p:sp>
        <p:nvSpPr>
          <p:cNvPr id="4" name="Tijdelijke aanduiding voor dianummer 3">
            <a:extLst>
              <a:ext uri="{FF2B5EF4-FFF2-40B4-BE49-F238E27FC236}">
                <a16:creationId xmlns:a16="http://schemas.microsoft.com/office/drawing/2014/main" id="{DB626760-B99F-A6E0-D40A-B8A6CE7D15CE}"/>
              </a:ext>
            </a:extLst>
          </p:cNvPr>
          <p:cNvSpPr>
            <a:spLocks noGrp="1"/>
          </p:cNvSpPr>
          <p:nvPr>
            <p:ph type="sldNum" sz="quarter" idx="12"/>
          </p:nvPr>
        </p:nvSpPr>
        <p:spPr/>
        <p:txBody>
          <a:bodyPr/>
          <a:lstStyle/>
          <a:p>
            <a:pPr>
              <a:spcAft>
                <a:spcPts val="450"/>
              </a:spcAft>
            </a:pPr>
            <a:fld id="{14F1411D-0280-154F-AEAC-4C20B7AA46B2}" type="slidenum">
              <a:rPr lang="nl-NL" smtClean="0"/>
              <a:pPr>
                <a:spcAft>
                  <a:spcPts val="450"/>
                </a:spcAft>
              </a:pPr>
              <a:t>21</a:t>
            </a:fld>
            <a:endParaRPr lang="nl-NL"/>
          </a:p>
        </p:txBody>
      </p:sp>
    </p:spTree>
    <p:extLst>
      <p:ext uri="{BB962C8B-B14F-4D97-AF65-F5344CB8AC3E}">
        <p14:creationId xmlns:p14="http://schemas.microsoft.com/office/powerpoint/2010/main" val="3932366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Tijdelijke aanduiding voor afbeelding 22">
            <a:extLst>
              <a:ext uri="{FF2B5EF4-FFF2-40B4-BE49-F238E27FC236}">
                <a16:creationId xmlns:a16="http://schemas.microsoft.com/office/drawing/2014/main" id="{93EDA28A-7A5E-51D2-6381-73EBF8915FB5}"/>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22836" b="22836"/>
          <a:stretch>
            <a:fillRect/>
          </a:stretch>
        </p:blipFill>
        <p:spPr>
          <a:xfrm>
            <a:off x="467742" y="171762"/>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rgbClr val="FFFFFF">
              <a:lumMod val="85000"/>
            </a:srgbClr>
          </a:solidFill>
        </p:spPr>
      </p:pic>
      <p:pic>
        <p:nvPicPr>
          <p:cNvPr id="28" name="Afbeelding 27">
            <a:extLst>
              <a:ext uri="{FF2B5EF4-FFF2-40B4-BE49-F238E27FC236}">
                <a16:creationId xmlns:a16="http://schemas.microsoft.com/office/drawing/2014/main" id="{2D45F677-F997-8389-0DD3-672762215C98}"/>
              </a:ext>
            </a:extLst>
          </p:cNvPr>
          <p:cNvPicPr>
            <a:picLocks noChangeAspect="1"/>
          </p:cNvPicPr>
          <p:nvPr/>
        </p:nvPicPr>
        <p:blipFill>
          <a:blip r:embed="rId4"/>
          <a:srcRect/>
          <a:stretch>
            <a:fillRect/>
          </a:stretch>
        </p:blipFill>
        <p:spPr>
          <a:xfrm>
            <a:off x="4948651" y="506186"/>
            <a:ext cx="3616778" cy="36167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51685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58CCA346-1DA6-7836-AB21-8BB1096E4382}"/>
              </a:ext>
            </a:extLst>
          </p:cNvPr>
          <p:cNvSpPr>
            <a:spLocks noGrp="1"/>
          </p:cNvSpPr>
          <p:nvPr>
            <p:ph type="dt" sz="half" idx="10"/>
          </p:nvPr>
        </p:nvSpPr>
        <p:spPr/>
        <p:txBody>
          <a:bodyPr/>
          <a:lstStyle/>
          <a:p>
            <a:fld id="{5F583914-FB42-5344-A1EB-EE1A95AAD0F5}" type="datetime4">
              <a:rPr lang="nl-NL">
                <a:solidFill>
                  <a:srgbClr val="7AC3E7"/>
                </a:solidFill>
                <a:latin typeface="HouschkaAltBold"/>
              </a:rPr>
              <a:pPr/>
              <a:t>30 oktober 2026</a:t>
            </a:fld>
            <a:endParaRPr lang="nl-NL">
              <a:solidFill>
                <a:srgbClr val="7AC3E7"/>
              </a:solidFill>
              <a:latin typeface="HouschkaAltBold"/>
            </a:endParaRPr>
          </a:p>
        </p:txBody>
      </p:sp>
      <p:sp>
        <p:nvSpPr>
          <p:cNvPr id="4" name="Tijdelijke aanduiding voor voettekst 3">
            <a:extLst>
              <a:ext uri="{FF2B5EF4-FFF2-40B4-BE49-F238E27FC236}">
                <a16:creationId xmlns:a16="http://schemas.microsoft.com/office/drawing/2014/main" id="{97428A22-1FEB-1071-EEDC-D8C6AEE8108B}"/>
              </a:ext>
            </a:extLst>
          </p:cNvPr>
          <p:cNvSpPr>
            <a:spLocks noGrp="1"/>
          </p:cNvSpPr>
          <p:nvPr>
            <p:ph type="ftr" sz="quarter" idx="11"/>
          </p:nvPr>
        </p:nvSpPr>
        <p:spPr/>
        <p:txBody>
          <a:bodyPr/>
          <a:lstStyle/>
          <a:p>
            <a:r>
              <a:rPr lang="nl-NL">
                <a:solidFill>
                  <a:srgbClr val="7AC3E7"/>
                </a:solidFill>
                <a:latin typeface="HouschkaAltMedium"/>
              </a:rPr>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575BE53D-FA48-90A4-813F-994F7555BEBE}"/>
              </a:ext>
            </a:extLst>
          </p:cNvPr>
          <p:cNvSpPr>
            <a:spLocks noGrp="1"/>
          </p:cNvSpPr>
          <p:nvPr>
            <p:ph type="sldNum" sz="quarter" idx="12"/>
          </p:nvPr>
        </p:nvSpPr>
        <p:spPr/>
        <p:txBody>
          <a:bodyPr/>
          <a:lstStyle/>
          <a:p>
            <a:fld id="{14F1411D-0280-154F-AEAC-4C20B7AA46B2}" type="slidenum">
              <a:rPr lang="nl-NL">
                <a:solidFill>
                  <a:srgbClr val="7AC3E7"/>
                </a:solidFill>
                <a:latin typeface="HouschkaAltBold"/>
              </a:rPr>
              <a:pPr/>
              <a:t>23</a:t>
            </a:fld>
            <a:endParaRPr lang="nl-NL">
              <a:solidFill>
                <a:srgbClr val="7AC3E7"/>
              </a:solidFill>
              <a:latin typeface="HouschkaAltBold"/>
            </a:endParaRPr>
          </a:p>
        </p:txBody>
      </p:sp>
      <p:pic>
        <p:nvPicPr>
          <p:cNvPr id="9" name="Tijdelijke aanduiding voor afbeelding 8">
            <a:extLst>
              <a:ext uri="{FF2B5EF4-FFF2-40B4-BE49-F238E27FC236}">
                <a16:creationId xmlns:a16="http://schemas.microsoft.com/office/drawing/2014/main" id="{C71713D2-C9E3-0CB8-A567-AA5863C9B83E}"/>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t="12168" b="12168"/>
          <a:stretch>
            <a:fillRect/>
          </a:stretch>
        </p:blipFill>
        <p:spPr>
          <a:xfrm>
            <a:off x="243714" y="233549"/>
            <a:ext cx="4266184" cy="4676401"/>
          </a:xfrm>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rgbClr val="FFFFFF">
              <a:lumMod val="85000"/>
            </a:srgbClr>
          </a:solidFill>
        </p:spPr>
      </p:pic>
      <p:pic>
        <p:nvPicPr>
          <p:cNvPr id="11" name="Afbeelding 10">
            <a:extLst>
              <a:ext uri="{FF2B5EF4-FFF2-40B4-BE49-F238E27FC236}">
                <a16:creationId xmlns:a16="http://schemas.microsoft.com/office/drawing/2014/main" id="{5E3AEB4C-5EC9-BA70-31C7-ABBCAD6CAB2A}"/>
              </a:ext>
            </a:extLst>
          </p:cNvPr>
          <p:cNvPicPr>
            <a:picLocks noChangeAspect="1"/>
          </p:cNvPicPr>
          <p:nvPr/>
        </p:nvPicPr>
        <p:blipFill>
          <a:blip r:embed="rId4"/>
          <a:stretch>
            <a:fillRect/>
          </a:stretch>
        </p:blipFill>
        <p:spPr>
          <a:xfrm>
            <a:off x="5828305" y="50072"/>
            <a:ext cx="1774090" cy="5043353"/>
          </a:xfrm>
          <a:prstGeom prst="rect">
            <a:avLst/>
          </a:prstGeom>
        </p:spPr>
      </p:pic>
    </p:spTree>
    <p:extLst>
      <p:ext uri="{BB962C8B-B14F-4D97-AF65-F5344CB8AC3E}">
        <p14:creationId xmlns:p14="http://schemas.microsoft.com/office/powerpoint/2010/main" val="2249734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F259A-C00F-B314-1FFA-A4974B8AB935}"/>
            </a:ext>
          </a:extLst>
        </p:cNvPr>
        <p:cNvGrpSpPr/>
        <p:nvPr/>
      </p:nvGrpSpPr>
      <p:grpSpPr>
        <a:xfrm>
          <a:off x="0" y="0"/>
          <a:ext cx="0" cy="0"/>
          <a:chOff x="0" y="0"/>
          <a:chExt cx="0" cy="0"/>
        </a:xfrm>
      </p:grpSpPr>
      <p:pic>
        <p:nvPicPr>
          <p:cNvPr id="6" name="Tijdelijke aanduiding voor afbeelding 7">
            <a:extLst>
              <a:ext uri="{FF2B5EF4-FFF2-40B4-BE49-F238E27FC236}">
                <a16:creationId xmlns:a16="http://schemas.microsoft.com/office/drawing/2014/main" id="{7ADC9674-52EE-E16E-7050-D1CA39D1F56C}"/>
              </a:ext>
            </a:extLst>
          </p:cNvPr>
          <p:cNvPicPr>
            <a:picLocks noGrp="1" noChangeAspect="1"/>
          </p:cNvPicPr>
          <p:nvPr>
            <p:ph type="pic" idx="13"/>
          </p:nvPr>
        </p:nvPicPr>
        <p:blipFill>
          <a:blip r:embed="rId3"/>
          <a:srcRect l="140" r="140"/>
          <a:stretch/>
        </p:blipFill>
        <p:spPr>
          <a:xfrm>
            <a:off x="4573246" y="147321"/>
            <a:ext cx="4374000" cy="4892400"/>
          </a:xfrm>
          <a:solidFill>
            <a:schemeClr val="bg1"/>
          </a:solidFill>
        </p:spPr>
      </p:pic>
      <p:sp>
        <p:nvSpPr>
          <p:cNvPr id="5" name="Titel 4">
            <a:extLst>
              <a:ext uri="{FF2B5EF4-FFF2-40B4-BE49-F238E27FC236}">
                <a16:creationId xmlns:a16="http://schemas.microsoft.com/office/drawing/2014/main" id="{5048A598-B90A-A321-942E-C9C85B4D947F}"/>
              </a:ext>
            </a:extLst>
          </p:cNvPr>
          <p:cNvSpPr>
            <a:spLocks noGrp="1"/>
          </p:cNvSpPr>
          <p:nvPr>
            <p:ph type="title"/>
          </p:nvPr>
        </p:nvSpPr>
        <p:spPr>
          <a:xfrm>
            <a:off x="438707" y="1959750"/>
            <a:ext cx="3384000" cy="1224000"/>
          </a:xfrm>
        </p:spPr>
        <p:txBody>
          <a:bodyPr/>
          <a:lstStyle/>
          <a:p>
            <a:r>
              <a:rPr lang="nl-NL">
                <a:solidFill>
                  <a:schemeClr val="tx1"/>
                </a:solidFill>
                <a:latin typeface="PP Formula Condensed Semibold" pitchFamily="2" charset="0"/>
              </a:rPr>
              <a:t>De horeca zonder </a:t>
            </a:r>
            <a:r>
              <a:rPr lang="nl-NL" noProof="1">
                <a:solidFill>
                  <a:schemeClr val="tx1"/>
                </a:solidFill>
                <a:latin typeface="PP Formula Condensed Semibold" pitchFamily="2" charset="0"/>
              </a:rPr>
              <a:t>Teamfit</a:t>
            </a:r>
            <a:endParaRPr lang="nl-NL">
              <a:solidFill>
                <a:schemeClr val="tx1"/>
              </a:solidFill>
              <a:latin typeface="PP Formula Condensed Semibold" pitchFamily="2" charset="0"/>
            </a:endParaRPr>
          </a:p>
        </p:txBody>
      </p:sp>
    </p:spTree>
    <p:extLst>
      <p:ext uri="{BB962C8B-B14F-4D97-AF65-F5344CB8AC3E}">
        <p14:creationId xmlns:p14="http://schemas.microsoft.com/office/powerpoint/2010/main" val="3657721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C7B92-6584-FE2C-F9F0-A49A921A8282}"/>
            </a:ext>
          </a:extLst>
        </p:cNvPr>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11182D08-E416-2343-6B79-13BE2EB9A38A}"/>
              </a:ext>
            </a:extLst>
          </p:cNvPr>
          <p:cNvPicPr>
            <a:picLocks noGrp="1" noChangeAspect="1"/>
          </p:cNvPicPr>
          <p:nvPr>
            <p:ph type="pic" idx="13"/>
          </p:nvPr>
        </p:nvPicPr>
        <p:blipFill rotWithShape="1">
          <a:blip r:embed="rId3"/>
          <a:srcRect l="-157" t="-23885" r="-10609" b="-20376"/>
          <a:stretch/>
        </p:blipFill>
        <p:spPr>
          <a:xfrm>
            <a:off x="4644003" y="125550"/>
            <a:ext cx="4374000" cy="4892400"/>
          </a:xfrm>
          <a:solidFill>
            <a:schemeClr val="bg1"/>
          </a:solidFill>
        </p:spPr>
      </p:pic>
      <p:sp>
        <p:nvSpPr>
          <p:cNvPr id="6" name="Titel 5">
            <a:extLst>
              <a:ext uri="{FF2B5EF4-FFF2-40B4-BE49-F238E27FC236}">
                <a16:creationId xmlns:a16="http://schemas.microsoft.com/office/drawing/2014/main" id="{42ECDDF0-F80D-E66F-9EB3-0D728ADC6F4D}"/>
              </a:ext>
            </a:extLst>
          </p:cNvPr>
          <p:cNvSpPr>
            <a:spLocks noGrp="1"/>
          </p:cNvSpPr>
          <p:nvPr>
            <p:ph type="title"/>
          </p:nvPr>
        </p:nvSpPr>
        <p:spPr>
          <a:xfrm>
            <a:off x="399522" y="1966229"/>
            <a:ext cx="3384000" cy="1224000"/>
          </a:xfrm>
        </p:spPr>
        <p:txBody>
          <a:bodyPr/>
          <a:lstStyle/>
          <a:p>
            <a:r>
              <a:rPr lang="nl-NL">
                <a:solidFill>
                  <a:schemeClr val="tx1"/>
                </a:solidFill>
                <a:latin typeface="PP Formula Condensed Semibold" pitchFamily="2" charset="0"/>
              </a:rPr>
              <a:t>De horeca met </a:t>
            </a:r>
            <a:r>
              <a:rPr lang="nl-NL" err="1">
                <a:solidFill>
                  <a:schemeClr val="tx1"/>
                </a:solidFill>
                <a:latin typeface="PP Formula Condensed Semibold" pitchFamily="2" charset="0"/>
              </a:rPr>
              <a:t>Teamfit</a:t>
            </a:r>
            <a:endParaRPr lang="nl-NL" noProof="1">
              <a:solidFill>
                <a:schemeClr val="tx1"/>
              </a:solidFill>
              <a:latin typeface="PP Formula Condensed Semibold" pitchFamily="2" charset="0"/>
            </a:endParaRPr>
          </a:p>
        </p:txBody>
      </p:sp>
    </p:spTree>
    <p:extLst>
      <p:ext uri="{BB962C8B-B14F-4D97-AF65-F5344CB8AC3E}">
        <p14:creationId xmlns:p14="http://schemas.microsoft.com/office/powerpoint/2010/main" val="1225237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3B371-244B-F709-F6C7-555C142CFD22}"/>
            </a:ext>
          </a:extLst>
        </p:cNvPr>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A915067F-14CD-326D-0C96-03044030FB5E}"/>
              </a:ext>
            </a:extLst>
          </p:cNvPr>
          <p:cNvSpPr>
            <a:spLocks noGrp="1"/>
          </p:cNvSpPr>
          <p:nvPr>
            <p:ph type="title"/>
          </p:nvPr>
        </p:nvSpPr>
        <p:spPr>
          <a:xfrm>
            <a:off x="605686" y="3270565"/>
            <a:ext cx="4032000" cy="1152000"/>
          </a:xfrm>
        </p:spPr>
        <p:txBody>
          <a:bodyPr>
            <a:normAutofit/>
          </a:bodyPr>
          <a:lstStyle/>
          <a:p>
            <a:r>
              <a:rPr lang="nl-NL" sz="1700">
                <a:latin typeface="+mn-lt"/>
              </a:rPr>
              <a:t>Ellen </a:t>
            </a:r>
            <a:r>
              <a:rPr lang="nl-NL" sz="1700" noProof="1">
                <a:latin typeface="+mn-lt"/>
              </a:rPr>
              <a:t>Bellert</a:t>
            </a:r>
            <a:r>
              <a:rPr lang="nl-NL" sz="1700">
                <a:latin typeface="+mn-lt"/>
              </a:rPr>
              <a:t>,</a:t>
            </a:r>
          </a:p>
          <a:p>
            <a:r>
              <a:rPr lang="nl-NL" sz="1700">
                <a:latin typeface="+mn-lt"/>
              </a:rPr>
              <a:t>Bestuurslid bij Voorster Hockey Club</a:t>
            </a:r>
          </a:p>
        </p:txBody>
      </p:sp>
      <p:pic>
        <p:nvPicPr>
          <p:cNvPr id="12" name="Tijdelijke aanduiding voor afbeelding 11">
            <a:extLst>
              <a:ext uri="{FF2B5EF4-FFF2-40B4-BE49-F238E27FC236}">
                <a16:creationId xmlns:a16="http://schemas.microsoft.com/office/drawing/2014/main" id="{11EB259E-26F4-4A66-1AC2-162F712A0A56}"/>
              </a:ext>
            </a:extLst>
          </p:cNvPr>
          <p:cNvPicPr>
            <a:picLocks noGrp="1" noChangeAspect="1"/>
          </p:cNvPicPr>
          <p:nvPr>
            <p:ph type="pic" idx="13"/>
          </p:nvPr>
        </p:nvPicPr>
        <p:blipFill rotWithShape="1">
          <a:blip r:embed="rId3"/>
          <a:srcRect l="25141" r="25139" b="-2"/>
          <a:stretch>
            <a:fillRect/>
          </a:stretch>
        </p:blipFill>
        <p:spPr>
          <a:xfrm>
            <a:off x="4644263" y="233483"/>
            <a:ext cx="4266184" cy="4676401"/>
          </a:xfrm>
          <a:noFill/>
        </p:spPr>
      </p:pic>
      <p:sp>
        <p:nvSpPr>
          <p:cNvPr id="6" name="Tijdelijke aanduiding voor tekst 5">
            <a:extLst>
              <a:ext uri="{FF2B5EF4-FFF2-40B4-BE49-F238E27FC236}">
                <a16:creationId xmlns:a16="http://schemas.microsoft.com/office/drawing/2014/main" id="{B47F5C45-12A2-30CD-662E-52E4777C4C69}"/>
              </a:ext>
            </a:extLst>
          </p:cNvPr>
          <p:cNvSpPr>
            <a:spLocks noGrp="1"/>
          </p:cNvSpPr>
          <p:nvPr>
            <p:ph idx="1"/>
          </p:nvPr>
        </p:nvSpPr>
        <p:spPr>
          <a:xfrm>
            <a:off x="467738" y="949884"/>
            <a:ext cx="4032000" cy="2808000"/>
          </a:xfrm>
        </p:spPr>
        <p:txBody>
          <a:bodyPr>
            <a:normAutofit/>
          </a:bodyPr>
          <a:lstStyle/>
          <a:p>
            <a:pPr marL="0" indent="0">
              <a:spcAft>
                <a:spcPts val="600"/>
              </a:spcAft>
              <a:buNone/>
            </a:pPr>
            <a:r>
              <a:rPr lang="nl-NL" sz="2800">
                <a:latin typeface="+mj-lt"/>
              </a:rPr>
              <a:t>“Het is een kwestie van uitproberen. De bruine </a:t>
            </a:r>
            <a:br>
              <a:rPr lang="nl-NL" sz="2800">
                <a:latin typeface="+mj-lt"/>
              </a:rPr>
            </a:br>
            <a:r>
              <a:rPr lang="nl-NL" sz="2800">
                <a:latin typeface="+mj-lt"/>
              </a:rPr>
              <a:t>tosti liep van het begin als een tierelier.”</a:t>
            </a:r>
          </a:p>
        </p:txBody>
      </p:sp>
    </p:spTree>
    <p:extLst>
      <p:ext uri="{BB962C8B-B14F-4D97-AF65-F5344CB8AC3E}">
        <p14:creationId xmlns:p14="http://schemas.microsoft.com/office/powerpoint/2010/main" val="220518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A339E-110C-1D3D-12A5-C018104EB166}"/>
            </a:ext>
          </a:extLst>
        </p:cNvPr>
        <p:cNvGrpSpPr/>
        <p:nvPr/>
      </p:nvGrpSpPr>
      <p:grpSpPr>
        <a:xfrm>
          <a:off x="0" y="0"/>
          <a:ext cx="0" cy="0"/>
          <a:chOff x="0" y="0"/>
          <a:chExt cx="0" cy="0"/>
        </a:xfrm>
      </p:grpSpPr>
      <p:pic>
        <p:nvPicPr>
          <p:cNvPr id="7" name="Tijdelijke aanduiding voor afbeelding 9" descr="Afbeelding met tekst, teken&#10;&#10;Automatisch gegenereerde beschrijving">
            <a:extLst>
              <a:ext uri="{FF2B5EF4-FFF2-40B4-BE49-F238E27FC236}">
                <a16:creationId xmlns:a16="http://schemas.microsoft.com/office/drawing/2014/main" id="{445C0923-FB8C-7832-ED47-A59196DABADE}"/>
              </a:ext>
            </a:extLst>
          </p:cNvPr>
          <p:cNvPicPr>
            <a:picLocks noChangeAspect="1"/>
          </p:cNvPicPr>
          <p:nvPr/>
        </p:nvPicPr>
        <p:blipFill>
          <a:blip r:embed="rId3"/>
          <a:srcRect l="20161" r="20163" b="2"/>
          <a:stretch>
            <a:fillRect/>
          </a:stretch>
        </p:blipFill>
        <p:spPr>
          <a:xfrm>
            <a:off x="4644003" y="125550"/>
            <a:ext cx="4374000" cy="4892400"/>
          </a:xfrm>
          <a:prstGeom prst="roundRect">
            <a:avLst>
              <a:gd name="adj" fmla="val 1020"/>
            </a:avLst>
          </a:prstGeom>
          <a:noFill/>
        </p:spPr>
      </p:pic>
      <p:sp>
        <p:nvSpPr>
          <p:cNvPr id="3" name="Tijdelijke aanduiding voor tekst 2">
            <a:extLst>
              <a:ext uri="{FF2B5EF4-FFF2-40B4-BE49-F238E27FC236}">
                <a16:creationId xmlns:a16="http://schemas.microsoft.com/office/drawing/2014/main" id="{3492CB1B-F125-4C39-7995-605BF90F9C7C}"/>
              </a:ext>
            </a:extLst>
          </p:cNvPr>
          <p:cNvSpPr>
            <a:spLocks noGrp="1"/>
          </p:cNvSpPr>
          <p:nvPr>
            <p:ph type="title"/>
          </p:nvPr>
        </p:nvSpPr>
        <p:spPr>
          <a:xfrm>
            <a:off x="140105" y="1195330"/>
            <a:ext cx="4503898" cy="2157470"/>
          </a:xfrm>
        </p:spPr>
        <p:txBody>
          <a:bodyPr>
            <a:normAutofit/>
          </a:bodyPr>
          <a:lstStyle/>
          <a:p>
            <a:r>
              <a:rPr lang="nl-NL" sz="2800"/>
              <a:t>“De ondersteunende materialen, zoals de voorbeeldbrief, van </a:t>
            </a:r>
            <a:br>
              <a:rPr lang="nl-NL" sz="2800"/>
            </a:br>
            <a:r>
              <a:rPr lang="nl-NL" sz="2800"/>
              <a:t>de beweging ‘Op weg naar </a:t>
            </a:r>
            <a:br>
              <a:rPr lang="nl-NL" sz="2800"/>
            </a:br>
            <a:r>
              <a:rPr lang="nl-NL" sz="2800"/>
              <a:t>een Rookvrije Generatie’ waren erg nuttig.”</a:t>
            </a:r>
          </a:p>
        </p:txBody>
      </p:sp>
      <p:sp>
        <p:nvSpPr>
          <p:cNvPr id="4" name="Tijdelijke aanduiding voor tekst 3">
            <a:extLst>
              <a:ext uri="{FF2B5EF4-FFF2-40B4-BE49-F238E27FC236}">
                <a16:creationId xmlns:a16="http://schemas.microsoft.com/office/drawing/2014/main" id="{BB105175-3F3E-A8BE-3BCE-D8E01ABEC8C3}"/>
              </a:ext>
            </a:extLst>
          </p:cNvPr>
          <p:cNvSpPr>
            <a:spLocks noGrp="1"/>
          </p:cNvSpPr>
          <p:nvPr>
            <p:ph idx="1"/>
          </p:nvPr>
        </p:nvSpPr>
        <p:spPr>
          <a:xfrm>
            <a:off x="811709" y="3884860"/>
            <a:ext cx="3384000" cy="2520000"/>
          </a:xfrm>
        </p:spPr>
        <p:txBody>
          <a:bodyPr>
            <a:normAutofit/>
          </a:bodyPr>
          <a:lstStyle/>
          <a:p>
            <a:pPr>
              <a:spcAft>
                <a:spcPts val="600"/>
              </a:spcAft>
            </a:pPr>
            <a:r>
              <a:rPr lang="nl-NL"/>
              <a:t>Bestuurslid Sander Wessel, </a:t>
            </a:r>
            <a:br>
              <a:rPr lang="nl-NL"/>
            </a:br>
            <a:r>
              <a:rPr lang="nl-NL"/>
              <a:t>FC Abcoude</a:t>
            </a:r>
          </a:p>
        </p:txBody>
      </p:sp>
      <p:sp>
        <p:nvSpPr>
          <p:cNvPr id="5" name="Tijdelijke aanduiding voor datum 4">
            <a:extLst>
              <a:ext uri="{FF2B5EF4-FFF2-40B4-BE49-F238E27FC236}">
                <a16:creationId xmlns:a16="http://schemas.microsoft.com/office/drawing/2014/main" id="{4F17DA73-1083-73EA-C87E-69B1EB884800}"/>
              </a:ext>
            </a:extLst>
          </p:cNvPr>
          <p:cNvSpPr>
            <a:spLocks noGrp="1"/>
          </p:cNvSpPr>
          <p:nvPr>
            <p:ph type="dt" sz="half" idx="10"/>
          </p:nvPr>
        </p:nvSpPr>
        <p:spPr/>
        <p:txBody>
          <a:bodyPr/>
          <a:lstStyle/>
          <a:p>
            <a:pPr marL="0" marR="0" lvl="0" indent="0" algn="ctr" defTabSz="685800" rtl="0" eaLnBrk="1" fontAlgn="auto" latinLnBrk="0" hangingPunct="1">
              <a:spcBef>
                <a:spcPts val="0"/>
              </a:spcBef>
              <a:spcAft>
                <a:spcPts val="600"/>
              </a:spcAft>
              <a:buClrTx/>
              <a:buSzTx/>
              <a:buFontTx/>
              <a:buNone/>
              <a:tabLst/>
              <a:defRPr/>
            </a:pPr>
            <a:r>
              <a:rPr kumimoji="0" lang="nl-NL" sz="1150" b="0" i="0" u="none" strike="noStrike" kern="1200" cap="none" spc="0" normalizeH="0" baseline="0" noProof="0">
                <a:ln>
                  <a:noFill/>
                </a:ln>
                <a:solidFill>
                  <a:srgbClr val="7AC3E7"/>
                </a:solidFill>
                <a:effectLst/>
                <a:uLnTx/>
                <a:uFillTx/>
                <a:latin typeface="HouschkaAltBold"/>
                <a:ea typeface="+mn-ea"/>
                <a:cs typeface="+mn-cs"/>
              </a:rPr>
              <a:t>JOGG-Teamfit Sport werkwijze</a:t>
            </a:r>
          </a:p>
          <a:p>
            <a:pPr marL="0" marR="0" lvl="0" indent="0" algn="ctr" defTabSz="685800" rtl="0" eaLnBrk="1" fontAlgn="auto" latinLnBrk="0" hangingPunct="1">
              <a:spcBef>
                <a:spcPts val="0"/>
              </a:spcBef>
              <a:spcAft>
                <a:spcPts val="600"/>
              </a:spcAft>
              <a:buClrTx/>
              <a:buSzTx/>
              <a:buFontTx/>
              <a:buNone/>
              <a:tabLst/>
              <a:defRPr/>
            </a:pPr>
            <a:r>
              <a:rPr kumimoji="0" lang="nl-NL" sz="1150" b="0" i="0" u="none" strike="noStrike" kern="1200" cap="none" spc="0" normalizeH="0" baseline="0" noProof="0">
                <a:ln>
                  <a:noFill/>
                </a:ln>
                <a:solidFill>
                  <a:srgbClr val="7AC3E7"/>
                </a:solidFill>
                <a:effectLst/>
                <a:uLnTx/>
                <a:uFillTx/>
                <a:latin typeface="HouschkaAltBold"/>
                <a:ea typeface="+mn-ea"/>
                <a:cs typeface="+mn-cs"/>
              </a:rPr>
              <a:t>
</a:t>
            </a:r>
          </a:p>
        </p:txBody>
      </p:sp>
      <p:sp>
        <p:nvSpPr>
          <p:cNvPr id="6" name="Tijdelijke aanduiding voor dianummer 5">
            <a:extLst>
              <a:ext uri="{FF2B5EF4-FFF2-40B4-BE49-F238E27FC236}">
                <a16:creationId xmlns:a16="http://schemas.microsoft.com/office/drawing/2014/main" id="{CBD5D480-DF40-2122-B7DA-D92FCB97F1BB}"/>
              </a:ext>
            </a:extLst>
          </p:cNvPr>
          <p:cNvSpPr>
            <a:spLocks noGrp="1"/>
          </p:cNvSpPr>
          <p:nvPr>
            <p:ph type="sldNum" sz="quarter" idx="12"/>
          </p:nvPr>
        </p:nvSpPr>
        <p:spPr/>
        <p:txBody>
          <a:bodyPr/>
          <a:lstStyle/>
          <a:p>
            <a:pPr marL="0" marR="0" lvl="0" indent="0" algn="r" defTabSz="685800" rtl="0" eaLnBrk="1" fontAlgn="auto" latinLnBrk="0" hangingPunct="1">
              <a:spcBef>
                <a:spcPts val="0"/>
              </a:spcBef>
              <a:spcAft>
                <a:spcPts val="600"/>
              </a:spcAft>
              <a:buClrTx/>
              <a:buSzTx/>
              <a:buFontTx/>
              <a:buNone/>
              <a:tabLst/>
              <a:defRPr/>
            </a:pPr>
            <a:fld id="{14F1411D-0280-154F-AEAC-4C20B7AA46B2}" type="slidenum">
              <a:rPr kumimoji="0" lang="nl-NL" sz="1800" b="0" i="0" u="none" strike="noStrike" kern="1200" cap="none" spc="0" normalizeH="0" baseline="0" noProof="0" smtClean="0">
                <a:ln>
                  <a:noFill/>
                </a:ln>
                <a:solidFill>
                  <a:srgbClr val="7AC3E7"/>
                </a:solidFill>
                <a:effectLst/>
                <a:uLnTx/>
                <a:uFillTx/>
                <a:latin typeface="HouschkaAltBold"/>
                <a:ea typeface="+mn-ea"/>
                <a:cs typeface="+mn-cs"/>
              </a:rPr>
              <a:pPr marL="0" marR="0" lvl="0" indent="0" algn="r" defTabSz="685800" rtl="0" eaLnBrk="1" fontAlgn="auto" latinLnBrk="0" hangingPunct="1">
                <a:spcBef>
                  <a:spcPts val="0"/>
                </a:spcBef>
                <a:spcAft>
                  <a:spcPts val="600"/>
                </a:spcAft>
                <a:buClrTx/>
                <a:buSzTx/>
                <a:buFontTx/>
                <a:buNone/>
                <a:tabLst/>
                <a:defRPr/>
              </a:pPr>
              <a:t>27</a:t>
            </a:fld>
            <a:endParaRPr kumimoji="0" lang="nl-NL" sz="1800" b="0" i="0" u="none" strike="noStrike" kern="1200" cap="none" spc="0" normalizeH="0" baseline="0" noProof="0">
              <a:ln>
                <a:noFill/>
              </a:ln>
              <a:solidFill>
                <a:srgbClr val="7AC3E7"/>
              </a:solidFill>
              <a:effectLst/>
              <a:uLnTx/>
              <a:uFillTx/>
              <a:latin typeface="HouschkaAltBold"/>
              <a:ea typeface="+mn-ea"/>
              <a:cs typeface="+mn-cs"/>
            </a:endParaRPr>
          </a:p>
        </p:txBody>
      </p:sp>
    </p:spTree>
    <p:extLst>
      <p:ext uri="{BB962C8B-B14F-4D97-AF65-F5344CB8AC3E}">
        <p14:creationId xmlns:p14="http://schemas.microsoft.com/office/powerpoint/2010/main" val="28275020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D8EC6-141B-09F7-70DC-343E6A060730}"/>
            </a:ext>
          </a:extLst>
        </p:cNvPr>
        <p:cNvGrpSpPr/>
        <p:nvPr/>
      </p:nvGrpSpPr>
      <p:grpSpPr>
        <a:xfrm>
          <a:off x="0" y="0"/>
          <a:ext cx="0" cy="0"/>
          <a:chOff x="0" y="0"/>
          <a:chExt cx="0" cy="0"/>
        </a:xfrm>
      </p:grpSpPr>
      <p:sp>
        <p:nvSpPr>
          <p:cNvPr id="5" name="Tijdelijke aanduiding voor datum 4">
            <a:extLst>
              <a:ext uri="{FF2B5EF4-FFF2-40B4-BE49-F238E27FC236}">
                <a16:creationId xmlns:a16="http://schemas.microsoft.com/office/drawing/2014/main" id="{CDE5D25D-63BC-6349-3713-6C9BAC18C768}"/>
              </a:ext>
            </a:extLst>
          </p:cNvPr>
          <p:cNvSpPr>
            <a:spLocks noGrp="1"/>
          </p:cNvSpPr>
          <p:nvPr>
            <p:ph type="dt" sz="half" idx="10"/>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srgbClr val="7AC3E7"/>
                </a:solidFill>
                <a:effectLst/>
                <a:uLnTx/>
                <a:uFillTx/>
                <a:latin typeface="HouschkaAltBold"/>
                <a:ea typeface="+mn-ea"/>
                <a:cs typeface="+mn-cs"/>
              </a:rPr>
              <a:t>JOGG-Teamfit Sport werkwijze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srgbClr val="7AC3E7"/>
                </a:solidFill>
                <a:effectLst/>
                <a:uLnTx/>
                <a:uFillTx/>
                <a:latin typeface="HouschkaAltBold"/>
                <a:ea typeface="+mn-ea"/>
                <a:cs typeface="+mn-cs"/>
              </a:rPr>
              <a:t>
</a:t>
            </a:r>
          </a:p>
        </p:txBody>
      </p:sp>
      <p:sp>
        <p:nvSpPr>
          <p:cNvPr id="6" name="Tijdelijke aanduiding voor dianummer 5">
            <a:extLst>
              <a:ext uri="{FF2B5EF4-FFF2-40B4-BE49-F238E27FC236}">
                <a16:creationId xmlns:a16="http://schemas.microsoft.com/office/drawing/2014/main" id="{DB4BE242-7295-9A37-A04B-36AD879B2AFF}"/>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800" b="0" i="0" u="none" strike="noStrike" kern="1200" cap="none" spc="0" normalizeH="0" baseline="0" noProof="0" smtClean="0">
                <a:ln>
                  <a:noFill/>
                </a:ln>
                <a:solidFill>
                  <a:srgbClr val="7AC3E7"/>
                </a:solidFill>
                <a:effectLst/>
                <a:uLnTx/>
                <a:uFillTx/>
                <a:latin typeface="HouschkaAltBold"/>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nl-NL" sz="1800" b="0" i="0" u="none" strike="noStrike" kern="1200" cap="none" spc="0" normalizeH="0" baseline="0" noProof="0">
              <a:ln>
                <a:noFill/>
              </a:ln>
              <a:solidFill>
                <a:srgbClr val="7AC3E7"/>
              </a:solidFill>
              <a:effectLst/>
              <a:uLnTx/>
              <a:uFillTx/>
              <a:latin typeface="HouschkaAltBold"/>
              <a:ea typeface="+mn-ea"/>
              <a:cs typeface="+mn-cs"/>
            </a:endParaRPr>
          </a:p>
        </p:txBody>
      </p:sp>
      <p:pic>
        <p:nvPicPr>
          <p:cNvPr id="7" name="Tijdelijke aanduiding voor afbeelding 8" descr="Afbeelding met tekst&#10;&#10;Automatisch gegenereerde beschrijving">
            <a:extLst>
              <a:ext uri="{FF2B5EF4-FFF2-40B4-BE49-F238E27FC236}">
                <a16:creationId xmlns:a16="http://schemas.microsoft.com/office/drawing/2014/main" id="{605C5EF2-30E6-6B97-57CF-4D4CBA7C4D3E}"/>
              </a:ext>
            </a:extLst>
          </p:cNvPr>
          <p:cNvPicPr>
            <a:picLocks noGrp="1" noChangeAspect="1"/>
          </p:cNvPicPr>
          <p:nvPr>
            <p:ph type="pic" idx="13"/>
          </p:nvPr>
        </p:nvPicPr>
        <p:blipFill>
          <a:blip r:embed="rId3"/>
          <a:srcRect t="8885" b="8885"/>
          <a:stretch/>
        </p:blipFill>
        <p:spPr/>
      </p:pic>
      <p:sp>
        <p:nvSpPr>
          <p:cNvPr id="3" name="Tijdelijke aanduiding voor tekst 2">
            <a:extLst>
              <a:ext uri="{FF2B5EF4-FFF2-40B4-BE49-F238E27FC236}">
                <a16:creationId xmlns:a16="http://schemas.microsoft.com/office/drawing/2014/main" id="{16EE8957-1385-3B62-981E-9503E75E9501}"/>
              </a:ext>
            </a:extLst>
          </p:cNvPr>
          <p:cNvSpPr>
            <a:spLocks noGrp="1"/>
          </p:cNvSpPr>
          <p:nvPr>
            <p:ph idx="1"/>
          </p:nvPr>
        </p:nvSpPr>
        <p:spPr>
          <a:xfrm>
            <a:off x="360000" y="235782"/>
            <a:ext cx="4032000" cy="2808000"/>
          </a:xfrm>
        </p:spPr>
        <p:txBody>
          <a:bodyPr/>
          <a:lstStyle/>
          <a:p>
            <a:pPr marL="0" indent="0">
              <a:buNone/>
            </a:pPr>
            <a:r>
              <a:rPr lang="nl-NL" sz="2000">
                <a:latin typeface="+mj-lt"/>
              </a:rPr>
              <a:t>“Voor wat betreft het alcohol-beleid heeft de club vorig jaar aan de NIX-18 campagne meegedaan. Ook daar zie je dat het bewustwordingsproces in volle gang is. Er wordt steeds meer om 0.0-dranken gevraagd, daar spelen we op in. </a:t>
            </a:r>
            <a:br>
              <a:rPr lang="nl-NL" sz="2000">
                <a:latin typeface="+mj-lt"/>
              </a:rPr>
            </a:br>
            <a:r>
              <a:rPr lang="nl-NL" sz="2000">
                <a:latin typeface="+mj-lt"/>
              </a:rPr>
              <a:t>En uiteraard wordt er tijdens jeugdwedstrijden geen alcohol geschonken.”</a:t>
            </a:r>
          </a:p>
        </p:txBody>
      </p:sp>
      <p:sp>
        <p:nvSpPr>
          <p:cNvPr id="4" name="Tijdelijke aanduiding voor tekst 3">
            <a:extLst>
              <a:ext uri="{FF2B5EF4-FFF2-40B4-BE49-F238E27FC236}">
                <a16:creationId xmlns:a16="http://schemas.microsoft.com/office/drawing/2014/main" id="{B7B6F633-6A5F-C469-8286-F4FAF18B2291}"/>
              </a:ext>
            </a:extLst>
          </p:cNvPr>
          <p:cNvSpPr>
            <a:spLocks noGrp="1"/>
          </p:cNvSpPr>
          <p:nvPr>
            <p:ph type="body" sz="half" idx="4294967295"/>
          </p:nvPr>
        </p:nvSpPr>
        <p:spPr>
          <a:xfrm>
            <a:off x="360000" y="4182844"/>
            <a:ext cx="3384550" cy="720725"/>
          </a:xfrm>
        </p:spPr>
        <p:txBody>
          <a:bodyPr/>
          <a:lstStyle/>
          <a:p>
            <a:pPr marL="0" indent="0">
              <a:buNone/>
            </a:pPr>
            <a:r>
              <a:rPr lang="nl-NL"/>
              <a:t>Voorzitter kantinecommissie korfbalvereniging Top/Litt, </a:t>
            </a:r>
            <a:r>
              <a:rPr lang="nl-NL" err="1"/>
              <a:t>Nubia</a:t>
            </a:r>
            <a:r>
              <a:rPr lang="nl-NL"/>
              <a:t> Smits (bron: NOC*NSF)</a:t>
            </a:r>
          </a:p>
          <a:p>
            <a:endParaRPr lang="nl-NL"/>
          </a:p>
        </p:txBody>
      </p:sp>
    </p:spTree>
    <p:extLst>
      <p:ext uri="{BB962C8B-B14F-4D97-AF65-F5344CB8AC3E}">
        <p14:creationId xmlns:p14="http://schemas.microsoft.com/office/powerpoint/2010/main" val="2266919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2D182-2750-D7CE-F145-9EB6DB302736}"/>
            </a:ext>
          </a:extLst>
        </p:cNvPr>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F318FBD-F4DB-1DDC-59A1-B9B55FCEA217}"/>
              </a:ext>
            </a:extLst>
          </p:cNvPr>
          <p:cNvSpPr>
            <a:spLocks noGrp="1"/>
          </p:cNvSpPr>
          <p:nvPr>
            <p:ph type="dt" sz="half" idx="10"/>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srgbClr val="7AC3E7"/>
                </a:solidFill>
                <a:effectLst/>
                <a:uLnTx/>
                <a:uFillTx/>
                <a:latin typeface="HouschkaAltBold"/>
                <a:ea typeface="+mn-ea"/>
                <a:cs typeface="+mn-cs"/>
              </a:rPr>
              <a:t>JOGG-Teamfit Sport werkwijze</a:t>
            </a:r>
          </a:p>
        </p:txBody>
      </p:sp>
      <p:sp>
        <p:nvSpPr>
          <p:cNvPr id="3" name="Tijdelijke aanduiding voor dianummer 2">
            <a:extLst>
              <a:ext uri="{FF2B5EF4-FFF2-40B4-BE49-F238E27FC236}">
                <a16:creationId xmlns:a16="http://schemas.microsoft.com/office/drawing/2014/main" id="{B64E17A0-1DFA-4F8E-6D3E-5292BD771335}"/>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800" b="0" i="0" u="none" strike="noStrike" kern="1200" cap="none" spc="0" normalizeH="0" baseline="0" noProof="0" smtClean="0">
                <a:ln>
                  <a:noFill/>
                </a:ln>
                <a:solidFill>
                  <a:srgbClr val="7AC3E7"/>
                </a:solidFill>
                <a:effectLst/>
                <a:uLnTx/>
                <a:uFillTx/>
                <a:latin typeface="HouschkaAltBold"/>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nl-NL" sz="1800" b="0" i="0" u="none" strike="noStrike" kern="1200" cap="none" spc="0" normalizeH="0" baseline="0" noProof="0">
              <a:ln>
                <a:noFill/>
              </a:ln>
              <a:solidFill>
                <a:srgbClr val="7AC3E7"/>
              </a:solidFill>
              <a:effectLst/>
              <a:uLnTx/>
              <a:uFillTx/>
              <a:latin typeface="HouschkaAltBold"/>
              <a:ea typeface="+mn-ea"/>
              <a:cs typeface="+mn-cs"/>
            </a:endParaRPr>
          </a:p>
        </p:txBody>
      </p:sp>
      <p:pic>
        <p:nvPicPr>
          <p:cNvPr id="9" name="Tijdelijke aanduiding voor afbeelding 8">
            <a:extLst>
              <a:ext uri="{FF2B5EF4-FFF2-40B4-BE49-F238E27FC236}">
                <a16:creationId xmlns:a16="http://schemas.microsoft.com/office/drawing/2014/main" id="{21896B97-A1E3-751D-6514-C6B82DF23C7B}"/>
              </a:ext>
            </a:extLst>
          </p:cNvPr>
          <p:cNvPicPr>
            <a:picLocks noGrp="1" noChangeAspect="1"/>
          </p:cNvPicPr>
          <p:nvPr>
            <p:ph type="pic" idx="13"/>
          </p:nvPr>
        </p:nvPicPr>
        <p:blipFill rotWithShape="1">
          <a:blip r:embed="rId3"/>
          <a:srcRect t="984" b="984"/>
          <a:stretch/>
        </p:blipFill>
        <p:spPr/>
      </p:pic>
      <p:sp>
        <p:nvSpPr>
          <p:cNvPr id="6" name="Tijdelijke aanduiding voor tekst 5">
            <a:extLst>
              <a:ext uri="{FF2B5EF4-FFF2-40B4-BE49-F238E27FC236}">
                <a16:creationId xmlns:a16="http://schemas.microsoft.com/office/drawing/2014/main" id="{04C6932F-CC55-E89B-D7D4-31F27B7A5E30}"/>
              </a:ext>
            </a:extLst>
          </p:cNvPr>
          <p:cNvSpPr>
            <a:spLocks noGrp="1"/>
          </p:cNvSpPr>
          <p:nvPr>
            <p:ph idx="1"/>
          </p:nvPr>
        </p:nvSpPr>
        <p:spPr>
          <a:xfrm>
            <a:off x="540000" y="1322069"/>
            <a:ext cx="4032000" cy="2808000"/>
          </a:xfrm>
        </p:spPr>
        <p:txBody>
          <a:bodyPr/>
          <a:lstStyle/>
          <a:p>
            <a:pPr marL="0" indent="0">
              <a:buNone/>
            </a:pPr>
            <a:r>
              <a:rPr lang="nl-NL" sz="2800">
                <a:latin typeface="+mj-lt"/>
              </a:rPr>
              <a:t>“We begonnen met drie </a:t>
            </a:r>
            <a:br>
              <a:rPr lang="nl-NL" sz="2800">
                <a:latin typeface="+mj-lt"/>
              </a:rPr>
            </a:br>
            <a:r>
              <a:rPr lang="nl-NL" sz="2800">
                <a:latin typeface="+mj-lt"/>
              </a:rPr>
              <a:t>mensen die een soort </a:t>
            </a:r>
            <a:br>
              <a:rPr lang="nl-NL" sz="2800">
                <a:latin typeface="+mj-lt"/>
              </a:rPr>
            </a:br>
            <a:r>
              <a:rPr lang="nl-NL" sz="2800">
                <a:latin typeface="+mj-lt"/>
              </a:rPr>
              <a:t>denktank vormden.”</a:t>
            </a:r>
          </a:p>
        </p:txBody>
      </p:sp>
      <p:sp>
        <p:nvSpPr>
          <p:cNvPr id="7" name="Tijdelijke aanduiding voor tekst 6">
            <a:extLst>
              <a:ext uri="{FF2B5EF4-FFF2-40B4-BE49-F238E27FC236}">
                <a16:creationId xmlns:a16="http://schemas.microsoft.com/office/drawing/2014/main" id="{9274F6D2-EBAA-2C45-5673-EC867DEC116B}"/>
              </a:ext>
            </a:extLst>
          </p:cNvPr>
          <p:cNvSpPr>
            <a:spLocks noGrp="1"/>
          </p:cNvSpPr>
          <p:nvPr>
            <p:ph type="body" sz="half" idx="4294967295"/>
          </p:nvPr>
        </p:nvSpPr>
        <p:spPr>
          <a:xfrm>
            <a:off x="540000" y="3138301"/>
            <a:ext cx="3384550" cy="720725"/>
          </a:xfrm>
        </p:spPr>
        <p:txBody>
          <a:bodyPr/>
          <a:lstStyle/>
          <a:p>
            <a:pPr marL="0" indent="0">
              <a:buNone/>
            </a:pPr>
            <a:r>
              <a:rPr lang="nl-NL"/>
              <a:t>Martin Verdoorn,</a:t>
            </a:r>
          </a:p>
          <a:p>
            <a:pPr marL="0" indent="0">
              <a:buNone/>
            </a:pPr>
            <a:r>
              <a:rPr lang="nl-NL"/>
              <a:t>Initiatiefnemer bij VV Berkum</a:t>
            </a:r>
          </a:p>
        </p:txBody>
      </p:sp>
    </p:spTree>
    <p:extLst>
      <p:ext uri="{BB962C8B-B14F-4D97-AF65-F5344CB8AC3E}">
        <p14:creationId xmlns:p14="http://schemas.microsoft.com/office/powerpoint/2010/main" val="3167471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7398F-4E6D-08D6-D53A-1E3675915F8F}"/>
            </a:ext>
          </a:extLst>
        </p:cNvPr>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F334D87-0082-155A-4604-DAFA1F37F911}"/>
              </a:ext>
            </a:extLst>
          </p:cNvPr>
          <p:cNvSpPr>
            <a:spLocks noGrp="1"/>
          </p:cNvSpPr>
          <p:nvPr>
            <p:ph type="dt" sz="half" idx="10"/>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srgbClr val="7AC3E7"/>
                </a:solidFill>
                <a:effectLst/>
                <a:uLnTx/>
                <a:uFillTx/>
                <a:latin typeface="HouschkaAltBold"/>
                <a:ea typeface="+mn-ea"/>
                <a:cs typeface="+mn-cs"/>
              </a:rPr>
              <a:t>JOGG-Teamfit Sport werkwijze</a:t>
            </a:r>
          </a:p>
        </p:txBody>
      </p:sp>
      <p:sp>
        <p:nvSpPr>
          <p:cNvPr id="3" name="Tijdelijke aanduiding voor dianummer 2">
            <a:extLst>
              <a:ext uri="{FF2B5EF4-FFF2-40B4-BE49-F238E27FC236}">
                <a16:creationId xmlns:a16="http://schemas.microsoft.com/office/drawing/2014/main" id="{51F5D2A3-9187-3426-70F4-3B97FADCB13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800" b="0" i="0" u="none" strike="noStrike" kern="1200" cap="none" spc="0" normalizeH="0" baseline="0" noProof="0" smtClean="0">
                <a:ln>
                  <a:noFill/>
                </a:ln>
                <a:solidFill>
                  <a:srgbClr val="7AC3E7"/>
                </a:solidFill>
                <a:effectLst/>
                <a:uLnTx/>
                <a:uFillTx/>
                <a:latin typeface="HouschkaAltBold"/>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a:t>
            </a:fld>
            <a:endParaRPr kumimoji="0" lang="nl-NL" sz="1800" b="0" i="0" u="none" strike="noStrike" kern="1200" cap="none" spc="0" normalizeH="0" baseline="0" noProof="0">
              <a:ln>
                <a:noFill/>
              </a:ln>
              <a:solidFill>
                <a:srgbClr val="7AC3E7"/>
              </a:solidFill>
              <a:effectLst/>
              <a:uLnTx/>
              <a:uFillTx/>
              <a:latin typeface="HouschkaAltBold"/>
              <a:ea typeface="+mn-ea"/>
              <a:cs typeface="+mn-cs"/>
            </a:endParaRPr>
          </a:p>
        </p:txBody>
      </p:sp>
      <p:pic>
        <p:nvPicPr>
          <p:cNvPr id="9" name="Tijdelijke aanduiding voor afbeelding 8">
            <a:extLst>
              <a:ext uri="{FF2B5EF4-FFF2-40B4-BE49-F238E27FC236}">
                <a16:creationId xmlns:a16="http://schemas.microsoft.com/office/drawing/2014/main" id="{481C0011-6A9E-8278-7D71-47D0CC67C0AD}"/>
              </a:ext>
            </a:extLst>
          </p:cNvPr>
          <p:cNvPicPr>
            <a:picLocks noGrp="1" noChangeAspect="1"/>
          </p:cNvPicPr>
          <p:nvPr>
            <p:ph type="pic" idx="13"/>
          </p:nvPr>
        </p:nvPicPr>
        <p:blipFill rotWithShape="1">
          <a:blip r:embed="rId3"/>
          <a:srcRect t="984" b="984"/>
          <a:stretch/>
        </p:blipFill>
        <p:spPr/>
      </p:pic>
      <p:sp>
        <p:nvSpPr>
          <p:cNvPr id="6" name="Tijdelijke aanduiding voor tekst 5">
            <a:extLst>
              <a:ext uri="{FF2B5EF4-FFF2-40B4-BE49-F238E27FC236}">
                <a16:creationId xmlns:a16="http://schemas.microsoft.com/office/drawing/2014/main" id="{6916DEF1-912A-C673-70E0-1955C190D5CB}"/>
              </a:ext>
            </a:extLst>
          </p:cNvPr>
          <p:cNvSpPr>
            <a:spLocks noGrp="1"/>
          </p:cNvSpPr>
          <p:nvPr>
            <p:ph idx="1"/>
          </p:nvPr>
        </p:nvSpPr>
        <p:spPr>
          <a:xfrm>
            <a:off x="360000" y="1493519"/>
            <a:ext cx="4032000" cy="2808000"/>
          </a:xfrm>
        </p:spPr>
        <p:txBody>
          <a:bodyPr/>
          <a:lstStyle/>
          <a:p>
            <a:pPr marL="0" indent="0">
              <a:buNone/>
            </a:pPr>
            <a:r>
              <a:rPr lang="nl-NL" sz="2800">
                <a:latin typeface="+mj-lt"/>
              </a:rPr>
              <a:t>We zoeken naar een artikel dat gangbaar is én goed verkoopt.</a:t>
            </a:r>
          </a:p>
        </p:txBody>
      </p:sp>
      <p:sp>
        <p:nvSpPr>
          <p:cNvPr id="7" name="Tijdelijke aanduiding voor tekst 6">
            <a:extLst>
              <a:ext uri="{FF2B5EF4-FFF2-40B4-BE49-F238E27FC236}">
                <a16:creationId xmlns:a16="http://schemas.microsoft.com/office/drawing/2014/main" id="{35218813-476D-EE23-A1A0-6A8D0BD2E28C}"/>
              </a:ext>
            </a:extLst>
          </p:cNvPr>
          <p:cNvSpPr>
            <a:spLocks noGrp="1"/>
          </p:cNvSpPr>
          <p:nvPr>
            <p:ph type="body" sz="half" idx="4294967295"/>
          </p:nvPr>
        </p:nvSpPr>
        <p:spPr>
          <a:xfrm>
            <a:off x="448681" y="3105862"/>
            <a:ext cx="3384550" cy="720725"/>
          </a:xfrm>
        </p:spPr>
        <p:txBody>
          <a:bodyPr/>
          <a:lstStyle/>
          <a:p>
            <a:pPr marL="0" indent="0">
              <a:buNone/>
            </a:pPr>
            <a:r>
              <a:rPr lang="nl-NL"/>
              <a:t>Roelof Smit,</a:t>
            </a:r>
          </a:p>
          <a:p>
            <a:pPr marL="0" indent="0">
              <a:buNone/>
            </a:pPr>
            <a:r>
              <a:rPr lang="nl-NL"/>
              <a:t>Exploitant sportkantine De Spronk</a:t>
            </a:r>
          </a:p>
        </p:txBody>
      </p:sp>
    </p:spTree>
    <p:extLst>
      <p:ext uri="{BB962C8B-B14F-4D97-AF65-F5344CB8AC3E}">
        <p14:creationId xmlns:p14="http://schemas.microsoft.com/office/powerpoint/2010/main" val="1951199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14C08-8D30-40D2-D939-6EF55B57F174}"/>
            </a:ext>
          </a:extLst>
        </p:cNvPr>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16637608-B942-D913-3A0D-453CE1B65407}"/>
              </a:ext>
            </a:extLst>
          </p:cNvPr>
          <p:cNvSpPr>
            <a:spLocks noGrp="1"/>
          </p:cNvSpPr>
          <p:nvPr>
            <p:ph type="dt" sz="half" idx="10"/>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srgbClr val="7AC3E7"/>
                </a:solidFill>
                <a:effectLst/>
                <a:uLnTx/>
                <a:uFillTx/>
                <a:latin typeface="HouschkaAltBold"/>
                <a:ea typeface="+mn-ea"/>
                <a:cs typeface="+mn-cs"/>
              </a:rPr>
              <a:t>JOGG-Teamfit Sport werkwijze</a:t>
            </a:r>
          </a:p>
        </p:txBody>
      </p:sp>
      <p:sp>
        <p:nvSpPr>
          <p:cNvPr id="3" name="Tijdelijke aanduiding voor dianummer 2">
            <a:extLst>
              <a:ext uri="{FF2B5EF4-FFF2-40B4-BE49-F238E27FC236}">
                <a16:creationId xmlns:a16="http://schemas.microsoft.com/office/drawing/2014/main" id="{360F6A6A-E1F6-6FD6-371D-7F10C4ED0B8D}"/>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800" b="0" i="0" u="none" strike="noStrike" kern="1200" cap="none" spc="0" normalizeH="0" baseline="0" noProof="0" smtClean="0">
                <a:ln>
                  <a:noFill/>
                </a:ln>
                <a:solidFill>
                  <a:srgbClr val="7AC3E7"/>
                </a:solidFill>
                <a:effectLst/>
                <a:uLnTx/>
                <a:uFillTx/>
                <a:latin typeface="HouschkaAltBold"/>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31</a:t>
            </a:fld>
            <a:endParaRPr kumimoji="0" lang="nl-NL" sz="1800" b="0" i="0" u="none" strike="noStrike" kern="1200" cap="none" spc="0" normalizeH="0" baseline="0" noProof="0">
              <a:ln>
                <a:noFill/>
              </a:ln>
              <a:solidFill>
                <a:srgbClr val="7AC3E7"/>
              </a:solidFill>
              <a:effectLst/>
              <a:uLnTx/>
              <a:uFillTx/>
              <a:latin typeface="HouschkaAltBold"/>
              <a:ea typeface="+mn-ea"/>
              <a:cs typeface="+mn-cs"/>
            </a:endParaRPr>
          </a:p>
        </p:txBody>
      </p:sp>
      <p:pic>
        <p:nvPicPr>
          <p:cNvPr id="9" name="Tijdelijke aanduiding voor afbeelding 8">
            <a:extLst>
              <a:ext uri="{FF2B5EF4-FFF2-40B4-BE49-F238E27FC236}">
                <a16:creationId xmlns:a16="http://schemas.microsoft.com/office/drawing/2014/main" id="{DA0EA20A-8D42-71C1-0AE0-028127E6B704}"/>
              </a:ext>
            </a:extLst>
          </p:cNvPr>
          <p:cNvPicPr>
            <a:picLocks noGrp="1" noChangeAspect="1"/>
          </p:cNvPicPr>
          <p:nvPr>
            <p:ph type="pic" idx="13"/>
          </p:nvPr>
        </p:nvPicPr>
        <p:blipFill rotWithShape="1">
          <a:blip r:embed="rId3"/>
          <a:srcRect t="984" b="984"/>
          <a:stretch/>
        </p:blipFill>
        <p:spPr/>
      </p:pic>
      <p:sp>
        <p:nvSpPr>
          <p:cNvPr id="6" name="Tijdelijke aanduiding voor tekst 5">
            <a:extLst>
              <a:ext uri="{FF2B5EF4-FFF2-40B4-BE49-F238E27FC236}">
                <a16:creationId xmlns:a16="http://schemas.microsoft.com/office/drawing/2014/main" id="{8D0FC334-76A4-D7D1-8379-F3EAC7E81E69}"/>
              </a:ext>
            </a:extLst>
          </p:cNvPr>
          <p:cNvSpPr>
            <a:spLocks noGrp="1"/>
          </p:cNvSpPr>
          <p:nvPr>
            <p:ph idx="1"/>
          </p:nvPr>
        </p:nvSpPr>
        <p:spPr>
          <a:xfrm>
            <a:off x="369853" y="632225"/>
            <a:ext cx="4032000" cy="2808000"/>
          </a:xfrm>
        </p:spPr>
        <p:txBody>
          <a:bodyPr/>
          <a:lstStyle/>
          <a:p>
            <a:pPr marL="0" indent="0">
              <a:buNone/>
            </a:pPr>
            <a:r>
              <a:rPr lang="nl-NL" sz="2800">
                <a:latin typeface="+mj-lt"/>
              </a:rPr>
              <a:t>Hebben we een idee voor een nieuw product, dan voegen we het toe aan het assortiment </a:t>
            </a:r>
            <a:br>
              <a:rPr lang="nl-NL" sz="2800">
                <a:latin typeface="+mj-lt"/>
              </a:rPr>
            </a:br>
            <a:r>
              <a:rPr lang="nl-NL" sz="2800">
                <a:latin typeface="+mj-lt"/>
              </a:rPr>
              <a:t>en kijken hoe we het loopt.</a:t>
            </a:r>
          </a:p>
        </p:txBody>
      </p:sp>
      <p:sp>
        <p:nvSpPr>
          <p:cNvPr id="7" name="Tijdelijke aanduiding voor tekst 6">
            <a:extLst>
              <a:ext uri="{FF2B5EF4-FFF2-40B4-BE49-F238E27FC236}">
                <a16:creationId xmlns:a16="http://schemas.microsoft.com/office/drawing/2014/main" id="{6651F7ED-B610-EFF9-1BE6-7F9F4F2222C8}"/>
              </a:ext>
            </a:extLst>
          </p:cNvPr>
          <p:cNvSpPr>
            <a:spLocks noGrp="1"/>
          </p:cNvSpPr>
          <p:nvPr>
            <p:ph type="body" sz="half" idx="4294967295"/>
          </p:nvPr>
        </p:nvSpPr>
        <p:spPr>
          <a:xfrm>
            <a:off x="514371" y="3783672"/>
            <a:ext cx="3384550" cy="720725"/>
          </a:xfrm>
        </p:spPr>
        <p:txBody>
          <a:bodyPr/>
          <a:lstStyle/>
          <a:p>
            <a:pPr marL="0" indent="0">
              <a:buNone/>
            </a:pPr>
            <a:r>
              <a:rPr lang="nl-NL"/>
              <a:t>Oscar Vos,</a:t>
            </a:r>
          </a:p>
          <a:p>
            <a:pPr marL="0" indent="0">
              <a:buNone/>
            </a:pPr>
            <a:r>
              <a:rPr lang="nl-NL"/>
              <a:t>Voorzitter bij Tennisclub CTV De Doelen</a:t>
            </a:r>
          </a:p>
        </p:txBody>
      </p:sp>
    </p:spTree>
    <p:extLst>
      <p:ext uri="{BB962C8B-B14F-4D97-AF65-F5344CB8AC3E}">
        <p14:creationId xmlns:p14="http://schemas.microsoft.com/office/powerpoint/2010/main" val="787090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B3B33-7D3D-DE27-A441-27B13AC8DF9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253706A-74C5-DE01-E681-93555F4C2151}"/>
              </a:ext>
            </a:extLst>
          </p:cNvPr>
          <p:cNvSpPr>
            <a:spLocks noGrp="1"/>
          </p:cNvSpPr>
          <p:nvPr>
            <p:ph type="title"/>
          </p:nvPr>
        </p:nvSpPr>
        <p:spPr>
          <a:xfrm>
            <a:off x="234000" y="234000"/>
            <a:ext cx="4266184" cy="4676401"/>
          </a:xfrm>
        </p:spPr>
        <p:txBody>
          <a:bodyPr wrap="square">
            <a:normAutofit/>
          </a:bodyPr>
          <a:lstStyle/>
          <a:p>
            <a:r>
              <a:rPr lang="nl-NL" sz="3700"/>
              <a:t>Praktijkvoorbeeld: pilot water en fruit</a:t>
            </a:r>
          </a:p>
        </p:txBody>
      </p:sp>
      <p:sp>
        <p:nvSpPr>
          <p:cNvPr id="22" name="Text Placeholder 5">
            <a:extLst>
              <a:ext uri="{FF2B5EF4-FFF2-40B4-BE49-F238E27FC236}">
                <a16:creationId xmlns:a16="http://schemas.microsoft.com/office/drawing/2014/main" id="{22F9D676-B8C2-A2D2-B169-53D5FE720061}"/>
              </a:ext>
            </a:extLst>
          </p:cNvPr>
          <p:cNvSpPr>
            <a:spLocks noGrp="1"/>
          </p:cNvSpPr>
          <p:nvPr>
            <p:ph type="body" sz="half" idx="2"/>
          </p:nvPr>
        </p:nvSpPr>
        <p:spPr>
          <a:xfrm>
            <a:off x="648000" y="4320000"/>
            <a:ext cx="3671999" cy="252000"/>
          </a:xfrm>
        </p:spPr>
        <p:txBody>
          <a:bodyPr/>
          <a:lstStyle/>
          <a:p>
            <a:endParaRPr lang="en-US"/>
          </a:p>
        </p:txBody>
      </p:sp>
      <p:sp>
        <p:nvSpPr>
          <p:cNvPr id="3" name="Tijdelijke aanduiding voor datum 2">
            <a:extLst>
              <a:ext uri="{FF2B5EF4-FFF2-40B4-BE49-F238E27FC236}">
                <a16:creationId xmlns:a16="http://schemas.microsoft.com/office/drawing/2014/main" id="{CC99F983-1770-19C1-7C1C-B0EC5E8DBF47}"/>
              </a:ext>
            </a:extLst>
          </p:cNvPr>
          <p:cNvSpPr>
            <a:spLocks noGrp="1"/>
          </p:cNvSpPr>
          <p:nvPr>
            <p:ph type="dt" sz="half" idx="10"/>
          </p:nvPr>
        </p:nvSpPr>
        <p:spPr/>
        <p:txBody>
          <a:bodyPr/>
          <a:lstStyle/>
          <a:p>
            <a:pPr>
              <a:spcAft>
                <a:spcPts val="600"/>
              </a:spcAft>
            </a:pPr>
            <a:fld id="{FA35F890-0F95-5A4A-96BA-D78C9B583BF6}" type="datetime4">
              <a:rPr lang="nl-NL" smtClean="0"/>
              <a:pPr>
                <a:spcAft>
                  <a:spcPts val="600"/>
                </a:spcAft>
              </a:pPr>
              <a:t>30 oktober 2026</a:t>
            </a:fld>
            <a:endParaRPr lang="nl-NL"/>
          </a:p>
        </p:txBody>
      </p:sp>
      <p:sp>
        <p:nvSpPr>
          <p:cNvPr id="4" name="Tijdelijke aanduiding voor voettekst 3">
            <a:extLst>
              <a:ext uri="{FF2B5EF4-FFF2-40B4-BE49-F238E27FC236}">
                <a16:creationId xmlns:a16="http://schemas.microsoft.com/office/drawing/2014/main" id="{4AFE4470-C761-CE34-30CD-361F676B245C}"/>
              </a:ext>
            </a:extLst>
          </p:cNvPr>
          <p:cNvSpPr>
            <a:spLocks noGrp="1"/>
          </p:cNvSpPr>
          <p:nvPr>
            <p:ph type="ftr" sz="quarter" idx="11"/>
          </p:nvPr>
        </p:nvSpPr>
        <p:spPr/>
        <p:txBody>
          <a:bodyPr/>
          <a:lstStyle/>
          <a:p>
            <a:pPr>
              <a:spcAft>
                <a:spcPts val="600"/>
              </a:spcAft>
            </a:pPr>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B28D7E02-B244-6BF3-DE8A-24D4D5A6B092}"/>
              </a:ext>
            </a:extLst>
          </p:cNvPr>
          <p:cNvSpPr>
            <a:spLocks noGrp="1"/>
          </p:cNvSpPr>
          <p:nvPr>
            <p:ph type="sldNum" sz="quarter" idx="12"/>
          </p:nvPr>
        </p:nvSpPr>
        <p:spPr/>
        <p:txBody>
          <a:bodyPr/>
          <a:lstStyle/>
          <a:p>
            <a:pPr>
              <a:spcAft>
                <a:spcPts val="600"/>
              </a:spcAft>
            </a:pPr>
            <a:fld id="{14F1411D-0280-154F-AEAC-4C20B7AA46B2}" type="slidenum">
              <a:rPr lang="nl-NL" smtClean="0"/>
              <a:pPr>
                <a:spcAft>
                  <a:spcPts val="600"/>
                </a:spcAft>
              </a:pPr>
              <a:t>32</a:t>
            </a:fld>
            <a:endParaRPr lang="nl-NL"/>
          </a:p>
        </p:txBody>
      </p:sp>
      <p:pic>
        <p:nvPicPr>
          <p:cNvPr id="19" name="Tijdelijke aanduiding voor afbeelding 18">
            <a:extLst>
              <a:ext uri="{FF2B5EF4-FFF2-40B4-BE49-F238E27FC236}">
                <a16:creationId xmlns:a16="http://schemas.microsoft.com/office/drawing/2014/main" id="{6179D649-EBA6-68F3-755B-8B8CC04FD09B}"/>
              </a:ext>
            </a:extLst>
          </p:cNvPr>
          <p:cNvPicPr>
            <a:picLocks noGrp="1" noChangeAspect="1"/>
          </p:cNvPicPr>
          <p:nvPr>
            <p:ph type="pic" idx="1"/>
          </p:nvPr>
        </p:nvPicPr>
        <p:blipFill>
          <a:blip r:embed="rId3"/>
          <a:srcRect l="9981" r="9981"/>
          <a:stretch>
            <a:fillRect/>
          </a:stretch>
        </p:blipFill>
        <p:spPr>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rgbClr val="FFFFFF">
              <a:lumMod val="85000"/>
            </a:srgbClr>
          </a:solidFill>
        </p:spPr>
      </p:pic>
    </p:spTree>
    <p:extLst>
      <p:ext uri="{BB962C8B-B14F-4D97-AF65-F5344CB8AC3E}">
        <p14:creationId xmlns:p14="http://schemas.microsoft.com/office/powerpoint/2010/main" val="1376910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C3411-DAF7-94D7-BF4C-63663A3199F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01436A-617D-7E94-F317-3EAE6F9439D4}"/>
              </a:ext>
            </a:extLst>
          </p:cNvPr>
          <p:cNvSpPr>
            <a:spLocks noGrp="1"/>
          </p:cNvSpPr>
          <p:nvPr>
            <p:ph type="title"/>
          </p:nvPr>
        </p:nvSpPr>
        <p:spPr/>
        <p:txBody>
          <a:bodyPr/>
          <a:lstStyle/>
          <a:p>
            <a:r>
              <a:rPr lang="nl-NL" dirty="0"/>
              <a:t>Samenwerking met groothandels</a:t>
            </a:r>
          </a:p>
        </p:txBody>
      </p:sp>
      <p:sp>
        <p:nvSpPr>
          <p:cNvPr id="3" name="Tijdelijke aanduiding voor datum 2">
            <a:extLst>
              <a:ext uri="{FF2B5EF4-FFF2-40B4-BE49-F238E27FC236}">
                <a16:creationId xmlns:a16="http://schemas.microsoft.com/office/drawing/2014/main" id="{4989C81B-D118-E7B8-FD21-591B9E53D29B}"/>
              </a:ext>
            </a:extLst>
          </p:cNvPr>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Tijdelijke aanduiding voor voettekst 3">
            <a:extLst>
              <a:ext uri="{FF2B5EF4-FFF2-40B4-BE49-F238E27FC236}">
                <a16:creationId xmlns:a16="http://schemas.microsoft.com/office/drawing/2014/main" id="{9A08EA54-C79C-35BB-1136-59C75B271FA6}"/>
              </a:ext>
            </a:extLst>
          </p:cNvPr>
          <p:cNvSpPr>
            <a:spLocks noGrp="1"/>
          </p:cNvSpPr>
          <p:nvPr>
            <p:ph type="ftr" sz="quarter" idx="11"/>
          </p:nvPr>
        </p:nvSpPr>
        <p:spPr/>
        <p:txBody>
          <a:bodyPr/>
          <a:lstStyle/>
          <a:p>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69A26A83-ACBC-38E3-9853-149AB07D539C}"/>
              </a:ext>
            </a:extLst>
          </p:cNvPr>
          <p:cNvSpPr>
            <a:spLocks noGrp="1"/>
          </p:cNvSpPr>
          <p:nvPr>
            <p:ph type="sldNum" sz="quarter" idx="12"/>
          </p:nvPr>
        </p:nvSpPr>
        <p:spPr/>
        <p:txBody>
          <a:bodyPr/>
          <a:lstStyle/>
          <a:p>
            <a:fld id="{14F1411D-0280-154F-AEAC-4C20B7AA46B2}" type="slidenum">
              <a:rPr lang="nl-NL" smtClean="0"/>
              <a:t>33</a:t>
            </a:fld>
            <a:endParaRPr lang="nl-NL"/>
          </a:p>
        </p:txBody>
      </p:sp>
      <p:sp>
        <p:nvSpPr>
          <p:cNvPr id="6" name="Tijdelijke aanduiding voor tekst 5">
            <a:extLst>
              <a:ext uri="{FF2B5EF4-FFF2-40B4-BE49-F238E27FC236}">
                <a16:creationId xmlns:a16="http://schemas.microsoft.com/office/drawing/2014/main" id="{349D4AF4-7B1A-ABD3-674A-B8E1C03B61C6}"/>
              </a:ext>
            </a:extLst>
          </p:cNvPr>
          <p:cNvSpPr>
            <a:spLocks noGrp="1"/>
          </p:cNvSpPr>
          <p:nvPr>
            <p:ph type="body" sz="half" idx="2"/>
          </p:nvPr>
        </p:nvSpPr>
        <p:spPr/>
        <p:txBody>
          <a:bodyPr/>
          <a:lstStyle/>
          <a:p>
            <a:endParaRPr lang="nl-NL"/>
          </a:p>
        </p:txBody>
      </p:sp>
      <p:pic>
        <p:nvPicPr>
          <p:cNvPr id="9" name="Tijdelijke aanduiding voor afbeelding 8">
            <a:extLst>
              <a:ext uri="{FF2B5EF4-FFF2-40B4-BE49-F238E27FC236}">
                <a16:creationId xmlns:a16="http://schemas.microsoft.com/office/drawing/2014/main" id="{64919193-7871-76A4-CEC9-351637C6030A}"/>
              </a:ext>
            </a:extLst>
          </p:cNvPr>
          <p:cNvPicPr>
            <a:picLocks noGrp="1" noChangeAspect="1"/>
          </p:cNvPicPr>
          <p:nvPr>
            <p:ph type="pic" idx="1"/>
          </p:nvPr>
        </p:nvPicPr>
        <p:blipFill>
          <a:blip r:embed="rId3"/>
          <a:srcRect l="23991" r="23991"/>
          <a:stretch>
            <a:fillRect/>
          </a:stretch>
        </p:blipFill>
        <p:spPr>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rgbClr val="FFFFFF">
              <a:lumMod val="85000"/>
            </a:srgbClr>
          </a:solidFill>
        </p:spPr>
      </p:pic>
    </p:spTree>
    <p:extLst>
      <p:ext uri="{BB962C8B-B14F-4D97-AF65-F5344CB8AC3E}">
        <p14:creationId xmlns:p14="http://schemas.microsoft.com/office/powerpoint/2010/main" val="764480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A1B7D-00D1-BEF9-947C-67C8038850F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3D054B-CD0B-ED59-D7F7-43DEB2B95077}"/>
              </a:ext>
            </a:extLst>
          </p:cNvPr>
          <p:cNvSpPr>
            <a:spLocks noGrp="1"/>
          </p:cNvSpPr>
          <p:nvPr>
            <p:ph type="title"/>
          </p:nvPr>
        </p:nvSpPr>
        <p:spPr/>
        <p:txBody>
          <a:bodyPr/>
          <a:lstStyle/>
          <a:p>
            <a:r>
              <a:rPr lang="nl-NL" dirty="0"/>
              <a:t>Hoe beleid en uitvoering elkaar versterken</a:t>
            </a:r>
          </a:p>
        </p:txBody>
      </p:sp>
      <p:sp>
        <p:nvSpPr>
          <p:cNvPr id="3" name="Tijdelijke aanduiding voor datum 2">
            <a:extLst>
              <a:ext uri="{FF2B5EF4-FFF2-40B4-BE49-F238E27FC236}">
                <a16:creationId xmlns:a16="http://schemas.microsoft.com/office/drawing/2014/main" id="{5EDDE83E-02EF-6B3A-6C6D-D47BE6BD65E2}"/>
              </a:ext>
            </a:extLst>
          </p:cNvPr>
          <p:cNvSpPr>
            <a:spLocks noGrp="1"/>
          </p:cNvSpPr>
          <p:nvPr>
            <p:ph type="dt" sz="half" idx="10"/>
          </p:nvPr>
        </p:nvSpPr>
        <p:spPr/>
        <p:txBody>
          <a:bodyPr/>
          <a:lstStyle/>
          <a:p>
            <a:fld id="{4929926B-3126-E446-9C4D-3CDD5194BF3F}" type="datetime4">
              <a:rPr lang="nl-NL" smtClean="0"/>
              <a:t>30 oktober 2026</a:t>
            </a:fld>
            <a:endParaRPr lang="nl-NL"/>
          </a:p>
        </p:txBody>
      </p:sp>
      <p:sp>
        <p:nvSpPr>
          <p:cNvPr id="4" name="Tijdelijke aanduiding voor voettekst 3">
            <a:extLst>
              <a:ext uri="{FF2B5EF4-FFF2-40B4-BE49-F238E27FC236}">
                <a16:creationId xmlns:a16="http://schemas.microsoft.com/office/drawing/2014/main" id="{EE88C0A2-4333-4EF2-DA37-9C2FD395D22B}"/>
              </a:ext>
            </a:extLst>
          </p:cNvPr>
          <p:cNvSpPr>
            <a:spLocks noGrp="1"/>
          </p:cNvSpPr>
          <p:nvPr>
            <p:ph type="ftr" sz="quarter" idx="11"/>
          </p:nvPr>
        </p:nvSpPr>
        <p:spPr/>
        <p:txBody>
          <a:bodyPr/>
          <a:lstStyle/>
          <a:p>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55850288-DF86-6683-57AF-F9D1FF26FC5E}"/>
              </a:ext>
            </a:extLst>
          </p:cNvPr>
          <p:cNvSpPr>
            <a:spLocks noGrp="1"/>
          </p:cNvSpPr>
          <p:nvPr>
            <p:ph type="sldNum" sz="quarter" idx="12"/>
          </p:nvPr>
        </p:nvSpPr>
        <p:spPr/>
        <p:txBody>
          <a:bodyPr/>
          <a:lstStyle/>
          <a:p>
            <a:fld id="{14F1411D-0280-154F-AEAC-4C20B7AA46B2}" type="slidenum">
              <a:rPr lang="nl-NL" smtClean="0"/>
              <a:t>34</a:t>
            </a:fld>
            <a:endParaRPr lang="nl-NL"/>
          </a:p>
        </p:txBody>
      </p:sp>
      <p:sp>
        <p:nvSpPr>
          <p:cNvPr id="6" name="Tijdelijke aanduiding voor tekst 5">
            <a:extLst>
              <a:ext uri="{FF2B5EF4-FFF2-40B4-BE49-F238E27FC236}">
                <a16:creationId xmlns:a16="http://schemas.microsoft.com/office/drawing/2014/main" id="{6C4C0C8F-1344-281A-9D31-5977908E1954}"/>
              </a:ext>
            </a:extLst>
          </p:cNvPr>
          <p:cNvSpPr>
            <a:spLocks noGrp="1"/>
          </p:cNvSpPr>
          <p:nvPr>
            <p:ph type="body" sz="half" idx="2"/>
          </p:nvPr>
        </p:nvSpPr>
        <p:spPr/>
        <p:txBody>
          <a:bodyPr/>
          <a:lstStyle/>
          <a:p>
            <a:endParaRPr lang="nl-NL"/>
          </a:p>
        </p:txBody>
      </p:sp>
      <p:pic>
        <p:nvPicPr>
          <p:cNvPr id="13" name="Tijdelijke aanduiding voor afbeelding 12">
            <a:extLst>
              <a:ext uri="{FF2B5EF4-FFF2-40B4-BE49-F238E27FC236}">
                <a16:creationId xmlns:a16="http://schemas.microsoft.com/office/drawing/2014/main" id="{1AEEC80D-EFB3-CCE0-023B-42D96C85C105}"/>
              </a:ext>
            </a:extLst>
          </p:cNvPr>
          <p:cNvPicPr>
            <a:picLocks noGrp="1" noChangeAspect="1"/>
          </p:cNvPicPr>
          <p:nvPr>
            <p:ph type="pic" idx="1"/>
          </p:nvPr>
        </p:nvPicPr>
        <p:blipFill>
          <a:blip r:embed="rId3"/>
          <a:srcRect l="23991" r="23991"/>
          <a:stretch>
            <a:fillRect/>
          </a:stretch>
        </p:blipFill>
        <p:spPr>
          <a:custGeom>
            <a:avLst/>
            <a:gdLst>
              <a:gd name="connsiteX0" fmla="*/ 333375 w 4266184"/>
              <a:gd name="connsiteY0" fmla="*/ 0 h 4676401"/>
              <a:gd name="connsiteX1" fmla="*/ 3932809 w 4266184"/>
              <a:gd name="connsiteY1" fmla="*/ 0 h 4676401"/>
              <a:gd name="connsiteX2" fmla="*/ 4266184 w 4266184"/>
              <a:gd name="connsiteY2" fmla="*/ 333358 h 4676401"/>
              <a:gd name="connsiteX3" fmla="*/ 4266184 w 4266184"/>
              <a:gd name="connsiteY3" fmla="*/ 4343044 h 4676401"/>
              <a:gd name="connsiteX4" fmla="*/ 3932809 w 4266184"/>
              <a:gd name="connsiteY4" fmla="*/ 4676401 h 4676401"/>
              <a:gd name="connsiteX5" fmla="*/ 333375 w 4266184"/>
              <a:gd name="connsiteY5" fmla="*/ 4676401 h 4676401"/>
              <a:gd name="connsiteX6" fmla="*/ 0 w 4266184"/>
              <a:gd name="connsiteY6" fmla="*/ 4343044 h 4676401"/>
              <a:gd name="connsiteX7" fmla="*/ 0 w 4266184"/>
              <a:gd name="connsiteY7" fmla="*/ 333358 h 4676401"/>
              <a:gd name="connsiteX8" fmla="*/ 333375 w 4266184"/>
              <a:gd name="connsiteY8" fmla="*/ 0 h 467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6184" h="4676401">
                <a:moveTo>
                  <a:pt x="333375" y="0"/>
                </a:moveTo>
                <a:lnTo>
                  <a:pt x="3932809" y="0"/>
                </a:lnTo>
                <a:cubicBezTo>
                  <a:pt x="4116927" y="0"/>
                  <a:pt x="4266184" y="149250"/>
                  <a:pt x="4266184" y="333358"/>
                </a:cubicBezTo>
                <a:lnTo>
                  <a:pt x="4266184" y="4343044"/>
                </a:lnTo>
                <a:cubicBezTo>
                  <a:pt x="4266184" y="4527153"/>
                  <a:pt x="4116927" y="4676401"/>
                  <a:pt x="3932809" y="4676401"/>
                </a:cubicBezTo>
                <a:lnTo>
                  <a:pt x="333375" y="4676401"/>
                </a:lnTo>
                <a:cubicBezTo>
                  <a:pt x="149257" y="4676401"/>
                  <a:pt x="0" y="4527153"/>
                  <a:pt x="0" y="4343044"/>
                </a:cubicBezTo>
                <a:lnTo>
                  <a:pt x="0" y="333358"/>
                </a:lnTo>
                <a:cubicBezTo>
                  <a:pt x="0" y="149250"/>
                  <a:pt x="149257" y="0"/>
                  <a:pt x="333375" y="0"/>
                </a:cubicBezTo>
                <a:close/>
              </a:path>
            </a:pathLst>
          </a:custGeom>
          <a:solidFill>
            <a:srgbClr val="FFFFFF">
              <a:lumMod val="85000"/>
            </a:srgbClr>
          </a:solidFill>
        </p:spPr>
      </p:pic>
    </p:spTree>
    <p:extLst>
      <p:ext uri="{BB962C8B-B14F-4D97-AF65-F5344CB8AC3E}">
        <p14:creationId xmlns:p14="http://schemas.microsoft.com/office/powerpoint/2010/main" val="32759477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49733-744B-717A-0768-312B4AD3F16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A99B1D5-3F5A-8F48-B77E-553A0E207251}"/>
              </a:ext>
            </a:extLst>
          </p:cNvPr>
          <p:cNvSpPr>
            <a:spLocks noGrp="1"/>
          </p:cNvSpPr>
          <p:nvPr>
            <p:ph type="title"/>
          </p:nvPr>
        </p:nvSpPr>
        <p:spPr>
          <a:xfrm>
            <a:off x="234000" y="234000"/>
            <a:ext cx="4266184" cy="4676401"/>
          </a:xfrm>
        </p:spPr>
        <p:txBody>
          <a:bodyPr wrap="square">
            <a:normAutofit/>
          </a:bodyPr>
          <a:lstStyle/>
          <a:p>
            <a:r>
              <a:rPr lang="nl-NL" sz="3700"/>
              <a:t>Praktijkvoorbeeld: een </a:t>
            </a:r>
            <a:r>
              <a:rPr lang="nl-NL" sz="3700" err="1"/>
              <a:t>koplopersgroep</a:t>
            </a:r>
            <a:endParaRPr lang="nl-NL" sz="3700"/>
          </a:p>
        </p:txBody>
      </p:sp>
      <p:sp>
        <p:nvSpPr>
          <p:cNvPr id="13" name="Text Placeholder 5">
            <a:extLst>
              <a:ext uri="{FF2B5EF4-FFF2-40B4-BE49-F238E27FC236}">
                <a16:creationId xmlns:a16="http://schemas.microsoft.com/office/drawing/2014/main" id="{D0F2FD02-8448-3ADA-3888-AA2A3887AC27}"/>
              </a:ext>
            </a:extLst>
          </p:cNvPr>
          <p:cNvSpPr>
            <a:spLocks noGrp="1"/>
          </p:cNvSpPr>
          <p:nvPr>
            <p:ph type="body" sz="half" idx="2"/>
          </p:nvPr>
        </p:nvSpPr>
        <p:spPr>
          <a:xfrm>
            <a:off x="648000" y="4320000"/>
            <a:ext cx="3671999" cy="252000"/>
          </a:xfrm>
        </p:spPr>
        <p:txBody>
          <a:bodyPr/>
          <a:lstStyle/>
          <a:p>
            <a:endParaRPr lang="en-US"/>
          </a:p>
        </p:txBody>
      </p:sp>
      <p:pic>
        <p:nvPicPr>
          <p:cNvPr id="8" name="Tijdelijke aanduiding voor inhoud 7">
            <a:extLst>
              <a:ext uri="{FF2B5EF4-FFF2-40B4-BE49-F238E27FC236}">
                <a16:creationId xmlns:a16="http://schemas.microsoft.com/office/drawing/2014/main" id="{53830EB2-5B5D-F043-F208-ED6A61749A07}"/>
              </a:ext>
            </a:extLst>
          </p:cNvPr>
          <p:cNvPicPr>
            <a:picLocks noGrp="1" noChangeAspect="1"/>
          </p:cNvPicPr>
          <p:nvPr>
            <p:ph type="pic" idx="1"/>
          </p:nvPr>
        </p:nvPicPr>
        <p:blipFill>
          <a:blip r:embed="rId3"/>
          <a:srcRect l="43623" r="4378" b="2"/>
          <a:stretch>
            <a:fillRect/>
          </a:stretch>
        </p:blipFill>
        <p:spPr>
          <a:xfrm>
            <a:off x="4644263" y="233483"/>
            <a:ext cx="4266184" cy="4676401"/>
          </a:xfrm>
          <a:prstGeom prst="rect">
            <a:avLst/>
          </a:prstGeom>
          <a:noFill/>
        </p:spPr>
      </p:pic>
      <p:sp>
        <p:nvSpPr>
          <p:cNvPr id="3" name="Tijdelijke aanduiding voor datum 2">
            <a:extLst>
              <a:ext uri="{FF2B5EF4-FFF2-40B4-BE49-F238E27FC236}">
                <a16:creationId xmlns:a16="http://schemas.microsoft.com/office/drawing/2014/main" id="{7AF8152E-7426-4F6E-DC9F-E0F71BC4EC4F}"/>
              </a:ext>
            </a:extLst>
          </p:cNvPr>
          <p:cNvSpPr>
            <a:spLocks noGrp="1"/>
          </p:cNvSpPr>
          <p:nvPr>
            <p:ph type="dt" sz="half" idx="10"/>
          </p:nvPr>
        </p:nvSpPr>
        <p:spPr/>
        <p:txBody>
          <a:bodyPr/>
          <a:lstStyle/>
          <a:p>
            <a:pPr>
              <a:spcAft>
                <a:spcPts val="600"/>
              </a:spcAft>
            </a:pPr>
            <a:fld id="{FA35F890-0F95-5A4A-96BA-D78C9B583BF6}" type="datetime4">
              <a:rPr lang="nl-NL" smtClean="0"/>
              <a:pPr>
                <a:spcAft>
                  <a:spcPts val="600"/>
                </a:spcAft>
              </a:pPr>
              <a:t>30 oktober 2026</a:t>
            </a:fld>
            <a:endParaRPr lang="nl-NL"/>
          </a:p>
        </p:txBody>
      </p:sp>
      <p:sp>
        <p:nvSpPr>
          <p:cNvPr id="4" name="Tijdelijke aanduiding voor voettekst 3">
            <a:extLst>
              <a:ext uri="{FF2B5EF4-FFF2-40B4-BE49-F238E27FC236}">
                <a16:creationId xmlns:a16="http://schemas.microsoft.com/office/drawing/2014/main" id="{4D64ED19-4618-A7BC-9787-8A4BF7E0E9A8}"/>
              </a:ext>
            </a:extLst>
          </p:cNvPr>
          <p:cNvSpPr>
            <a:spLocks noGrp="1"/>
          </p:cNvSpPr>
          <p:nvPr>
            <p:ph type="ftr" sz="quarter" idx="11"/>
          </p:nvPr>
        </p:nvSpPr>
        <p:spPr/>
        <p:txBody>
          <a:bodyPr/>
          <a:lstStyle/>
          <a:p>
            <a:pPr>
              <a:spcAft>
                <a:spcPts val="600"/>
              </a:spcAft>
            </a:pPr>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84B49C58-64C9-DCAB-3CE5-739292EB1C62}"/>
              </a:ext>
            </a:extLst>
          </p:cNvPr>
          <p:cNvSpPr>
            <a:spLocks noGrp="1"/>
          </p:cNvSpPr>
          <p:nvPr>
            <p:ph type="sldNum" sz="quarter" idx="12"/>
          </p:nvPr>
        </p:nvSpPr>
        <p:spPr/>
        <p:txBody>
          <a:bodyPr/>
          <a:lstStyle/>
          <a:p>
            <a:pPr>
              <a:spcAft>
                <a:spcPts val="600"/>
              </a:spcAft>
            </a:pPr>
            <a:fld id="{14F1411D-0280-154F-AEAC-4C20B7AA46B2}" type="slidenum">
              <a:rPr lang="nl-NL" smtClean="0"/>
              <a:pPr>
                <a:spcAft>
                  <a:spcPts val="600"/>
                </a:spcAft>
              </a:pPr>
              <a:t>35</a:t>
            </a:fld>
            <a:endParaRPr lang="nl-NL"/>
          </a:p>
        </p:txBody>
      </p:sp>
    </p:spTree>
    <p:extLst>
      <p:ext uri="{BB962C8B-B14F-4D97-AF65-F5344CB8AC3E}">
        <p14:creationId xmlns:p14="http://schemas.microsoft.com/office/powerpoint/2010/main" val="2819055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C49D8C-0FD9-D782-2BFB-BD3D83614501}"/>
              </a:ext>
            </a:extLst>
          </p:cNvPr>
          <p:cNvSpPr>
            <a:spLocks noGrp="1"/>
          </p:cNvSpPr>
          <p:nvPr>
            <p:ph type="title"/>
          </p:nvPr>
        </p:nvSpPr>
        <p:spPr>
          <a:xfrm>
            <a:off x="1192613" y="1923750"/>
            <a:ext cx="7703999" cy="648000"/>
          </a:xfrm>
        </p:spPr>
        <p:txBody>
          <a:bodyPr/>
          <a:lstStyle/>
          <a:p>
            <a:r>
              <a:rPr lang="nl-NL" sz="6000" dirty="0"/>
              <a:t>Waar wil jij mee aan de slag?</a:t>
            </a:r>
          </a:p>
        </p:txBody>
      </p:sp>
      <p:sp>
        <p:nvSpPr>
          <p:cNvPr id="3" name="Tijdelijke aanduiding voor datum 2">
            <a:extLst>
              <a:ext uri="{FF2B5EF4-FFF2-40B4-BE49-F238E27FC236}">
                <a16:creationId xmlns:a16="http://schemas.microsoft.com/office/drawing/2014/main" id="{6AFB848D-03E9-14A6-881E-975DF91D7A4A}"/>
              </a:ext>
            </a:extLst>
          </p:cNvPr>
          <p:cNvSpPr>
            <a:spLocks noGrp="1"/>
          </p:cNvSpPr>
          <p:nvPr>
            <p:ph type="dt" sz="half" idx="10"/>
          </p:nvPr>
        </p:nvSpPr>
        <p:spPr/>
        <p:txBody>
          <a:bodyPr/>
          <a:lstStyle/>
          <a:p>
            <a:fld id="{FA35F890-0F95-5A4A-96BA-D78C9B583BF6}" type="datetime4">
              <a:rPr lang="nl-NL" smtClean="0"/>
              <a:t>30 oktober 2026</a:t>
            </a:fld>
            <a:endParaRPr lang="nl-NL"/>
          </a:p>
        </p:txBody>
      </p:sp>
      <p:sp>
        <p:nvSpPr>
          <p:cNvPr id="4" name="Tijdelijke aanduiding voor voettekst 3">
            <a:extLst>
              <a:ext uri="{FF2B5EF4-FFF2-40B4-BE49-F238E27FC236}">
                <a16:creationId xmlns:a16="http://schemas.microsoft.com/office/drawing/2014/main" id="{F882DAFC-30AF-0C85-0D7B-D2F306BD92A8}"/>
              </a:ext>
            </a:extLst>
          </p:cNvPr>
          <p:cNvSpPr>
            <a:spLocks noGrp="1"/>
          </p:cNvSpPr>
          <p:nvPr>
            <p:ph type="ftr" sz="quarter" idx="11"/>
          </p:nvPr>
        </p:nvSpPr>
        <p:spPr/>
        <p:txBody>
          <a:bodyPr/>
          <a:lstStyle/>
          <a:p>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FD4FF0B3-CCFF-F520-E401-0C524AB85BA9}"/>
              </a:ext>
            </a:extLst>
          </p:cNvPr>
          <p:cNvSpPr>
            <a:spLocks noGrp="1"/>
          </p:cNvSpPr>
          <p:nvPr>
            <p:ph type="sldNum" sz="quarter" idx="12"/>
          </p:nvPr>
        </p:nvSpPr>
        <p:spPr/>
        <p:txBody>
          <a:bodyPr/>
          <a:lstStyle/>
          <a:p>
            <a:fld id="{14F1411D-0280-154F-AEAC-4C20B7AA46B2}" type="slidenum">
              <a:rPr lang="nl-NL" smtClean="0"/>
              <a:t>36</a:t>
            </a:fld>
            <a:endParaRPr lang="nl-NL"/>
          </a:p>
        </p:txBody>
      </p:sp>
    </p:spTree>
    <p:extLst>
      <p:ext uri="{BB962C8B-B14F-4D97-AF65-F5344CB8AC3E}">
        <p14:creationId xmlns:p14="http://schemas.microsoft.com/office/powerpoint/2010/main" val="16076155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6B029-F30E-A6F2-6B68-226B93FC437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5F08CC4-E6A0-EA37-2C00-F8BD3CE58C3C}"/>
              </a:ext>
            </a:extLst>
          </p:cNvPr>
          <p:cNvSpPr>
            <a:spLocks noGrp="1"/>
          </p:cNvSpPr>
          <p:nvPr>
            <p:ph type="title"/>
          </p:nvPr>
        </p:nvSpPr>
        <p:spPr>
          <a:xfrm>
            <a:off x="811351" y="1574834"/>
            <a:ext cx="7703999" cy="648000"/>
          </a:xfrm>
        </p:spPr>
        <p:txBody>
          <a:bodyPr/>
          <a:lstStyle/>
          <a:p>
            <a:r>
              <a:rPr lang="nl-NL" sz="6000" dirty="0"/>
              <a:t>Wat kun jij vanuit jouw rol bijdragen?</a:t>
            </a:r>
          </a:p>
        </p:txBody>
      </p:sp>
      <p:sp>
        <p:nvSpPr>
          <p:cNvPr id="3" name="Tijdelijke aanduiding voor datum 2">
            <a:extLst>
              <a:ext uri="{FF2B5EF4-FFF2-40B4-BE49-F238E27FC236}">
                <a16:creationId xmlns:a16="http://schemas.microsoft.com/office/drawing/2014/main" id="{77028277-D4D3-6CF1-E855-614EC3212A4C}"/>
              </a:ext>
            </a:extLst>
          </p:cNvPr>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A35F890-0F95-5A4A-96BA-D78C9B583BF6}" type="datetime4">
              <a:rPr kumimoji="0" lang="nl-NL" sz="900" b="0" i="0" u="none" strike="noStrike" kern="1200" cap="none" spc="0" normalizeH="0" baseline="0" noProof="0" smtClean="0">
                <a:ln>
                  <a:noFill/>
                </a:ln>
                <a:solidFill>
                  <a:srgbClr val="ECECEC"/>
                </a:solidFill>
                <a:effectLst/>
                <a:uLnTx/>
                <a:uFillTx/>
                <a:latin typeface="HouschkaAltMedium"/>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30 oktober 2026</a:t>
            </a:fld>
            <a:endParaRPr kumimoji="0" lang="nl-NL" sz="900" b="0" i="0" u="none" strike="noStrike" kern="1200" cap="none" spc="0" normalizeH="0" baseline="0" noProof="0">
              <a:ln>
                <a:noFill/>
              </a:ln>
              <a:solidFill>
                <a:srgbClr val="ECECEC"/>
              </a:solidFill>
              <a:effectLst/>
              <a:uLnTx/>
              <a:uFillTx/>
              <a:latin typeface="HouschkaAltMedium"/>
              <a:ea typeface="+mn-ea"/>
              <a:cs typeface="+mn-cs"/>
            </a:endParaRPr>
          </a:p>
        </p:txBody>
      </p:sp>
      <p:sp>
        <p:nvSpPr>
          <p:cNvPr id="4" name="Tijdelijke aanduiding voor voettekst 3">
            <a:extLst>
              <a:ext uri="{FF2B5EF4-FFF2-40B4-BE49-F238E27FC236}">
                <a16:creationId xmlns:a16="http://schemas.microsoft.com/office/drawing/2014/main" id="{E811A048-B506-AA8B-20E3-3C2B86FF927A}"/>
              </a:ext>
            </a:extLst>
          </p:cNvPr>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ECECEC"/>
                </a:solidFill>
                <a:effectLst/>
                <a:uLnTx/>
                <a:uFillTx/>
                <a:latin typeface="HouschkaAltMedium"/>
                <a:ea typeface="+mn-ea"/>
                <a:cs typeface="+mn-cs"/>
              </a:rPr>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5EC45CF9-79E7-BD4C-8BBF-27FFBF1B6A17}"/>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900" b="0" i="0" u="none" strike="noStrike" kern="1200" cap="none" spc="0" normalizeH="0" baseline="0" noProof="0" smtClean="0">
                <a:ln>
                  <a:noFill/>
                </a:ln>
                <a:solidFill>
                  <a:srgbClr val="ECECEC"/>
                </a:solidFill>
                <a:effectLst/>
                <a:uLnTx/>
                <a:uFillTx/>
                <a:latin typeface="HouschkaAltMedium"/>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37</a:t>
            </a:fld>
            <a:endParaRPr kumimoji="0" lang="nl-NL" sz="900" b="0" i="0" u="none" strike="noStrike" kern="1200" cap="none" spc="0" normalizeH="0" baseline="0" noProof="0">
              <a:ln>
                <a:noFill/>
              </a:ln>
              <a:solidFill>
                <a:srgbClr val="ECECEC"/>
              </a:solidFill>
              <a:effectLst/>
              <a:uLnTx/>
              <a:uFillTx/>
              <a:latin typeface="HouschkaAltMedium"/>
              <a:ea typeface="+mn-ea"/>
              <a:cs typeface="+mn-cs"/>
            </a:endParaRPr>
          </a:p>
        </p:txBody>
      </p:sp>
    </p:spTree>
    <p:extLst>
      <p:ext uri="{BB962C8B-B14F-4D97-AF65-F5344CB8AC3E}">
        <p14:creationId xmlns:p14="http://schemas.microsoft.com/office/powerpoint/2010/main" val="3988884511"/>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AE15F-21E7-5CD5-EEF8-A4706143C3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5CDA6E-24C5-9E1C-17BC-A3BB2451719B}"/>
              </a:ext>
            </a:extLst>
          </p:cNvPr>
          <p:cNvSpPr>
            <a:spLocks noGrp="1"/>
          </p:cNvSpPr>
          <p:nvPr>
            <p:ph type="title"/>
          </p:nvPr>
        </p:nvSpPr>
        <p:spPr>
          <a:xfrm>
            <a:off x="720000" y="1564155"/>
            <a:ext cx="7703999" cy="648000"/>
          </a:xfrm>
        </p:spPr>
        <p:txBody>
          <a:bodyPr/>
          <a:lstStyle/>
          <a:p>
            <a:r>
              <a:rPr lang="nl-NL" sz="6600" dirty="0"/>
              <a:t>Wat levert samenwerking ons op?</a:t>
            </a:r>
          </a:p>
        </p:txBody>
      </p:sp>
      <p:sp>
        <p:nvSpPr>
          <p:cNvPr id="3" name="Tijdelijke aanduiding voor datum 2">
            <a:extLst>
              <a:ext uri="{FF2B5EF4-FFF2-40B4-BE49-F238E27FC236}">
                <a16:creationId xmlns:a16="http://schemas.microsoft.com/office/drawing/2014/main" id="{76273523-80AC-3DCB-1C1B-D0613BC7DD19}"/>
              </a:ext>
            </a:extLst>
          </p:cNvPr>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A35F890-0F95-5A4A-96BA-D78C9B583BF6}" type="datetime4">
              <a:rPr kumimoji="0" lang="nl-NL" sz="900" b="0" i="0" u="none" strike="noStrike" kern="1200" cap="none" spc="0" normalizeH="0" baseline="0" noProof="0" smtClean="0">
                <a:ln>
                  <a:noFill/>
                </a:ln>
                <a:solidFill>
                  <a:srgbClr val="ECECEC"/>
                </a:solidFill>
                <a:effectLst/>
                <a:uLnTx/>
                <a:uFillTx/>
                <a:latin typeface="HouschkaAltMedium"/>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30 oktober 2026</a:t>
            </a:fld>
            <a:endParaRPr kumimoji="0" lang="nl-NL" sz="900" b="0" i="0" u="none" strike="noStrike" kern="1200" cap="none" spc="0" normalizeH="0" baseline="0" noProof="0">
              <a:ln>
                <a:noFill/>
              </a:ln>
              <a:solidFill>
                <a:srgbClr val="ECECEC"/>
              </a:solidFill>
              <a:effectLst/>
              <a:uLnTx/>
              <a:uFillTx/>
              <a:latin typeface="HouschkaAltMedium"/>
              <a:ea typeface="+mn-ea"/>
              <a:cs typeface="+mn-cs"/>
            </a:endParaRPr>
          </a:p>
        </p:txBody>
      </p:sp>
      <p:sp>
        <p:nvSpPr>
          <p:cNvPr id="4" name="Tijdelijke aanduiding voor voettekst 3">
            <a:extLst>
              <a:ext uri="{FF2B5EF4-FFF2-40B4-BE49-F238E27FC236}">
                <a16:creationId xmlns:a16="http://schemas.microsoft.com/office/drawing/2014/main" id="{B98DC510-997E-A82A-8314-D0F8053F9B4F}"/>
              </a:ext>
            </a:extLst>
          </p:cNvPr>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ECECEC"/>
                </a:solidFill>
                <a:effectLst/>
                <a:uLnTx/>
                <a:uFillTx/>
                <a:latin typeface="HouschkaAltMedium"/>
                <a:ea typeface="+mn-ea"/>
                <a:cs typeface="+mn-cs"/>
              </a:rPr>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8E149B94-DD9D-D909-618B-F6EC06FF950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900" b="0" i="0" u="none" strike="noStrike" kern="1200" cap="none" spc="0" normalizeH="0" baseline="0" noProof="0" smtClean="0">
                <a:ln>
                  <a:noFill/>
                </a:ln>
                <a:solidFill>
                  <a:srgbClr val="ECECEC"/>
                </a:solidFill>
                <a:effectLst/>
                <a:uLnTx/>
                <a:uFillTx/>
                <a:latin typeface="HouschkaAltMedium"/>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38</a:t>
            </a:fld>
            <a:endParaRPr kumimoji="0" lang="nl-NL" sz="900" b="0" i="0" u="none" strike="noStrike" kern="1200" cap="none" spc="0" normalizeH="0" baseline="0" noProof="0">
              <a:ln>
                <a:noFill/>
              </a:ln>
              <a:solidFill>
                <a:srgbClr val="ECECEC"/>
              </a:solidFill>
              <a:effectLst/>
              <a:uLnTx/>
              <a:uFillTx/>
              <a:latin typeface="HouschkaAltMedium"/>
              <a:ea typeface="+mn-ea"/>
              <a:cs typeface="+mn-cs"/>
            </a:endParaRPr>
          </a:p>
        </p:txBody>
      </p:sp>
    </p:spTree>
    <p:extLst>
      <p:ext uri="{BB962C8B-B14F-4D97-AF65-F5344CB8AC3E}">
        <p14:creationId xmlns:p14="http://schemas.microsoft.com/office/powerpoint/2010/main" val="2036035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EDC1C-F6F8-BF5E-F494-B8DEA9D24B61}"/>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96CE2949-82E7-96D6-291F-3FAC4D7F2698}"/>
              </a:ext>
            </a:extLst>
          </p:cNvPr>
          <p:cNvSpPr>
            <a:spLocks noGrp="1"/>
          </p:cNvSpPr>
          <p:nvPr>
            <p:ph type="body" sz="half" idx="28"/>
          </p:nvPr>
        </p:nvSpPr>
        <p:spPr/>
        <p:txBody>
          <a:bodyPr/>
          <a:lstStyle/>
          <a:p>
            <a:r>
              <a:rPr lang="nl-NL"/>
              <a:t>Gezondere</a:t>
            </a:r>
          </a:p>
          <a:p>
            <a:r>
              <a:rPr lang="nl-NL"/>
              <a:t>sportlocaties</a:t>
            </a:r>
          </a:p>
        </p:txBody>
      </p:sp>
      <p:sp>
        <p:nvSpPr>
          <p:cNvPr id="8" name="Tijdelijke aanduiding voor tekst 7">
            <a:extLst>
              <a:ext uri="{FF2B5EF4-FFF2-40B4-BE49-F238E27FC236}">
                <a16:creationId xmlns:a16="http://schemas.microsoft.com/office/drawing/2014/main" id="{E0306C91-4116-879B-FFD9-B93FC9781855}"/>
              </a:ext>
            </a:extLst>
          </p:cNvPr>
          <p:cNvSpPr>
            <a:spLocks noGrp="1"/>
          </p:cNvSpPr>
          <p:nvPr>
            <p:ph type="body" sz="half" idx="31"/>
          </p:nvPr>
        </p:nvSpPr>
        <p:spPr/>
        <p:txBody>
          <a:bodyPr/>
          <a:lstStyle/>
          <a:p>
            <a:endParaRPr lang="nl-NL"/>
          </a:p>
        </p:txBody>
      </p:sp>
      <p:sp>
        <p:nvSpPr>
          <p:cNvPr id="3" name="Tijdelijke aanduiding voor datum 2">
            <a:extLst>
              <a:ext uri="{FF2B5EF4-FFF2-40B4-BE49-F238E27FC236}">
                <a16:creationId xmlns:a16="http://schemas.microsoft.com/office/drawing/2014/main" id="{0985D2EC-CDE7-A6F8-7A50-00F22B91ACE6}"/>
              </a:ext>
            </a:extLst>
          </p:cNvPr>
          <p:cNvSpPr>
            <a:spLocks noGrp="1"/>
          </p:cNvSpPr>
          <p:nvPr>
            <p:ph type="dt" sz="half" idx="10"/>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prstClr val="white"/>
                </a:solidFill>
                <a:effectLst/>
                <a:uLnTx/>
                <a:uFillTx/>
                <a:latin typeface="HouschkaAltBold"/>
                <a:ea typeface="+mn-ea"/>
                <a:cs typeface="+mn-cs"/>
              </a:rPr>
              <a:t>Teamfit is een werkwijze van JOGG</a:t>
            </a:r>
          </a:p>
        </p:txBody>
      </p:sp>
      <p:sp>
        <p:nvSpPr>
          <p:cNvPr id="11" name="Tijdelijke aanduiding voor dianummer 10">
            <a:extLst>
              <a:ext uri="{FF2B5EF4-FFF2-40B4-BE49-F238E27FC236}">
                <a16:creationId xmlns:a16="http://schemas.microsoft.com/office/drawing/2014/main" id="{E814B080-EFC5-4352-D4DD-D967698803B1}"/>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4F1411D-0280-154F-AEAC-4C20B7AA46B2}" type="slidenum">
              <a:rPr kumimoji="0" lang="nl-NL" sz="1800" b="0" i="0" u="none" strike="noStrike" kern="1200" cap="none" spc="0" normalizeH="0" baseline="0" noProof="0" smtClean="0">
                <a:ln>
                  <a:noFill/>
                </a:ln>
                <a:solidFill>
                  <a:prstClr val="white"/>
                </a:solidFill>
                <a:effectLst/>
                <a:uLnTx/>
                <a:uFillTx/>
                <a:latin typeface="HouschkaAltBold"/>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39</a:t>
            </a:fld>
            <a:endParaRPr kumimoji="0" lang="nl-NL" sz="1800" b="0" i="0" u="none" strike="noStrike" kern="1200" cap="none" spc="0" normalizeH="0" baseline="0" noProof="0">
              <a:ln>
                <a:noFill/>
              </a:ln>
              <a:solidFill>
                <a:prstClr val="white"/>
              </a:solidFill>
              <a:effectLst/>
              <a:uLnTx/>
              <a:uFillTx/>
              <a:latin typeface="HouschkaAltBold"/>
              <a:ea typeface="+mn-ea"/>
              <a:cs typeface="+mn-cs"/>
            </a:endParaRPr>
          </a:p>
        </p:txBody>
      </p:sp>
      <p:sp>
        <p:nvSpPr>
          <p:cNvPr id="12" name="Tijdelijke aanduiding voor tekst 11">
            <a:extLst>
              <a:ext uri="{FF2B5EF4-FFF2-40B4-BE49-F238E27FC236}">
                <a16:creationId xmlns:a16="http://schemas.microsoft.com/office/drawing/2014/main" id="{4665BA15-9A10-0AD9-8DBD-7BD095583BA6}"/>
              </a:ext>
            </a:extLst>
          </p:cNvPr>
          <p:cNvSpPr>
            <a:spLocks noGrp="1"/>
          </p:cNvSpPr>
          <p:nvPr>
            <p:ph type="body" sz="half" idx="30"/>
          </p:nvPr>
        </p:nvSpPr>
        <p:spPr/>
        <p:txBody>
          <a:bodyPr/>
          <a:lstStyle/>
          <a:p>
            <a:endParaRPr lang="nl-NL"/>
          </a:p>
        </p:txBody>
      </p:sp>
    </p:spTree>
    <p:extLst>
      <p:ext uri="{BB962C8B-B14F-4D97-AF65-F5344CB8AC3E}">
        <p14:creationId xmlns:p14="http://schemas.microsoft.com/office/powerpoint/2010/main" val="3307050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D7334D-B649-DC86-7F46-A9BEBB8513AF}"/>
              </a:ext>
            </a:extLst>
          </p:cNvPr>
          <p:cNvSpPr>
            <a:spLocks noGrp="1"/>
          </p:cNvSpPr>
          <p:nvPr>
            <p:ph type="ctrTitle"/>
          </p:nvPr>
        </p:nvSpPr>
        <p:spPr/>
        <p:txBody>
          <a:bodyPr/>
          <a:lstStyle/>
          <a:p>
            <a:r>
              <a:rPr lang="nl-NL" dirty="0"/>
              <a:t>Meer weten?</a:t>
            </a:r>
          </a:p>
        </p:txBody>
      </p:sp>
      <p:sp>
        <p:nvSpPr>
          <p:cNvPr id="3" name="Ondertitel 2">
            <a:extLst>
              <a:ext uri="{FF2B5EF4-FFF2-40B4-BE49-F238E27FC236}">
                <a16:creationId xmlns:a16="http://schemas.microsoft.com/office/drawing/2014/main" id="{719BAA77-1CAA-5035-1E9F-0C3F06612FB5}"/>
              </a:ext>
            </a:extLst>
          </p:cNvPr>
          <p:cNvSpPr>
            <a:spLocks noGrp="1"/>
          </p:cNvSpPr>
          <p:nvPr>
            <p:ph type="subTitle" idx="1"/>
          </p:nvPr>
        </p:nvSpPr>
        <p:spPr/>
        <p:txBody>
          <a:bodyPr/>
          <a:lstStyle/>
          <a:p>
            <a:r>
              <a:rPr lang="nl-NL" dirty="0"/>
              <a:t>Naam</a:t>
            </a:r>
          </a:p>
          <a:p>
            <a:r>
              <a:rPr lang="nl-NL" dirty="0"/>
              <a:t>Contact gegevens</a:t>
            </a:r>
          </a:p>
        </p:txBody>
      </p:sp>
      <p:sp>
        <p:nvSpPr>
          <p:cNvPr id="4" name="Tijdelijke aanduiding voor datum 3">
            <a:extLst>
              <a:ext uri="{FF2B5EF4-FFF2-40B4-BE49-F238E27FC236}">
                <a16:creationId xmlns:a16="http://schemas.microsoft.com/office/drawing/2014/main" id="{F451AECD-02A3-3329-5342-5FF5884D597F}"/>
              </a:ext>
            </a:extLst>
          </p:cNvPr>
          <p:cNvSpPr>
            <a:spLocks noGrp="1"/>
          </p:cNvSpPr>
          <p:nvPr>
            <p:ph type="dt" sz="half" idx="10"/>
          </p:nvPr>
        </p:nvSpPr>
        <p:spPr/>
        <p:txBody>
          <a:bodyPr/>
          <a:lstStyle/>
          <a:p>
            <a:fld id="{40ADD497-B790-6646-B0B3-65D9752D93A0}" type="datetime4">
              <a:rPr lang="nl-NL" smtClean="0"/>
              <a:t>30 oktober 2026</a:t>
            </a:fld>
            <a:endParaRPr lang="nl-NL"/>
          </a:p>
        </p:txBody>
      </p:sp>
      <p:sp>
        <p:nvSpPr>
          <p:cNvPr id="5" name="Tijdelijke aanduiding voor voettekst 4">
            <a:extLst>
              <a:ext uri="{FF2B5EF4-FFF2-40B4-BE49-F238E27FC236}">
                <a16:creationId xmlns:a16="http://schemas.microsoft.com/office/drawing/2014/main" id="{F08FAAFC-FA18-DCF9-7DA3-BEAD08997B4A}"/>
              </a:ext>
            </a:extLst>
          </p:cNvPr>
          <p:cNvSpPr>
            <a:spLocks noGrp="1"/>
          </p:cNvSpPr>
          <p:nvPr>
            <p:ph type="ftr" sz="quarter" idx="11"/>
          </p:nvPr>
        </p:nvSpPr>
        <p:spPr/>
        <p:txBody>
          <a:bodyPr/>
          <a:lstStyle/>
          <a:p>
            <a:r>
              <a:rPr lang="nl-NL"/>
              <a:t>Titel van de presentatie &gt; pas aan via &gt; Functie Koptekst en voettekst</a:t>
            </a:r>
          </a:p>
        </p:txBody>
      </p:sp>
      <p:sp>
        <p:nvSpPr>
          <p:cNvPr id="6" name="Tijdelijke aanduiding voor dianummer 5">
            <a:extLst>
              <a:ext uri="{FF2B5EF4-FFF2-40B4-BE49-F238E27FC236}">
                <a16:creationId xmlns:a16="http://schemas.microsoft.com/office/drawing/2014/main" id="{BC94BC81-6FD5-523A-71DF-901DF411A22A}"/>
              </a:ext>
            </a:extLst>
          </p:cNvPr>
          <p:cNvSpPr>
            <a:spLocks noGrp="1"/>
          </p:cNvSpPr>
          <p:nvPr>
            <p:ph type="sldNum" sz="quarter" idx="12"/>
          </p:nvPr>
        </p:nvSpPr>
        <p:spPr/>
        <p:txBody>
          <a:bodyPr/>
          <a:lstStyle/>
          <a:p>
            <a:fld id="{14F1411D-0280-154F-AEAC-4C20B7AA46B2}" type="slidenum">
              <a:rPr lang="nl-NL" smtClean="0"/>
              <a:t>40</a:t>
            </a:fld>
            <a:endParaRPr lang="nl-NL"/>
          </a:p>
        </p:txBody>
      </p:sp>
    </p:spTree>
    <p:extLst>
      <p:ext uri="{BB962C8B-B14F-4D97-AF65-F5344CB8AC3E}">
        <p14:creationId xmlns:p14="http://schemas.microsoft.com/office/powerpoint/2010/main" val="476328653"/>
      </p:ext>
    </p:extLst>
  </p:cSld>
  <p:clrMapOvr>
    <a:masterClrMapping/>
  </p:clrMapOvr>
</p:sld>
</file>

<file path=ppt/theme/theme1.xml><?xml version="1.0" encoding="utf-8"?>
<a:theme xmlns:a="http://schemas.openxmlformats.org/drawingml/2006/main" name="JOGG Training Blauw thema">
  <a:themeElements>
    <a:clrScheme name="JOGG 2025 Kleuren">
      <a:dk1>
        <a:srgbClr val="000000"/>
      </a:dk1>
      <a:lt1>
        <a:srgbClr val="FFFFFF"/>
      </a:lt1>
      <a:dk2>
        <a:srgbClr val="333333"/>
      </a:dk2>
      <a:lt2>
        <a:srgbClr val="EAE5DF"/>
      </a:lt2>
      <a:accent1>
        <a:srgbClr val="7AC3E7"/>
      </a:accent1>
      <a:accent2>
        <a:srgbClr val="A1D078"/>
      </a:accent2>
      <a:accent3>
        <a:srgbClr val="B2A5F3"/>
      </a:accent3>
      <a:accent4>
        <a:srgbClr val="F58349"/>
      </a:accent4>
      <a:accent5>
        <a:srgbClr val="DEF0F9"/>
      </a:accent5>
      <a:accent6>
        <a:srgbClr val="E7F3DD"/>
      </a:accent6>
      <a:hlink>
        <a:srgbClr val="000000"/>
      </a:hlink>
      <a:folHlink>
        <a:srgbClr val="000000"/>
      </a:folHlink>
    </a:clrScheme>
    <a:fontScheme name="Houschka PPFormula">
      <a:majorFont>
        <a:latin typeface="PP Formula Condensed Semi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err="1" smtClean="0"/>
        </a:defPPr>
      </a:lstStyle>
    </a:txDef>
  </a:objectDefaults>
  <a:extraClrSchemeLst/>
  <a:custClrLst>
    <a:custClr name="Blauw">
      <a:srgbClr val="7AC3E7"/>
    </a:custClr>
    <a:custClr name="Lichtblauw">
      <a:srgbClr val="DEF0F9"/>
    </a:custClr>
    <a:custClr name="Groen">
      <a:srgbClr val="A1D078"/>
    </a:custClr>
    <a:custClr name="Lichtgroen">
      <a:srgbClr val="E7F3DD"/>
    </a:custClr>
    <a:custClr name="Paars">
      <a:srgbClr val="B2A5F3"/>
    </a:custClr>
    <a:custClr name="Lichtpaars">
      <a:srgbClr val="ECE8FC"/>
    </a:custClr>
    <a:custClr name="Oranje">
      <a:srgbClr val="F58349"/>
    </a:custClr>
    <a:custClr name="Lichtoranje">
      <a:srgbClr val="FCE0D1"/>
    </a:custClr>
  </a:custClrLst>
  <a:extLst>
    <a:ext uri="{05A4C25C-085E-4340-85A3-A5531E510DB2}">
      <thm15:themeFamily xmlns:thm15="http://schemas.microsoft.com/office/thememl/2012/main" name="JOGG_Presentatie_v2" id="{AE2A4B5D-71DE-F642-98A2-C874928FF7D6}" vid="{FD416FE9-EB7A-0A4E-9FA9-F3281F847AE5}"/>
    </a:ext>
  </a:extLst>
</a:theme>
</file>

<file path=ppt/theme/theme2.xml><?xml version="1.0" encoding="utf-8"?>
<a:theme xmlns:a="http://schemas.openxmlformats.org/drawingml/2006/main" name="JOGG Training Oranje thema">
  <a:themeElements>
    <a:clrScheme name="JOGG 2025 Kleuren">
      <a:dk1>
        <a:srgbClr val="000000"/>
      </a:dk1>
      <a:lt1>
        <a:srgbClr val="FFFFFF"/>
      </a:lt1>
      <a:dk2>
        <a:srgbClr val="333333"/>
      </a:dk2>
      <a:lt2>
        <a:srgbClr val="EAE5DF"/>
      </a:lt2>
      <a:accent1>
        <a:srgbClr val="7AC3E7"/>
      </a:accent1>
      <a:accent2>
        <a:srgbClr val="A1D078"/>
      </a:accent2>
      <a:accent3>
        <a:srgbClr val="B2A5F3"/>
      </a:accent3>
      <a:accent4>
        <a:srgbClr val="F58349"/>
      </a:accent4>
      <a:accent5>
        <a:srgbClr val="DEF0F9"/>
      </a:accent5>
      <a:accent6>
        <a:srgbClr val="E7F3DD"/>
      </a:accent6>
      <a:hlink>
        <a:srgbClr val="000000"/>
      </a:hlink>
      <a:folHlink>
        <a:srgbClr val="000000"/>
      </a:folHlink>
    </a:clrScheme>
    <a:fontScheme name="Houschka PPFormula">
      <a:majorFont>
        <a:latin typeface="PP Formula Condensed Semi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err="1" smtClean="0"/>
        </a:defPPr>
      </a:lstStyle>
    </a:txDef>
  </a:objectDefaults>
  <a:extraClrSchemeLst/>
  <a:custClrLst>
    <a:custClr name="Blauw">
      <a:srgbClr val="7AC3E7"/>
    </a:custClr>
    <a:custClr name="Lichtblauw">
      <a:srgbClr val="DEF0F9"/>
    </a:custClr>
    <a:custClr name="Groen">
      <a:srgbClr val="A1D078"/>
    </a:custClr>
    <a:custClr name="Lichtgroen">
      <a:srgbClr val="E7F3DD"/>
    </a:custClr>
    <a:custClr name="Paars">
      <a:srgbClr val="B2A5F3"/>
    </a:custClr>
    <a:custClr name="Lichtpaars">
      <a:srgbClr val="ECE8FC"/>
    </a:custClr>
    <a:custClr name="Oranje">
      <a:srgbClr val="F58349"/>
    </a:custClr>
    <a:custClr name="Lichtoranje">
      <a:srgbClr val="FCE0D1"/>
    </a:custClr>
  </a:custClrLst>
  <a:extLst>
    <a:ext uri="{05A4C25C-085E-4340-85A3-A5531E510DB2}">
      <thm15:themeFamily xmlns:thm15="http://schemas.microsoft.com/office/thememl/2012/main" name="JOGG_Presentatie_v2" id="{AE2A4B5D-71DE-F642-98A2-C874928FF7D6}" vid="{D62CAB60-E751-A34A-B4E7-8202D7D1D658}"/>
    </a:ext>
  </a:extLst>
</a:theme>
</file>

<file path=ppt/theme/theme3.xml><?xml version="1.0" encoding="utf-8"?>
<a:theme xmlns:a="http://schemas.openxmlformats.org/drawingml/2006/main" name="JOGG - Blauw">
  <a:themeElements>
    <a:clrScheme name="JOGG - Groen">
      <a:dk1>
        <a:sysClr val="windowText" lastClr="000000"/>
      </a:dk1>
      <a:lt1>
        <a:sysClr val="window" lastClr="FFFFFF"/>
      </a:lt1>
      <a:dk2>
        <a:srgbClr val="7AC3E7"/>
      </a:dk2>
      <a:lt2>
        <a:srgbClr val="E8564F"/>
      </a:lt2>
      <a:accent1>
        <a:srgbClr val="FBBEE6"/>
      </a:accent1>
      <a:accent2>
        <a:srgbClr val="FFC943"/>
      </a:accent2>
      <a:accent3>
        <a:srgbClr val="7AC3E7"/>
      </a:accent3>
      <a:accent4>
        <a:srgbClr val="A1D078"/>
      </a:accent4>
      <a:accent5>
        <a:srgbClr val="917FEE"/>
      </a:accent5>
      <a:accent6>
        <a:srgbClr val="F58349"/>
      </a:accent6>
      <a:hlink>
        <a:srgbClr val="000000"/>
      </a:hlink>
      <a:folHlink>
        <a:srgbClr val="000000"/>
      </a:folHlink>
    </a:clrScheme>
    <a:fontScheme name="HouschkaAlt">
      <a:majorFont>
        <a:latin typeface="HouschkaAlt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500" dirty="0" smtClean="0"/>
        </a:defPPr>
      </a:lstStyle>
    </a:txDef>
  </a:objectDefaults>
  <a:extraClrSchemeLst/>
  <a:extLst>
    <a:ext uri="{05A4C25C-085E-4340-85A3-A5531E510DB2}">
      <thm15:themeFamily xmlns:thm15="http://schemas.microsoft.com/office/thememl/2012/main" name="JOGG-Teamfit_Basispresentatie (JULI 2023)" id="{3298E3A1-D402-1844-8517-E326CD8C49BD}" vid="{9E6D8D54-DEB4-F64F-8505-5C10A333F511}"/>
    </a:ext>
  </a:extLst>
</a:theme>
</file>

<file path=ppt/theme/theme4.xml><?xml version="1.0" encoding="utf-8"?>
<a:theme xmlns:a="http://schemas.openxmlformats.org/drawingml/2006/main" name="1_JOGG - Blauw">
  <a:themeElements>
    <a:clrScheme name="JOGG - Groen">
      <a:dk1>
        <a:sysClr val="windowText" lastClr="000000"/>
      </a:dk1>
      <a:lt1>
        <a:sysClr val="window" lastClr="FFFFFF"/>
      </a:lt1>
      <a:dk2>
        <a:srgbClr val="7AC3E7"/>
      </a:dk2>
      <a:lt2>
        <a:srgbClr val="E8564F"/>
      </a:lt2>
      <a:accent1>
        <a:srgbClr val="FBBEE6"/>
      </a:accent1>
      <a:accent2>
        <a:srgbClr val="FFC943"/>
      </a:accent2>
      <a:accent3>
        <a:srgbClr val="7AC3E7"/>
      </a:accent3>
      <a:accent4>
        <a:srgbClr val="A1D078"/>
      </a:accent4>
      <a:accent5>
        <a:srgbClr val="917FEE"/>
      </a:accent5>
      <a:accent6>
        <a:srgbClr val="F58349"/>
      </a:accent6>
      <a:hlink>
        <a:srgbClr val="000000"/>
      </a:hlink>
      <a:folHlink>
        <a:srgbClr val="000000"/>
      </a:folHlink>
    </a:clrScheme>
    <a:fontScheme name="HouschkaAlt">
      <a:majorFont>
        <a:latin typeface="HouschkaAlt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500" dirty="0" smtClean="0"/>
        </a:defPPr>
      </a:lstStyle>
    </a:txDef>
  </a:objectDefaults>
  <a:extraClrSchemeLst/>
  <a:extLst>
    <a:ext uri="{05A4C25C-085E-4340-85A3-A5531E510DB2}">
      <thm15:themeFamily xmlns:thm15="http://schemas.microsoft.com/office/thememl/2012/main" name="Teamfit_Basispresentatie_Sportlocaties_proef_v1 (just)" id="{8F5FA0E9-04AE-4C43-A109-40779EE8EAA3}" vid="{9C748616-24D4-6440-820E-97A6BE3426C6}"/>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76a3c77-d42c-4363-a433-dca7636be0ae">
      <Terms xmlns="http://schemas.microsoft.com/office/infopath/2007/PartnerControls"/>
    </lcf76f155ced4ddcb4097134ff3c332f>
    <TaxCatchAll xmlns="e1bc4b3a-f60c-4ceb-80e8-1d07f585ee9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3BCDB8F96A48847921A83DCCFE4C79B" ma:contentTypeVersion="12" ma:contentTypeDescription="Een nieuw document maken." ma:contentTypeScope="" ma:versionID="db9973362d3d680e7598729e0b46f05a">
  <xsd:schema xmlns:xsd="http://www.w3.org/2001/XMLSchema" xmlns:xs="http://www.w3.org/2001/XMLSchema" xmlns:p="http://schemas.microsoft.com/office/2006/metadata/properties" xmlns:ns2="476a3c77-d42c-4363-a433-dca7636be0ae" xmlns:ns3="e1bc4b3a-f60c-4ceb-80e8-1d07f585ee93" targetNamespace="http://schemas.microsoft.com/office/2006/metadata/properties" ma:root="true" ma:fieldsID="1025467c618afe2a539241763046bf89" ns2:_="" ns3:_="">
    <xsd:import namespace="476a3c77-d42c-4363-a433-dca7636be0ae"/>
    <xsd:import namespace="e1bc4b3a-f60c-4ceb-80e8-1d07f585ee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6a3c77-d42c-4363-a433-dca7636be0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d5e7bb2a-567a-4127-a16e-7d25c9651b0e"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1bc4b3a-f60c-4ceb-80e8-1d07f585ee9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bcb1b98f-eccf-41eb-a282-2d95b430b6ca}" ma:internalName="TaxCatchAll" ma:showField="CatchAllData" ma:web="e1bc4b3a-f60c-4ceb-80e8-1d07f585ee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0DEBC0-FC14-42C3-A9E9-BE474E6214EA}">
  <ds:schemaRefs>
    <ds:schemaRef ds:uri="http://schemas.microsoft.com/sharepoint/v3/contenttype/forms"/>
  </ds:schemaRefs>
</ds:datastoreItem>
</file>

<file path=customXml/itemProps2.xml><?xml version="1.0" encoding="utf-8"?>
<ds:datastoreItem xmlns:ds="http://schemas.openxmlformats.org/officeDocument/2006/customXml" ds:itemID="{A00ECCD2-382E-4AA7-934F-A27365F8690F}">
  <ds:schemaRefs>
    <ds:schemaRef ds:uri="476a3c77-d42c-4363-a433-dca7636be0ae"/>
    <ds:schemaRef ds:uri="e1bc4b3a-f60c-4ceb-80e8-1d07f585ee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BE27A3B-0F39-45F8-B6B7-1A6B5CBFB005}">
  <ds:schemaRefs>
    <ds:schemaRef ds:uri="476a3c77-d42c-4363-a433-dca7636be0ae"/>
    <ds:schemaRef ds:uri="e1bc4b3a-f60c-4ceb-80e8-1d07f585ee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JOGG Training Blauw thema</Template>
  <TotalTime>0</TotalTime>
  <Words>4143</Words>
  <Application>Microsoft Office PowerPoint</Application>
  <PresentationFormat>Diavoorstelling (16:9)</PresentationFormat>
  <Paragraphs>392</Paragraphs>
  <Slides>40</Slides>
  <Notes>38</Notes>
  <HiddenSlides>0</HiddenSlides>
  <MMClips>0</MMClips>
  <ScaleCrop>false</ScaleCrop>
  <HeadingPairs>
    <vt:vector size="6" baseType="variant">
      <vt:variant>
        <vt:lpstr>Gebruikte lettertypen</vt:lpstr>
      </vt:variant>
      <vt:variant>
        <vt:i4>9</vt:i4>
      </vt:variant>
      <vt:variant>
        <vt:lpstr>Thema</vt:lpstr>
      </vt:variant>
      <vt:variant>
        <vt:i4>4</vt:i4>
      </vt:variant>
      <vt:variant>
        <vt:lpstr>Diatitels</vt:lpstr>
      </vt:variant>
      <vt:variant>
        <vt:i4>40</vt:i4>
      </vt:variant>
    </vt:vector>
  </HeadingPairs>
  <TitlesOfParts>
    <vt:vector size="53" baseType="lpstr">
      <vt:lpstr>Apple SD Gothic Neo Regular</vt:lpstr>
      <vt:lpstr>Arial</vt:lpstr>
      <vt:lpstr>Arial,Sans-Serif</vt:lpstr>
      <vt:lpstr>Calibri</vt:lpstr>
      <vt:lpstr>HouschkaAltBold</vt:lpstr>
      <vt:lpstr>HouschkaAltMedium</vt:lpstr>
      <vt:lpstr>PP Formula Condensed Semibold</vt:lpstr>
      <vt:lpstr>Segoe UI</vt:lpstr>
      <vt:lpstr>Wingdings,sans-serif</vt:lpstr>
      <vt:lpstr>JOGG Training Blauw thema</vt:lpstr>
      <vt:lpstr>JOGG Training Oranje thema</vt:lpstr>
      <vt:lpstr>JOGG - Blauw</vt:lpstr>
      <vt:lpstr>1_JOGG - Blauw</vt:lpstr>
      <vt:lpstr>Teamfit voor het werknet</vt:lpstr>
      <vt:lpstr>Welkom bij de basispresentatie Teamfit voor het werknet.  De volgende twee slides vertellen je hoe je de presentatie op de juist manier kunt inzetten en gebruiken. </vt:lpstr>
      <vt:lpstr>Hallo JOGG-coach gezonde locaties - jij gaat een presentatie maken voor je werknetpartners</vt:lpstr>
      <vt:lpstr>Hoe werkt het</vt:lpstr>
      <vt:lpstr>Inhoud presentatie</vt:lpstr>
      <vt:lpstr>PowerPoint-presentatie</vt:lpstr>
      <vt:lpstr>JOGG </vt:lpstr>
      <vt:lpstr>Kijk om je heen... </vt:lpstr>
      <vt:lpstr>PowerPoint-presentatie</vt:lpstr>
      <vt:lpstr>1 op de 8 kinderen</vt:lpstr>
      <vt:lpstr>Gevolgen: fysiek, psychisch en sociaal</vt:lpstr>
      <vt:lpstr>Het is geen individueel probleem </vt:lpstr>
      <vt:lpstr>JOGG wil dat ieder kind fysiek en mentaal in een gezonde omgeving opgroeit  </vt:lpstr>
      <vt:lpstr>De focus: waar kinderen en jongeren veel komen</vt:lpstr>
      <vt:lpstr>Bijvoorbeeld</vt:lpstr>
      <vt:lpstr>Hoe kunnen we elkaar versterken in gezamenlijke ambities?</vt:lpstr>
      <vt:lpstr>PowerPoint-presentatie</vt:lpstr>
      <vt:lpstr>PowerPoint-presentatie</vt:lpstr>
      <vt:lpstr>Waar lopen vrijwilligers tegenaan als zij hun sport- of buurtlocatie gezonder willen maken?</vt:lpstr>
      <vt:lpstr>Een sport- of buurtlocatie wil graag gezonder worden maar kan dit niet alleen! Ze hebben meerdere uitdagingen:</vt:lpstr>
      <vt:lpstr>PowerPoint-presentatie</vt:lpstr>
      <vt:lpstr>PowerPoint-presentatie</vt:lpstr>
      <vt:lpstr>PowerPoint-presentatie</vt:lpstr>
      <vt:lpstr>De horeca zonder Teamfit</vt:lpstr>
      <vt:lpstr>De horeca met Teamfit</vt:lpstr>
      <vt:lpstr>Ellen Bellert, Bestuurslid bij Voorster Hockey Club</vt:lpstr>
      <vt:lpstr>“De ondersteunende materialen, zoals de voorbeeldbrief, van  de beweging ‘Op weg naar  een Rookvrije Generatie’ waren erg nuttig.”</vt:lpstr>
      <vt:lpstr>PowerPoint-presentatie</vt:lpstr>
      <vt:lpstr>PowerPoint-presentatie</vt:lpstr>
      <vt:lpstr>PowerPoint-presentatie</vt:lpstr>
      <vt:lpstr>PowerPoint-presentatie</vt:lpstr>
      <vt:lpstr>Praktijkvoorbeeld: pilot water en fruit</vt:lpstr>
      <vt:lpstr>Samenwerking met groothandels</vt:lpstr>
      <vt:lpstr>Hoe beleid en uitvoering elkaar versterken</vt:lpstr>
      <vt:lpstr>Praktijkvoorbeeld: een koplopersgroep</vt:lpstr>
      <vt:lpstr>Waar wil jij mee aan de slag?</vt:lpstr>
      <vt:lpstr>Wat kun jij vanuit jouw rol bijdragen?</vt:lpstr>
      <vt:lpstr>Wat levert samenwerking ons op?</vt:lpstr>
      <vt:lpstr>PowerPoint-presentatie</vt:lpstr>
      <vt:lpstr>Meer weten?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Hemmo Boven</dc:creator>
  <cp:keywords/>
  <dc:description>JOGG presentatie - versie 2 - september 2025
Ontwerp: JUST
Template: Ton Persoon</dc:description>
  <cp:lastModifiedBy>Debby Stam - JOGG</cp:lastModifiedBy>
  <cp:revision>1</cp:revision>
  <dcterms:created xsi:type="dcterms:W3CDTF">2026-10-13T08:43:21Z</dcterms:created>
  <dcterms:modified xsi:type="dcterms:W3CDTF">2026-10-30T13:06:44Z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0x01010083BCDB8F96A48847921A83DCCFE4C79B</vt:lpwstr>
  </property>
</Properties>
</file>