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 id="2147483706" r:id="rId5"/>
    <p:sldMasterId id="2147483731" r:id="rId6"/>
    <p:sldMasterId id="2147483726" r:id="rId7"/>
  </p:sldMasterIdLst>
  <p:notesMasterIdLst>
    <p:notesMasterId r:id="rId98"/>
  </p:notesMasterIdLst>
  <p:sldIdLst>
    <p:sldId id="302" r:id="rId8"/>
    <p:sldId id="437" r:id="rId9"/>
    <p:sldId id="327" r:id="rId10"/>
    <p:sldId id="709" r:id="rId11"/>
    <p:sldId id="328" r:id="rId12"/>
    <p:sldId id="334" r:id="rId13"/>
    <p:sldId id="708" r:id="rId14"/>
    <p:sldId id="365" r:id="rId15"/>
    <p:sldId id="291" r:id="rId16"/>
    <p:sldId id="335" r:id="rId17"/>
    <p:sldId id="295" r:id="rId18"/>
    <p:sldId id="331" r:id="rId19"/>
    <p:sldId id="343" r:id="rId20"/>
    <p:sldId id="292" r:id="rId21"/>
    <p:sldId id="336" r:id="rId22"/>
    <p:sldId id="330" r:id="rId23"/>
    <p:sldId id="337" r:id="rId24"/>
    <p:sldId id="367" r:id="rId25"/>
    <p:sldId id="434" r:id="rId26"/>
    <p:sldId id="366" r:id="rId27"/>
    <p:sldId id="712" r:id="rId28"/>
    <p:sldId id="713" r:id="rId29"/>
    <p:sldId id="344" r:id="rId30"/>
    <p:sldId id="323" r:id="rId31"/>
    <p:sldId id="375" r:id="rId32"/>
    <p:sldId id="409" r:id="rId33"/>
    <p:sldId id="438" r:id="rId34"/>
    <p:sldId id="363" r:id="rId35"/>
    <p:sldId id="722" r:id="rId36"/>
    <p:sldId id="416" r:id="rId37"/>
    <p:sldId id="412" r:id="rId38"/>
    <p:sldId id="425" r:id="rId39"/>
    <p:sldId id="386" r:id="rId40"/>
    <p:sldId id="694" r:id="rId41"/>
    <p:sldId id="373" r:id="rId42"/>
    <p:sldId id="346" r:id="rId43"/>
    <p:sldId id="428" r:id="rId44"/>
    <p:sldId id="347" r:id="rId45"/>
    <p:sldId id="349" r:id="rId46"/>
    <p:sldId id="690" r:id="rId47"/>
    <p:sldId id="691" r:id="rId48"/>
    <p:sldId id="692" r:id="rId49"/>
    <p:sldId id="693" r:id="rId50"/>
    <p:sldId id="348" r:id="rId51"/>
    <p:sldId id="696" r:id="rId52"/>
    <p:sldId id="369" r:id="rId53"/>
    <p:sldId id="395" r:id="rId54"/>
    <p:sldId id="310" r:id="rId55"/>
    <p:sldId id="381" r:id="rId56"/>
    <p:sldId id="406" r:id="rId57"/>
    <p:sldId id="716" r:id="rId58"/>
    <p:sldId id="718" r:id="rId59"/>
    <p:sldId id="719" r:id="rId60"/>
    <p:sldId id="720" r:id="rId61"/>
    <p:sldId id="721" r:id="rId62"/>
    <p:sldId id="717" r:id="rId63"/>
    <p:sldId id="379" r:id="rId64"/>
    <p:sldId id="368" r:id="rId65"/>
    <p:sldId id="400" r:id="rId66"/>
    <p:sldId id="399" r:id="rId67"/>
    <p:sldId id="436" r:id="rId68"/>
    <p:sldId id="433" r:id="rId69"/>
    <p:sldId id="435" r:id="rId70"/>
    <p:sldId id="2145705145" r:id="rId71"/>
    <p:sldId id="432" r:id="rId72"/>
    <p:sldId id="715" r:id="rId73"/>
    <p:sldId id="387" r:id="rId74"/>
    <p:sldId id="389" r:id="rId75"/>
    <p:sldId id="390" r:id="rId76"/>
    <p:sldId id="388" r:id="rId77"/>
    <p:sldId id="391" r:id="rId78"/>
    <p:sldId id="415" r:id="rId79"/>
    <p:sldId id="402" r:id="rId80"/>
    <p:sldId id="701" r:id="rId81"/>
    <p:sldId id="702" r:id="rId82"/>
    <p:sldId id="710" r:id="rId83"/>
    <p:sldId id="410" r:id="rId84"/>
    <p:sldId id="394" r:id="rId85"/>
    <p:sldId id="321" r:id="rId86"/>
    <p:sldId id="311" r:id="rId87"/>
    <p:sldId id="312" r:id="rId88"/>
    <p:sldId id="313" r:id="rId89"/>
    <p:sldId id="317" r:id="rId90"/>
    <p:sldId id="314" r:id="rId91"/>
    <p:sldId id="315" r:id="rId92"/>
    <p:sldId id="316" r:id="rId93"/>
    <p:sldId id="318" r:id="rId94"/>
    <p:sldId id="711" r:id="rId95"/>
    <p:sldId id="320" r:id="rId96"/>
    <p:sldId id="275" r:id="rId97"/>
  </p:sldIdLst>
  <p:sldSz cx="9144000" cy="5143500" type="screen16x9"/>
  <p:notesSz cx="6858000" cy="9144000"/>
  <p:defaultText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1099210-241B-9488-62C0-7252E383D58D}" name="Melissa Kolhorn" initials="MK" userId="S::melissa.kolhorn@jogg.nl::a1572104-5246-4857-b7fd-4334f6b30f62" providerId="AD"/>
  <p188:author id="{CA7AFB15-8E43-AEC9-A7EF-BE3E8AD49023}" name="Marla Hahnraths" initials="MH" userId="S::marla.hahnraths@jogg.nl::8bd5b1c3-8c31-4436-b620-1b2c284f4d38" providerId="AD"/>
  <p188:author id="{EAF7641D-E2D4-9BC9-1E61-A672AB5D023D}" name="Elsa van der Meer" initials="Ev" userId="S::Elsa.vanderMeer@jogg.nl::f3a388af-383a-4c27-8a41-83cd99c32851" providerId="AD"/>
  <p188:author id="{66533826-B040-44FB-A7FB-0E459EAD18AF}" name="Mirte Kamphuis" initials="MK" userId="S::mirte.kamphuis@jogg.nl::a3892a67-68b8-4370-89f2-3a75c1039ce9" providerId="AD"/>
  <p188:author id="{FD091A5F-6A8E-EC52-1C79-94B777AA39E4}" name="Anne-Jeth de Groot" initials="AG" userId="S::annejeth.degroot@jogg.nl::0a9e38dd-a380-431f-9207-2a3992a559a2" providerId="AD"/>
  <p188:author id="{373BA965-2D12-B04E-5244-D4D420B5CF72}" name="Rianne de Ridder" initials="RR" userId="S::rianne.deridder@jogg.nl::1ecec074-6370-41e3-b341-085d56b86197" providerId="AD"/>
  <p188:author id="{2D54E167-3FF6-DF6B-F7EC-ED09EA7C9DD1}" name="Krista van de Steeg" initials="" userId="S::krista.vandesteeg@jogg.nl::2f20722e-4f16-4474-86ea-7a3b546fbd4c" providerId="AD"/>
  <p188:author id="{8BC6416A-F384-1C8F-0457-CAF12067AC22}" name="Anouk van Duivenvoorde" initials="Av" userId="S::anouk.vanduivenvoorde@jogg.nl::96dea984-e4ef-4dd2-aad5-186755ecce27" providerId="AD"/>
  <p188:author id="{67E41695-0213-E5B3-7C15-48F3226892B8}" name="Birgit Vulkers" initials="" userId="S::birgit.vulkers@jogg.nl::8840ffef-f925-4853-a355-ef9d657d75c8" providerId="AD"/>
  <p188:author id="{8B45E09A-45EF-ACB0-D8E1-26A572AB8164}" name="Elsa van der Meer" initials="EM" userId="S::elsa.vandermeer@jogg.nl::f3a388af-383a-4c27-8a41-83cd99c32851" providerId="AD"/>
  <p188:author id="{5D0C99D8-A834-B4C4-23E0-40C80C85B1BB}" name="Jordi van Opzeeland" initials="JO" userId="S::jordi.vanopzeeland@jogg.nl::ad248aa3-9b40-45f7-a403-02992bd50d1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E9FC"/>
    <a:srgbClr val="DEF0F8"/>
    <a:srgbClr val="E8F3DD"/>
    <a:srgbClr val="ECEC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FA1096-471D-6019-8FE7-27C8422415A9}" v="14" dt="2026-08-27T14:22:48.2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1042" autoAdjust="0"/>
  </p:normalViewPr>
  <p:slideViewPr>
    <p:cSldViewPr snapToGrid="0">
      <p:cViewPr varScale="1">
        <p:scale>
          <a:sx n="149" d="100"/>
          <a:sy n="149" d="100"/>
        </p:scale>
        <p:origin x="2124" y="-21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84" Type="http://schemas.openxmlformats.org/officeDocument/2006/relationships/slide" Target="slides/slide77.xml"/><Relationship Id="rId89" Type="http://schemas.openxmlformats.org/officeDocument/2006/relationships/slide" Target="slides/slide82.xml"/><Relationship Id="rId16" Type="http://schemas.openxmlformats.org/officeDocument/2006/relationships/slide" Target="slides/slide9.xml"/><Relationship Id="rId11" Type="http://schemas.openxmlformats.org/officeDocument/2006/relationships/slide" Target="slides/slide4.xml"/><Relationship Id="rId32" Type="http://schemas.openxmlformats.org/officeDocument/2006/relationships/slide" Target="slides/slide25.xml"/><Relationship Id="rId37" Type="http://schemas.openxmlformats.org/officeDocument/2006/relationships/slide" Target="slides/slide30.xml"/><Relationship Id="rId53" Type="http://schemas.openxmlformats.org/officeDocument/2006/relationships/slide" Target="slides/slide46.xml"/><Relationship Id="rId58" Type="http://schemas.openxmlformats.org/officeDocument/2006/relationships/slide" Target="slides/slide51.xml"/><Relationship Id="rId74" Type="http://schemas.openxmlformats.org/officeDocument/2006/relationships/slide" Target="slides/slide67.xml"/><Relationship Id="rId79" Type="http://schemas.openxmlformats.org/officeDocument/2006/relationships/slide" Target="slides/slide72.xml"/><Relationship Id="rId102" Type="http://schemas.openxmlformats.org/officeDocument/2006/relationships/tableStyles" Target="tableStyles.xml"/><Relationship Id="rId5" Type="http://schemas.openxmlformats.org/officeDocument/2006/relationships/slideMaster" Target="slideMasters/slideMaster2.xml"/><Relationship Id="rId90" Type="http://schemas.openxmlformats.org/officeDocument/2006/relationships/slide" Target="slides/slide83.xml"/><Relationship Id="rId95" Type="http://schemas.openxmlformats.org/officeDocument/2006/relationships/slide" Target="slides/slide88.xml"/><Relationship Id="rId22" Type="http://schemas.openxmlformats.org/officeDocument/2006/relationships/slide" Target="slides/slide15.xml"/><Relationship Id="rId27" Type="http://schemas.openxmlformats.org/officeDocument/2006/relationships/slide" Target="slides/slide20.xml"/><Relationship Id="rId43" Type="http://schemas.openxmlformats.org/officeDocument/2006/relationships/slide" Target="slides/slide36.xml"/><Relationship Id="rId48" Type="http://schemas.openxmlformats.org/officeDocument/2006/relationships/slide" Target="slides/slide41.xml"/><Relationship Id="rId64" Type="http://schemas.openxmlformats.org/officeDocument/2006/relationships/slide" Target="slides/slide57.xml"/><Relationship Id="rId69" Type="http://schemas.openxmlformats.org/officeDocument/2006/relationships/slide" Target="slides/slide62.xml"/><Relationship Id="rId80" Type="http://schemas.openxmlformats.org/officeDocument/2006/relationships/slide" Target="slides/slide73.xml"/><Relationship Id="rId85" Type="http://schemas.openxmlformats.org/officeDocument/2006/relationships/slide" Target="slides/slide78.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103" Type="http://schemas.microsoft.com/office/2015/10/relationships/revisionInfo" Target="revisionInfo.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slide" Target="slides/slide68.xml"/><Relationship Id="rId83" Type="http://schemas.openxmlformats.org/officeDocument/2006/relationships/slide" Target="slides/slide76.xml"/><Relationship Id="rId88" Type="http://schemas.openxmlformats.org/officeDocument/2006/relationships/slide" Target="slides/slide81.xml"/><Relationship Id="rId91" Type="http://schemas.openxmlformats.org/officeDocument/2006/relationships/slide" Target="slides/slide84.xml"/><Relationship Id="rId96" Type="http://schemas.openxmlformats.org/officeDocument/2006/relationships/slide" Target="slides/slide89.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slide" Target="slides/slide71.xml"/><Relationship Id="rId81" Type="http://schemas.openxmlformats.org/officeDocument/2006/relationships/slide" Target="slides/slide74.xml"/><Relationship Id="rId86" Type="http://schemas.openxmlformats.org/officeDocument/2006/relationships/slide" Target="slides/slide79.xml"/><Relationship Id="rId94" Type="http://schemas.openxmlformats.org/officeDocument/2006/relationships/slide" Target="slides/slide87.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slide" Target="slides/slide69.xml"/><Relationship Id="rId97" Type="http://schemas.openxmlformats.org/officeDocument/2006/relationships/slide" Target="slides/slide90.xml"/><Relationship Id="rId104" Type="http://schemas.microsoft.com/office/2018/10/relationships/authors" Target="authors.xml"/><Relationship Id="rId7" Type="http://schemas.openxmlformats.org/officeDocument/2006/relationships/slideMaster" Target="slideMasters/slideMaster4.xml"/><Relationship Id="rId71" Type="http://schemas.openxmlformats.org/officeDocument/2006/relationships/slide" Target="slides/slide64.xml"/><Relationship Id="rId92" Type="http://schemas.openxmlformats.org/officeDocument/2006/relationships/slide" Target="slides/slide85.xml"/><Relationship Id="rId2" Type="http://schemas.openxmlformats.org/officeDocument/2006/relationships/customXml" Target="../customXml/item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 Id="rId87" Type="http://schemas.openxmlformats.org/officeDocument/2006/relationships/slide" Target="slides/slide80.xml"/><Relationship Id="rId61" Type="http://schemas.openxmlformats.org/officeDocument/2006/relationships/slide" Target="slides/slide54.xml"/><Relationship Id="rId82" Type="http://schemas.openxmlformats.org/officeDocument/2006/relationships/slide" Target="slides/slide75.xml"/><Relationship Id="rId19" Type="http://schemas.openxmlformats.org/officeDocument/2006/relationships/slide" Target="slides/slide12.xml"/><Relationship Id="rId14" Type="http://schemas.openxmlformats.org/officeDocument/2006/relationships/slide" Target="slides/slide7.xml"/><Relationship Id="rId30" Type="http://schemas.openxmlformats.org/officeDocument/2006/relationships/slide" Target="slides/slide23.xml"/><Relationship Id="rId35" Type="http://schemas.openxmlformats.org/officeDocument/2006/relationships/slide" Target="slides/slide28.xml"/><Relationship Id="rId56" Type="http://schemas.openxmlformats.org/officeDocument/2006/relationships/slide" Target="slides/slide49.xml"/><Relationship Id="rId77" Type="http://schemas.openxmlformats.org/officeDocument/2006/relationships/slide" Target="slides/slide70.xml"/><Relationship Id="rId100" Type="http://schemas.openxmlformats.org/officeDocument/2006/relationships/viewProps" Target="viewProps.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93" Type="http://schemas.openxmlformats.org/officeDocument/2006/relationships/slide" Target="slides/slide86.xml"/><Relationship Id="rId98" Type="http://schemas.openxmlformats.org/officeDocument/2006/relationships/notesMaster" Target="notesMasters/notesMaster1.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94ABBD-1D8E-AB4D-BFC8-A9CE9EA7FF94}" type="datetimeFigureOut">
              <a:rPr lang="nl-NL" smtClean="0"/>
              <a:t>27-8-2026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F96F5E-A800-3B4F-BB9F-6BE6D9D41791}" type="slidenum">
              <a:rPr lang="nl-NL" smtClean="0"/>
              <a:t>‹nr.›</a:t>
            </a:fld>
            <a:endParaRPr lang="nl-NL"/>
          </a:p>
        </p:txBody>
      </p:sp>
    </p:spTree>
    <p:extLst>
      <p:ext uri="{BB962C8B-B14F-4D97-AF65-F5344CB8AC3E}">
        <p14:creationId xmlns:p14="http://schemas.microsoft.com/office/powerpoint/2010/main" val="746086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jogg-academy.nl/impact-van-jogg"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jogg-academy.nl/ambitie-gezond-uit"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jogg.nl/ambitie/akkoord-gezonde-voeding-op-scholen" TargetMode="External"/><Relationship Id="rId2" Type="http://schemas.openxmlformats.org/officeDocument/2006/relationships/slide" Target="../slides/slide40.xml"/><Relationship Id="rId1" Type="http://schemas.openxmlformats.org/officeDocument/2006/relationships/notesMaster" Target="../notesMasters/notesMaster1.xml"/><Relationship Id="rId5" Type="http://schemas.openxmlformats.org/officeDocument/2006/relationships/hyperlink" Target="https://jogg-academy.nl/maak-de-omgeving-gezond/omgevingen/school-opvang/middelbaar-beroepsonderwijs/akkoord-gezonde-voeding-op-scholen" TargetMode="External"/><Relationship Id="rId4" Type="http://schemas.openxmlformats.org/officeDocument/2006/relationships/hyperlink" Target="https://www.voedingscentrum.nl/professionals/gezonde-eetomgeving/de-richtlijn-gezondere-eetomgevingen.aspx" TargetMode="Externa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jogg-academy.nl/convenant-gezonde-sportevenementen"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jogg-academy.nl/thialf-laat-zien-dat-gezond-eten-bij-topsportevenementen-wel-kan" TargetMode="External"/><Relationship Id="rId2" Type="http://schemas.openxmlformats.org/officeDocument/2006/relationships/slide" Target="../slides/slide43.xml"/><Relationship Id="rId1" Type="http://schemas.openxmlformats.org/officeDocument/2006/relationships/notesMaster" Target="../notesMasters/notesMaster1.xml"/><Relationship Id="rId5" Type="http://schemas.openxmlformats.org/officeDocument/2006/relationships/hyperlink" Target="https://jogg-academy.nl/wk-volleybal-als-katalysator-voor-gezonde-leefstijl" TargetMode="External"/><Relationship Id="rId4" Type="http://schemas.openxmlformats.org/officeDocument/2006/relationships/hyperlink" Target="https://jogg-academy.nl/ek-wielrennen-als-vliegwiel-alle-drentse-gemeenten-gaan-voor-gezondere-sportevenementen" TargetMode="Externa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jogg-academy.nl/gezonde-basisschool-van-de-toekomst"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jogg-academy.nl/beweegvriendelijke-omgeving" TargetMode="External"/><Relationship Id="rId2" Type="http://schemas.openxmlformats.org/officeDocument/2006/relationships/slide" Target="../slides/slide45.xml"/><Relationship Id="rId1" Type="http://schemas.openxmlformats.org/officeDocument/2006/relationships/notesMaster" Target="../notesMasters/notesMaster1.xml"/><Relationship Id="rId4" Type="http://schemas.openxmlformats.org/officeDocument/2006/relationships/hyperlink" Target="https://jogg-academy.nl/gezonde-buurten" TargetMode="Externa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s://jogg-teamfit.nl/" TargetMode="External"/><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3" Type="http://schemas.openxmlformats.org/officeDocument/2006/relationships/hyperlink" Target="https://jogg-teamfit.nl/" TargetMode="External"/><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3" Type="http://schemas.openxmlformats.org/officeDocument/2006/relationships/hyperlink" Target="https://jogg-academy.nl/acht-brabantse-gemeenten-een-gezonde-beweging" TargetMode="External"/><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3" Type="http://schemas.openxmlformats.org/officeDocument/2006/relationships/hyperlink" Target="https://jogg-academy.nl/midden-drenthe-koppelt-subsidie-aan-gezondere-evenementen" TargetMode="External"/><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3" Type="http://schemas.openxmlformats.org/officeDocument/2006/relationships/hyperlink" Target="https://jogg-academy.nl/van-campagne-naar-wekelijks-gezonde-schoollunches" TargetMode="External"/><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3" Type="http://schemas.openxmlformats.org/officeDocument/2006/relationships/hyperlink" Target="https://jogg-academy.nl/de-combinatie-van-de-jogg-en-kngg-aanpak-in-alkmaar" TargetMode="External"/><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endParaRPr lang="nl-NL"/>
          </a:p>
        </p:txBody>
      </p:sp>
      <p:sp>
        <p:nvSpPr>
          <p:cNvPr id="4" name="Slide Number Placeholder 3"/>
          <p:cNvSpPr>
            <a:spLocks noGrp="1"/>
          </p:cNvSpPr>
          <p:nvPr>
            <p:ph type="sldNum" sz="quarter" idx="5"/>
          </p:nvPr>
        </p:nvSpPr>
        <p:spPr/>
        <p:txBody>
          <a:bodyPr/>
          <a:lstStyle/>
          <a:p>
            <a:fld id="{B4F96F5E-A800-3B4F-BB9F-6BE6D9D41791}" type="slidenum">
              <a:rPr lang="nl-NL" smtClean="0"/>
              <a:t>1</a:t>
            </a:fld>
            <a:endParaRPr lang="nl-NL"/>
          </a:p>
        </p:txBody>
      </p:sp>
    </p:spTree>
    <p:extLst>
      <p:ext uri="{BB962C8B-B14F-4D97-AF65-F5344CB8AC3E}">
        <p14:creationId xmlns:p14="http://schemas.microsoft.com/office/powerpoint/2010/main" val="26248171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r>
              <a:rPr lang="nl-NL"/>
              <a:t>Iedereen is nodig om de leefomgeving van </a:t>
            </a:r>
            <a:r>
              <a:rPr lang="nl-NL" b="1"/>
              <a:t>kinderen</a:t>
            </a:r>
            <a:r>
              <a:rPr lang="nl-NL"/>
              <a:t> gezonder te maken. </a:t>
            </a:r>
          </a:p>
        </p:txBody>
      </p:sp>
      <p:sp>
        <p:nvSpPr>
          <p:cNvPr id="4" name="Slide Number Placeholder 3"/>
          <p:cNvSpPr>
            <a:spLocks noGrp="1"/>
          </p:cNvSpPr>
          <p:nvPr>
            <p:ph type="sldNum" sz="quarter" idx="5"/>
          </p:nvPr>
        </p:nvSpPr>
        <p:spPr/>
        <p:txBody>
          <a:bodyPr/>
          <a:lstStyle/>
          <a:p>
            <a:fld id="{B4F96F5E-A800-3B4F-BB9F-6BE6D9D41791}" type="slidenum">
              <a:rPr lang="nl-NL" smtClean="0"/>
              <a:t>15</a:t>
            </a:fld>
            <a:endParaRPr lang="nl-NL"/>
          </a:p>
        </p:txBody>
      </p:sp>
    </p:spTree>
    <p:extLst>
      <p:ext uri="{BB962C8B-B14F-4D97-AF65-F5344CB8AC3E}">
        <p14:creationId xmlns:p14="http://schemas.microsoft.com/office/powerpoint/2010/main" val="20006522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endParaRPr lang="nl-NL"/>
          </a:p>
        </p:txBody>
      </p:sp>
      <p:sp>
        <p:nvSpPr>
          <p:cNvPr id="4" name="Slide Number Placeholder 3"/>
          <p:cNvSpPr>
            <a:spLocks noGrp="1"/>
          </p:cNvSpPr>
          <p:nvPr>
            <p:ph type="sldNum" sz="quarter" idx="5"/>
          </p:nvPr>
        </p:nvSpPr>
        <p:spPr/>
        <p:txBody>
          <a:bodyPr/>
          <a:lstStyle/>
          <a:p>
            <a:fld id="{B4F96F5E-A800-3B4F-BB9F-6BE6D9D41791}" type="slidenum">
              <a:rPr lang="nl-NL" smtClean="0"/>
              <a:t>16</a:t>
            </a:fld>
            <a:endParaRPr lang="nl-NL"/>
          </a:p>
        </p:txBody>
      </p:sp>
    </p:spTree>
    <p:extLst>
      <p:ext uri="{BB962C8B-B14F-4D97-AF65-F5344CB8AC3E}">
        <p14:creationId xmlns:p14="http://schemas.microsoft.com/office/powerpoint/2010/main" val="29297364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r>
              <a:rPr lang="nl-NL"/>
              <a:t>We sluiten in ons werk nauw aan op de zeven omgevingen die worden gedefinieerd in de Samenhangende Preventiestrategie (VWS 2025). Kinderopvang en Schoolomgeving, Supermarkten, Verkoop en marketing, Zorg omgeving en Sociaal domein, Online Leefomgeving, Vrijetijdsomgeving, waaronder recreatie en </a:t>
            </a:r>
            <a:r>
              <a:rPr lang="nl-NL" err="1"/>
              <a:t>dagattracties</a:t>
            </a:r>
            <a:r>
              <a:rPr lang="nl-NL"/>
              <a:t>, en de werkomgeving. </a:t>
            </a:r>
          </a:p>
        </p:txBody>
      </p:sp>
      <p:sp>
        <p:nvSpPr>
          <p:cNvPr id="4" name="Slide Number Placeholder 3"/>
          <p:cNvSpPr>
            <a:spLocks noGrp="1"/>
          </p:cNvSpPr>
          <p:nvPr>
            <p:ph type="sldNum" sz="quarter" idx="5"/>
          </p:nvPr>
        </p:nvSpPr>
        <p:spPr/>
        <p:txBody>
          <a:bodyPr/>
          <a:lstStyle/>
          <a:p>
            <a:fld id="{B4F96F5E-A800-3B4F-BB9F-6BE6D9D41791}" type="slidenum">
              <a:rPr lang="nl-NL" smtClean="0"/>
              <a:t>18</a:t>
            </a:fld>
            <a:endParaRPr lang="nl-NL"/>
          </a:p>
        </p:txBody>
      </p:sp>
    </p:spTree>
    <p:extLst>
      <p:ext uri="{BB962C8B-B14F-4D97-AF65-F5344CB8AC3E}">
        <p14:creationId xmlns:p14="http://schemas.microsoft.com/office/powerpoint/2010/main" val="22865395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endParaRPr lang="nl-NL"/>
          </a:p>
        </p:txBody>
      </p:sp>
      <p:sp>
        <p:nvSpPr>
          <p:cNvPr id="4" name="Slide Number Placeholder 3"/>
          <p:cNvSpPr>
            <a:spLocks noGrp="1"/>
          </p:cNvSpPr>
          <p:nvPr>
            <p:ph type="sldNum" sz="quarter" idx="5"/>
          </p:nvPr>
        </p:nvSpPr>
        <p:spPr/>
        <p:txBody>
          <a:bodyPr/>
          <a:lstStyle/>
          <a:p>
            <a:fld id="{B4F96F5E-A800-3B4F-BB9F-6BE6D9D41791}" type="slidenum">
              <a:rPr lang="nl-NL" smtClean="0"/>
              <a:t>20</a:t>
            </a:fld>
            <a:endParaRPr lang="nl-NL"/>
          </a:p>
        </p:txBody>
      </p:sp>
    </p:spTree>
    <p:extLst>
      <p:ext uri="{BB962C8B-B14F-4D97-AF65-F5344CB8AC3E}">
        <p14:creationId xmlns:p14="http://schemas.microsoft.com/office/powerpoint/2010/main" val="10841485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E6E978-BE62-301C-71EE-1AD0AC94EE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A668FC-0607-743C-E8E8-B408E5D12BB0}"/>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0153241C-62C4-0D5B-144E-2FE5EF27BEE8}"/>
              </a:ext>
            </a:extLst>
          </p:cNvPr>
          <p:cNvSpPr>
            <a:spLocks noGrp="1"/>
          </p:cNvSpPr>
          <p:nvPr>
            <p:ph type="body" idx="1"/>
          </p:nvPr>
        </p:nvSpPr>
        <p:spPr/>
        <p:txBody>
          <a:bodyPr/>
          <a:lstStyle/>
          <a:p>
            <a:endParaRPr lang="nl-NL"/>
          </a:p>
        </p:txBody>
      </p:sp>
      <p:sp>
        <p:nvSpPr>
          <p:cNvPr id="4" name="Slide Number Placeholder 3">
            <a:extLst>
              <a:ext uri="{FF2B5EF4-FFF2-40B4-BE49-F238E27FC236}">
                <a16:creationId xmlns:a16="http://schemas.microsoft.com/office/drawing/2014/main" id="{F8F7AE98-CFA0-942C-D5AA-0E46B88EFAFB}"/>
              </a:ext>
            </a:extLst>
          </p:cNvPr>
          <p:cNvSpPr>
            <a:spLocks noGrp="1"/>
          </p:cNvSpPr>
          <p:nvPr>
            <p:ph type="sldNum" sz="quarter" idx="5"/>
          </p:nvPr>
        </p:nvSpPr>
        <p:spPr/>
        <p:txBody>
          <a:bodyPr/>
          <a:lstStyle/>
          <a:p>
            <a:fld id="{B4F96F5E-A800-3B4F-BB9F-6BE6D9D41791}" type="slidenum">
              <a:rPr lang="nl-NL" smtClean="0"/>
              <a:t>21</a:t>
            </a:fld>
            <a:endParaRPr lang="nl-NL"/>
          </a:p>
        </p:txBody>
      </p:sp>
    </p:spTree>
    <p:extLst>
      <p:ext uri="{BB962C8B-B14F-4D97-AF65-F5344CB8AC3E}">
        <p14:creationId xmlns:p14="http://schemas.microsoft.com/office/powerpoint/2010/main" val="1747272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Tijdens de landelijke verkiezingen 2025 riepen we namens 172 JOGG-wethouders op om bewust te stemmen! </a:t>
            </a:r>
            <a:br>
              <a:rPr lang="nl-NL"/>
            </a:br>
            <a:br>
              <a:rPr lang="nl-NL"/>
            </a:br>
            <a:r>
              <a:rPr lang="nl-NL"/>
              <a:t>EEN KIND kan niet stemmen voor een gezonde toekomst. Jij wel. </a:t>
            </a:r>
            <a:br>
              <a:rPr lang="nl-NL"/>
            </a:br>
            <a:r>
              <a:rPr lang="nl-NL"/>
              <a:t>Vandaag delen we onze oproep aan alle kiezers: neem gezondheid mee in het stemhokje. Juist nu, één week voor de verkiezingen. </a:t>
            </a:r>
            <a:br>
              <a:rPr lang="nl-NL"/>
            </a:br>
            <a:br>
              <a:rPr lang="nl-NL"/>
            </a:br>
            <a:r>
              <a:rPr lang="nl-NL"/>
              <a:t>Samen met maar liefst 172 JOGG-wethouders zetten we gezondheidspreventie op de kaart. Want een gezonde jeugd vraagt om bewuste keuzes, in beleid én in de samenleving. </a:t>
            </a:r>
            <a:br>
              <a:rPr lang="nl-NL"/>
            </a:br>
            <a:endParaRPr lang="nl-NL"/>
          </a:p>
          <a:p>
            <a:endParaRPr lang="nl-NL"/>
          </a:p>
        </p:txBody>
      </p:sp>
      <p:sp>
        <p:nvSpPr>
          <p:cNvPr id="4" name="Slide Number Placeholder 3"/>
          <p:cNvSpPr>
            <a:spLocks noGrp="1"/>
          </p:cNvSpPr>
          <p:nvPr>
            <p:ph type="sldNum" sz="quarter" idx="5"/>
          </p:nvPr>
        </p:nvSpPr>
        <p:spPr/>
        <p:txBody>
          <a:bodyPr/>
          <a:lstStyle/>
          <a:p>
            <a:fld id="{B4F96F5E-A800-3B4F-BB9F-6BE6D9D41791}" type="slidenum">
              <a:rPr lang="nl-NL" smtClean="0"/>
              <a:t>22</a:t>
            </a:fld>
            <a:endParaRPr lang="nl-NL"/>
          </a:p>
        </p:txBody>
      </p:sp>
    </p:spTree>
    <p:extLst>
      <p:ext uri="{BB962C8B-B14F-4D97-AF65-F5344CB8AC3E}">
        <p14:creationId xmlns:p14="http://schemas.microsoft.com/office/powerpoint/2010/main" val="29614726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endParaRPr lang="nl-NL"/>
          </a:p>
        </p:txBody>
      </p:sp>
      <p:sp>
        <p:nvSpPr>
          <p:cNvPr id="4" name="Slide Number Placeholder 3"/>
          <p:cNvSpPr>
            <a:spLocks noGrp="1"/>
          </p:cNvSpPr>
          <p:nvPr>
            <p:ph type="sldNum" sz="quarter" idx="5"/>
          </p:nvPr>
        </p:nvSpPr>
        <p:spPr/>
        <p:txBody>
          <a:bodyPr/>
          <a:lstStyle/>
          <a:p>
            <a:fld id="{B4F96F5E-A800-3B4F-BB9F-6BE6D9D41791}" type="slidenum">
              <a:rPr lang="nl-NL" smtClean="0"/>
              <a:t>23</a:t>
            </a:fld>
            <a:endParaRPr lang="nl-NL"/>
          </a:p>
        </p:txBody>
      </p:sp>
    </p:spTree>
    <p:extLst>
      <p:ext uri="{BB962C8B-B14F-4D97-AF65-F5344CB8AC3E}">
        <p14:creationId xmlns:p14="http://schemas.microsoft.com/office/powerpoint/2010/main" val="13302879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r>
              <a:rPr lang="nl-NL"/>
              <a:t>Kijk op de JOGG-Academy voor de laatste stand van zaken voor het aantal JOGG &amp; </a:t>
            </a:r>
            <a:r>
              <a:rPr lang="nl-NL" err="1"/>
              <a:t>KnGG</a:t>
            </a:r>
            <a:r>
              <a:rPr lang="nl-NL"/>
              <a:t>-gemeenten.</a:t>
            </a:r>
          </a:p>
          <a:p>
            <a:endParaRPr lang="nl-NL"/>
          </a:p>
          <a:p>
            <a:r>
              <a:rPr lang="nl-NL"/>
              <a:t>Helpt om ook te praten in percentage (bijv. 260 gemeenten is meer dan 75% van de Nederlandse gemeenten)</a:t>
            </a:r>
          </a:p>
        </p:txBody>
      </p:sp>
      <p:sp>
        <p:nvSpPr>
          <p:cNvPr id="4" name="Slide Number Placeholder 3"/>
          <p:cNvSpPr>
            <a:spLocks noGrp="1"/>
          </p:cNvSpPr>
          <p:nvPr>
            <p:ph type="sldNum" sz="quarter" idx="5"/>
          </p:nvPr>
        </p:nvSpPr>
        <p:spPr/>
        <p:txBody>
          <a:bodyPr/>
          <a:lstStyle/>
          <a:p>
            <a:fld id="{B4F96F5E-A800-3B4F-BB9F-6BE6D9D41791}" type="slidenum">
              <a:rPr lang="nl-NL" smtClean="0"/>
              <a:t>24</a:t>
            </a:fld>
            <a:endParaRPr lang="nl-NL"/>
          </a:p>
        </p:txBody>
      </p:sp>
    </p:spTree>
    <p:extLst>
      <p:ext uri="{BB962C8B-B14F-4D97-AF65-F5344CB8AC3E}">
        <p14:creationId xmlns:p14="http://schemas.microsoft.com/office/powerpoint/2010/main" val="38468780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r>
              <a:rPr lang="nl-NL"/>
              <a:t>Kracht zit hem in de samen</a:t>
            </a:r>
          </a:p>
          <a:p>
            <a:r>
              <a:rPr lang="nl-NL"/>
              <a:t>Tussen gemeenten, maatschappelijke organisaties én het bedrijfsleven. nationaal én internationaal. </a:t>
            </a:r>
          </a:p>
          <a:p>
            <a:endParaRPr lang="nl-NL"/>
          </a:p>
          <a:p>
            <a:r>
              <a:rPr lang="nl-NL"/>
              <a:t>Want of het nu gaat om voeding, beweging, media of de buitenruimte, het bedrijfsleven heeft grote impact op de keuzes die we maken. </a:t>
            </a:r>
          </a:p>
          <a:p>
            <a:endParaRPr lang="nl-NL"/>
          </a:p>
          <a:p>
            <a:r>
              <a:rPr lang="nl-NL"/>
              <a:t>Daarom is het belangrijk dat we hen betrekken in onze werknetten. </a:t>
            </a:r>
          </a:p>
          <a:p>
            <a:endParaRPr lang="nl-NL"/>
          </a:p>
          <a:p>
            <a:r>
              <a:rPr lang="nl-NL"/>
              <a:t>Deze partijen zijn lokaal aan de slag; bijv. met </a:t>
            </a:r>
            <a:r>
              <a:rPr lang="nl-NL" err="1"/>
              <a:t>Teamfit</a:t>
            </a:r>
            <a:r>
              <a:rPr lang="nl-NL"/>
              <a:t>. </a:t>
            </a:r>
          </a:p>
          <a:p>
            <a:endParaRPr lang="nl-NL"/>
          </a:p>
        </p:txBody>
      </p:sp>
      <p:sp>
        <p:nvSpPr>
          <p:cNvPr id="4" name="Slide Number Placeholder 3"/>
          <p:cNvSpPr>
            <a:spLocks noGrp="1"/>
          </p:cNvSpPr>
          <p:nvPr>
            <p:ph type="sldNum" sz="quarter" idx="5"/>
          </p:nvPr>
        </p:nvSpPr>
        <p:spPr/>
        <p:txBody>
          <a:bodyPr/>
          <a:lstStyle/>
          <a:p>
            <a:fld id="{B4F96F5E-A800-3B4F-BB9F-6BE6D9D41791}" type="slidenum">
              <a:rPr lang="nl-NL" smtClean="0"/>
              <a:t>25</a:t>
            </a:fld>
            <a:endParaRPr lang="nl-NL"/>
          </a:p>
        </p:txBody>
      </p:sp>
    </p:spTree>
    <p:extLst>
      <p:ext uri="{BB962C8B-B14F-4D97-AF65-F5344CB8AC3E}">
        <p14:creationId xmlns:p14="http://schemas.microsoft.com/office/powerpoint/2010/main" val="12849130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59E9DC-CD49-C7DE-34A4-2825986499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B678F5-08DE-21EE-17C4-D06DE1952AA8}"/>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02B1EA04-F441-CE87-0FD9-9AB51E9C13BD}"/>
              </a:ext>
            </a:extLst>
          </p:cNvPr>
          <p:cNvSpPr>
            <a:spLocks noGrp="1"/>
          </p:cNvSpPr>
          <p:nvPr>
            <p:ph type="body" idx="1"/>
          </p:nvPr>
        </p:nvSpPr>
        <p:spPr/>
        <p:txBody>
          <a:bodyPr/>
          <a:lstStyle/>
          <a:p>
            <a:r>
              <a:rPr lang="nl-NL"/>
              <a:t>Verschil maken tussen: impact van JOGG &amp; impact van obesitas </a:t>
            </a:r>
          </a:p>
          <a:p>
            <a:r>
              <a:rPr lang="nl-NL"/>
              <a:t>Impact; kijk voor meer impact, onderbouwing én cijfers hier: </a:t>
            </a:r>
          </a:p>
          <a:p>
            <a:endParaRPr lang="nl-NL"/>
          </a:p>
          <a:p>
            <a:r>
              <a:rPr lang="nl-NL">
                <a:hlinkClick r:id="rId3"/>
              </a:rPr>
              <a:t>JOGG-Academy | Impact van JOGG</a:t>
            </a:r>
          </a:p>
          <a:p>
            <a:r>
              <a:rPr lang="nl-NL" err="1">
                <a:hlinkClick r:id="rId3"/>
              </a:rPr>
              <a:t>Mullier</a:t>
            </a:r>
            <a:r>
              <a:rPr lang="nl-NL">
                <a:hlinkClick r:id="rId3"/>
              </a:rPr>
              <a:t> rapport: https://jongerenopgezondgewicht.sharepoint.com/teams/Expertiseteam/Gedeelde%20documenten/Forms/AllItems.aspx?id=%2Fteams%2FExpertiseteam%2FGedeelde%20documenten%2FOnderbouwing%20en%20Impact%2FJOGG%20Landelijk%2F03%2E0%20Mulier%20%2D%20bereik%20%2D%20waar%20is%20JOGG%20actief%2FMulier%20Instituut%2C%20Waar%20is%20JOGG%20actief%20%282024%29%20%281%29%2Epdf&amp;parent=%2Fteams%2FExpertiseteam%2FGedeelde%20documenten%2FOnderbouwing%20en%20Impact%2FJOGG%20Landelijk%2F03%2E0%20Mulier%20%2D%20bereik%20%2D%20waar%20is%20JOGG%20actief</a:t>
            </a:r>
          </a:p>
          <a:p>
            <a:r>
              <a:rPr lang="nl-NL">
                <a:hlinkClick r:id="rId3"/>
              </a:rPr>
              <a:t> </a:t>
            </a:r>
          </a:p>
        </p:txBody>
      </p:sp>
      <p:sp>
        <p:nvSpPr>
          <p:cNvPr id="4" name="Slide Number Placeholder 3">
            <a:extLst>
              <a:ext uri="{FF2B5EF4-FFF2-40B4-BE49-F238E27FC236}">
                <a16:creationId xmlns:a16="http://schemas.microsoft.com/office/drawing/2014/main" id="{2DCE2D98-8777-7D32-1453-CC42946EB8B6}"/>
              </a:ext>
            </a:extLst>
          </p:cNvPr>
          <p:cNvSpPr>
            <a:spLocks noGrp="1"/>
          </p:cNvSpPr>
          <p:nvPr>
            <p:ph type="sldNum" sz="quarter" idx="5"/>
          </p:nvPr>
        </p:nvSpPr>
        <p:spPr/>
        <p:txBody>
          <a:bodyPr/>
          <a:lstStyle/>
          <a:p>
            <a:fld id="{B4F96F5E-A800-3B4F-BB9F-6BE6D9D41791}" type="slidenum">
              <a:rPr lang="nl-NL" smtClean="0"/>
              <a:t>26</a:t>
            </a:fld>
            <a:endParaRPr lang="nl-NL"/>
          </a:p>
        </p:txBody>
      </p:sp>
    </p:spTree>
    <p:extLst>
      <p:ext uri="{BB962C8B-B14F-4D97-AF65-F5344CB8AC3E}">
        <p14:creationId xmlns:p14="http://schemas.microsoft.com/office/powerpoint/2010/main" val="19153641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r>
              <a:rPr lang="nl-NL"/>
              <a:t>Introduceer jezelf en co-host. Alternatief is toevoegen programma slide etc. </a:t>
            </a:r>
            <a:br>
              <a:rPr lang="nl-NL"/>
            </a:br>
            <a:r>
              <a:rPr lang="nl-NL"/>
              <a:t>Let op! Voor de juiste opmaak van afbeelding met afgeronde hoeken, klik op ‘afbeelding invoegen’ en voeg toe vanaf apparaat</a:t>
            </a:r>
          </a:p>
        </p:txBody>
      </p:sp>
      <p:sp>
        <p:nvSpPr>
          <p:cNvPr id="4" name="Slide Number Placeholder 3"/>
          <p:cNvSpPr>
            <a:spLocks noGrp="1"/>
          </p:cNvSpPr>
          <p:nvPr>
            <p:ph type="sldNum" sz="quarter" idx="5"/>
          </p:nvPr>
        </p:nvSpPr>
        <p:spPr/>
        <p:txBody>
          <a:bodyPr/>
          <a:lstStyle/>
          <a:p>
            <a:fld id="{B4F96F5E-A800-3B4F-BB9F-6BE6D9D41791}" type="slidenum">
              <a:rPr lang="nl-NL" smtClean="0"/>
              <a:t>6</a:t>
            </a:fld>
            <a:endParaRPr lang="nl-NL"/>
          </a:p>
        </p:txBody>
      </p:sp>
    </p:spTree>
    <p:extLst>
      <p:ext uri="{BB962C8B-B14F-4D97-AF65-F5344CB8AC3E}">
        <p14:creationId xmlns:p14="http://schemas.microsoft.com/office/powerpoint/2010/main" val="41684723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EPODE: “Ensemble </a:t>
            </a:r>
            <a:r>
              <a:rPr lang="nl-NL" err="1"/>
              <a:t>Prévenons</a:t>
            </a:r>
            <a:r>
              <a:rPr lang="nl-NL"/>
              <a:t> </a:t>
            </a:r>
            <a:r>
              <a:rPr lang="nl-NL" err="1"/>
              <a:t>L’Obésité</a:t>
            </a:r>
            <a:r>
              <a:rPr lang="nl-NL"/>
              <a:t> Des </a:t>
            </a:r>
            <a:r>
              <a:rPr lang="nl-NL" err="1"/>
              <a:t>Enfants</a:t>
            </a:r>
            <a:r>
              <a:rPr lang="nl-NL"/>
              <a:t>”</a:t>
            </a:r>
          </a:p>
          <a:p>
            <a:endParaRPr lang="nl-NL"/>
          </a:p>
          <a:p>
            <a:endParaRPr lang="nl-NL"/>
          </a:p>
          <a:p>
            <a:endParaRPr lang="nl-NL"/>
          </a:p>
        </p:txBody>
      </p:sp>
      <p:sp>
        <p:nvSpPr>
          <p:cNvPr id="4" name="Slide Number Placeholder 3"/>
          <p:cNvSpPr>
            <a:spLocks noGrp="1"/>
          </p:cNvSpPr>
          <p:nvPr>
            <p:ph type="sldNum" sz="quarter" idx="5"/>
          </p:nvPr>
        </p:nvSpPr>
        <p:spPr/>
        <p:txBody>
          <a:bodyPr/>
          <a:lstStyle/>
          <a:p>
            <a:fld id="{B4F96F5E-A800-3B4F-BB9F-6BE6D9D41791}" type="slidenum">
              <a:rPr lang="nl-NL" smtClean="0"/>
              <a:t>28</a:t>
            </a:fld>
            <a:endParaRPr lang="nl-NL"/>
          </a:p>
        </p:txBody>
      </p:sp>
    </p:spTree>
    <p:extLst>
      <p:ext uri="{BB962C8B-B14F-4D97-AF65-F5344CB8AC3E}">
        <p14:creationId xmlns:p14="http://schemas.microsoft.com/office/powerpoint/2010/main" val="30426449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D2AFF-3212-CDE9-262B-7BF0F133A7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00953D-B685-7C4F-7629-C80D43B2B536}"/>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220C0280-14B1-C790-100C-05BB951D35BC}"/>
              </a:ext>
            </a:extLst>
          </p:cNvPr>
          <p:cNvSpPr>
            <a:spLocks noGrp="1"/>
          </p:cNvSpPr>
          <p:nvPr>
            <p:ph type="body" idx="1"/>
          </p:nvPr>
        </p:nvSpPr>
        <p:spPr/>
        <p:txBody>
          <a:bodyPr/>
          <a:lstStyle/>
          <a:p>
            <a:r>
              <a:rPr lang="nl-NL" sz="1200" kern="1200" dirty="0">
                <a:solidFill>
                  <a:schemeClr val="tx1"/>
                </a:solidFill>
                <a:effectLst/>
                <a:latin typeface="+mn-lt"/>
                <a:ea typeface="+mn-ea"/>
                <a:cs typeface="+mn-cs"/>
              </a:rPr>
              <a:t>Het JOGG impactmodel is gebaseerd op wetenschappelijke inzichten en de praktijkervaringen binnen meer dan 250 gemeenten. Het biedt gemeenten houvast om lokaal aan de slag te gaan met een gezamenlijke visie en een integrale manier van werken op meerdere thema’s en richting verschillende doelgroepen. Lokale teams spelen hierbij een sleutelrol: zij brengen de beweging op gang en zorgen voor blijvende samenwerking tussen domeinen. </a:t>
            </a:r>
          </a:p>
          <a:p>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De focus ligt hierbij met name op:</a:t>
            </a:r>
          </a:p>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Het bevorderen van intersectorale samenwerking.  </a:t>
            </a:r>
          </a:p>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Het creëren van draagvlak en eigenaarschap om samen te werken aan een gezonde leefomgeving. </a:t>
            </a:r>
          </a:p>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De implementatie van concrete projecten en erkende interventies die passen bij de lokale context.</a:t>
            </a:r>
          </a:p>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Integrale borging van gezondheid in het gemeentelijk beleid </a:t>
            </a:r>
          </a:p>
          <a:p>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Het JOGG impactmodel is breder inzetbaar voor andere thema’s binnen gezondheidspreventie, zoals mentale gezondheid, alcohol- en middelengebruik, eenzaamheid en de eerste 1000 dagen van het kind.  </a:t>
            </a:r>
          </a:p>
          <a:p>
            <a:endParaRPr lang="nl-NL" sz="1200" kern="1200" dirty="0">
              <a:solidFill>
                <a:schemeClr val="tx1"/>
              </a:solidFill>
              <a:effectLst/>
              <a:latin typeface="+mn-lt"/>
              <a:ea typeface="+mn-ea"/>
              <a:cs typeface="+mn-cs"/>
            </a:endParaRPr>
          </a:p>
          <a:p>
            <a:r>
              <a:rPr lang="nl-NL" sz="1200" u="sng" kern="1200" dirty="0">
                <a:solidFill>
                  <a:schemeClr val="tx1"/>
                </a:solidFill>
                <a:effectLst/>
                <a:latin typeface="+mn-lt"/>
                <a:ea typeface="+mn-ea"/>
                <a:cs typeface="+mn-cs"/>
              </a:rPr>
              <a:t>Sleutelrol lokale teams</a:t>
            </a:r>
          </a:p>
          <a:p>
            <a:r>
              <a:rPr lang="nl-NL" sz="1200" kern="1200" dirty="0">
                <a:solidFill>
                  <a:schemeClr val="tx1"/>
                </a:solidFill>
                <a:effectLst/>
                <a:latin typeface="+mn-lt"/>
                <a:ea typeface="+mn-ea"/>
                <a:cs typeface="+mn-cs"/>
              </a:rPr>
              <a:t>De lokale JOGG-teams spelen een sleutelrol bij de implementatie van de JOGG aanpak. Zij weten wat er speelt en hoe je samen dingen voor elkaar krijgt. Ze verbinden, versnellen en houden iedereen scherp.</a:t>
            </a:r>
          </a:p>
          <a:p>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Ze </a:t>
            </a:r>
            <a:r>
              <a:rPr lang="nl-NL" sz="1200" b="1" kern="1200" dirty="0">
                <a:solidFill>
                  <a:schemeClr val="tx1"/>
                </a:solidFill>
                <a:effectLst/>
                <a:latin typeface="+mn-lt"/>
                <a:ea typeface="+mn-ea"/>
                <a:cs typeface="+mn-cs"/>
              </a:rPr>
              <a:t>verbinden partners </a:t>
            </a: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Lokale teams van gemeentelijke beleidsmedewerkers en praktijkprofessionals zorgen ervoor dat onder andere scholen, sportverenigingen, bedrijven, en gemeente samenwerken aan een doel: het creëren van een gezonde leefomgeving. Ze verbinden de verschillende partners binnen het </a:t>
            </a:r>
            <a:r>
              <a:rPr lang="nl-NL" sz="1200" kern="1200" dirty="0" err="1">
                <a:solidFill>
                  <a:schemeClr val="tx1"/>
                </a:solidFill>
                <a:effectLst/>
                <a:latin typeface="+mn-lt"/>
                <a:ea typeface="+mn-ea"/>
                <a:cs typeface="+mn-cs"/>
              </a:rPr>
              <a:t>werknet</a:t>
            </a:r>
            <a:r>
              <a:rPr lang="nl-NL" sz="1200" kern="1200" dirty="0">
                <a:solidFill>
                  <a:schemeClr val="tx1"/>
                </a:solidFill>
                <a:effectLst/>
                <a:latin typeface="+mn-lt"/>
                <a:ea typeface="+mn-ea"/>
                <a:cs typeface="+mn-cs"/>
              </a:rPr>
              <a:t> en brengen belangen en initiatieven bij elkaar. Hierbij stimuleren ze partners om vanuit hun eigen kracht bij te dragen. Zo ontstaat een gedeelde ambitie waarin iedereen meedoet en elkaar versterkt. Ook sluiten ze zoveel mogelijk aan bij al bestaande participatiestructuren en inwonersinitiatieven. </a:t>
            </a:r>
          </a:p>
          <a:p>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Ze houden gezondheid op de </a:t>
            </a:r>
            <a:r>
              <a:rPr lang="nl-NL" sz="1200" b="1" kern="1200" dirty="0">
                <a:solidFill>
                  <a:schemeClr val="tx1"/>
                </a:solidFill>
                <a:effectLst/>
                <a:latin typeface="+mn-lt"/>
                <a:ea typeface="+mn-ea"/>
                <a:cs typeface="+mn-cs"/>
              </a:rPr>
              <a:t>agenda</a:t>
            </a: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Lokale teams spelen een belangrijke rol in het agenderen van gezondheid als een vast thema binnen beleid en organisaties. Door gezondheid continu zichtbaar en bespreekbaar te maken bij beleidsmakers en lokale partners, blijft het onderwerp levend en onder de aandacht. </a:t>
            </a:r>
          </a:p>
          <a:p>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Ze</a:t>
            </a:r>
            <a:r>
              <a:rPr lang="nl-NL" sz="1200" b="1" kern="1200" dirty="0">
                <a:solidFill>
                  <a:schemeClr val="tx1"/>
                </a:solidFill>
                <a:effectLst/>
                <a:latin typeface="+mn-lt"/>
                <a:ea typeface="+mn-ea"/>
                <a:cs typeface="+mn-cs"/>
              </a:rPr>
              <a:t> adviseren, faciliteren</a:t>
            </a:r>
            <a:r>
              <a:rPr lang="nl-NL" sz="1200" kern="1200" dirty="0">
                <a:solidFill>
                  <a:schemeClr val="tx1"/>
                </a:solidFill>
                <a:effectLst/>
                <a:latin typeface="+mn-lt"/>
                <a:ea typeface="+mn-ea"/>
                <a:cs typeface="+mn-cs"/>
              </a:rPr>
              <a:t> en brengen de beweging op gang </a:t>
            </a: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Ze nemen drempels weg en begeleiden organisaties zodat gezondheidsbevordering geen ‘extraatje’ is, maar een vanzelfsprekend onderdeel van het dagelijks werk. Daarbij bieden ze kennis en praktische ondersteuning om initiatieven te versterken en in de praktijk te brengen.</a:t>
            </a:r>
          </a:p>
          <a:p>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Ze maken successen</a:t>
            </a:r>
            <a:r>
              <a:rPr lang="nl-NL" sz="1200" b="1" kern="1200" dirty="0">
                <a:solidFill>
                  <a:schemeClr val="tx1"/>
                </a:solidFill>
                <a:effectLst/>
                <a:latin typeface="+mn-lt"/>
                <a:ea typeface="+mn-ea"/>
                <a:cs typeface="+mn-cs"/>
              </a:rPr>
              <a:t> zichtbaar</a:t>
            </a: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Wat werkt, laten ze zien. Dat motiveert en trekt nieuwe partners aan.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kern="1200" dirty="0">
              <a:solidFill>
                <a:schemeClr val="tx1"/>
              </a:solidFill>
              <a:effectLst/>
              <a:latin typeface="+mn-lt"/>
              <a:ea typeface="+mn-ea"/>
              <a:cs typeface="+mn-cs"/>
            </a:endParaRPr>
          </a:p>
          <a:p>
            <a:endParaRPr lang="nl-NL" dirty="0"/>
          </a:p>
          <a:p>
            <a:endParaRPr lang="nl-NL" dirty="0"/>
          </a:p>
        </p:txBody>
      </p:sp>
      <p:sp>
        <p:nvSpPr>
          <p:cNvPr id="4" name="Slide Number Placeholder 3">
            <a:extLst>
              <a:ext uri="{FF2B5EF4-FFF2-40B4-BE49-F238E27FC236}">
                <a16:creationId xmlns:a16="http://schemas.microsoft.com/office/drawing/2014/main" id="{CEEA26E9-14C3-CB3B-77F5-51B7411E89B3}"/>
              </a:ext>
            </a:extLst>
          </p:cNvPr>
          <p:cNvSpPr>
            <a:spLocks noGrp="1"/>
          </p:cNvSpPr>
          <p:nvPr>
            <p:ph type="sldNum" sz="quarter" idx="5"/>
          </p:nvPr>
        </p:nvSpPr>
        <p:spPr/>
        <p:txBody>
          <a:bodyPr/>
          <a:lstStyle/>
          <a:p>
            <a:fld id="{B4F96F5E-A800-3B4F-BB9F-6BE6D9D41791}" type="slidenum">
              <a:rPr lang="nl-NL" smtClean="0"/>
              <a:t>29</a:t>
            </a:fld>
            <a:endParaRPr lang="nl-NL"/>
          </a:p>
        </p:txBody>
      </p:sp>
    </p:spTree>
    <p:extLst>
      <p:ext uri="{BB962C8B-B14F-4D97-AF65-F5344CB8AC3E}">
        <p14:creationId xmlns:p14="http://schemas.microsoft.com/office/powerpoint/2010/main" val="32476192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EFE0F-08DF-2696-FB89-96D74D2DF6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6B698D-8356-B4AF-3D72-56DDD089C50F}"/>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86777048-4EE3-6242-A4F9-A7C69E231770}"/>
              </a:ext>
            </a:extLst>
          </p:cNvPr>
          <p:cNvSpPr>
            <a:spLocks noGrp="1"/>
          </p:cNvSpPr>
          <p:nvPr>
            <p:ph type="body" idx="1"/>
          </p:nvPr>
        </p:nvSpPr>
        <p:spPr/>
        <p:txBody>
          <a:bodyPr/>
          <a:lstStyle/>
          <a:p>
            <a:r>
              <a:rPr lang="nl-NL"/>
              <a:t>Zie meer over de rollen, </a:t>
            </a:r>
            <a:r>
              <a:rPr lang="nl-NL">
                <a:highlight>
                  <a:srgbClr val="FFFF00"/>
                </a:highlight>
              </a:rPr>
              <a:t>LINK naar JA </a:t>
            </a:r>
          </a:p>
          <a:p>
            <a:endParaRPr lang="nl-NL"/>
          </a:p>
        </p:txBody>
      </p:sp>
      <p:sp>
        <p:nvSpPr>
          <p:cNvPr id="4" name="Slide Number Placeholder 3">
            <a:extLst>
              <a:ext uri="{FF2B5EF4-FFF2-40B4-BE49-F238E27FC236}">
                <a16:creationId xmlns:a16="http://schemas.microsoft.com/office/drawing/2014/main" id="{23383498-17CC-3202-C9A6-F235F107DAF2}"/>
              </a:ext>
            </a:extLst>
          </p:cNvPr>
          <p:cNvSpPr>
            <a:spLocks noGrp="1"/>
          </p:cNvSpPr>
          <p:nvPr>
            <p:ph type="sldNum" sz="quarter" idx="5"/>
          </p:nvPr>
        </p:nvSpPr>
        <p:spPr/>
        <p:txBody>
          <a:bodyPr/>
          <a:lstStyle/>
          <a:p>
            <a:fld id="{B4F96F5E-A800-3B4F-BB9F-6BE6D9D41791}" type="slidenum">
              <a:rPr lang="nl-NL" smtClean="0"/>
              <a:t>30</a:t>
            </a:fld>
            <a:endParaRPr lang="nl-NL"/>
          </a:p>
        </p:txBody>
      </p:sp>
    </p:spTree>
    <p:extLst>
      <p:ext uri="{BB962C8B-B14F-4D97-AF65-F5344CB8AC3E}">
        <p14:creationId xmlns:p14="http://schemas.microsoft.com/office/powerpoint/2010/main" val="8989369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r>
              <a:rPr lang="nl-NL"/>
              <a:t>We zorgen dat niemand achterblijft. </a:t>
            </a:r>
          </a:p>
          <a:p>
            <a:endParaRPr lang="nl-NL"/>
          </a:p>
          <a:p>
            <a:r>
              <a:rPr lang="nl-NL"/>
              <a:t>We sluiten onze ogen niet voor wat er nú al speelt. In Nederland heeft 1 op de 7 kinderen overgewicht. Een gezonde leefomgeving is de basis. Maar voor hen is dat niet genoeg. </a:t>
            </a:r>
          </a:p>
          <a:p>
            <a:endParaRPr lang="nl-NL"/>
          </a:p>
          <a:p>
            <a:r>
              <a:rPr lang="nl-NL"/>
              <a:t>Want in veel gezinnen stapelen de problemen zich op, geldstress, weinig rust, weinig ruimte, armoede mentale gezondheidsproblemen, </a:t>
            </a:r>
            <a:r>
              <a:rPr lang="nl-NL" err="1"/>
              <a:t>kanseongelijkheid</a:t>
            </a:r>
            <a:r>
              <a:rPr lang="nl-NL"/>
              <a:t>. </a:t>
            </a:r>
            <a:br>
              <a:rPr lang="nl-NL"/>
            </a:br>
            <a:br>
              <a:rPr lang="nl-NL"/>
            </a:br>
            <a:r>
              <a:rPr lang="nl-NL"/>
              <a:t>Met Kind naar Gezonder Gewicht biedt JOGG hulp aan kind en gezin. Afgestemd op wat écht nodig is. </a:t>
            </a:r>
          </a:p>
          <a:p>
            <a:endParaRPr lang="nl-NL"/>
          </a:p>
          <a:p>
            <a:r>
              <a:rPr lang="nl-NL"/>
              <a:t>De JOGG-aanpak en Kind naar Gezonder Gewicht = als 1 + 1 = 4. </a:t>
            </a:r>
          </a:p>
          <a:p>
            <a:r>
              <a:rPr lang="nl-NL"/>
              <a:t>De één kan niet zonder de andere. Ze versterken elkaar. Effectief! De omgeving biedt de gelijke kansen, de ondersteuning zorgt dat niemand achterblijft. </a:t>
            </a:r>
          </a:p>
          <a:p>
            <a:endParaRPr lang="nl-NL"/>
          </a:p>
          <a:p>
            <a:endParaRPr lang="nl-NL"/>
          </a:p>
        </p:txBody>
      </p:sp>
      <p:sp>
        <p:nvSpPr>
          <p:cNvPr id="4" name="Slide Number Placeholder 3"/>
          <p:cNvSpPr>
            <a:spLocks noGrp="1"/>
          </p:cNvSpPr>
          <p:nvPr>
            <p:ph type="sldNum" sz="quarter" idx="5"/>
          </p:nvPr>
        </p:nvSpPr>
        <p:spPr/>
        <p:txBody>
          <a:bodyPr/>
          <a:lstStyle/>
          <a:p>
            <a:fld id="{B4F96F5E-A800-3B4F-BB9F-6BE6D9D41791}" type="slidenum">
              <a:rPr lang="nl-NL" smtClean="0"/>
              <a:t>32</a:t>
            </a:fld>
            <a:endParaRPr lang="nl-NL"/>
          </a:p>
        </p:txBody>
      </p:sp>
    </p:spTree>
    <p:extLst>
      <p:ext uri="{BB962C8B-B14F-4D97-AF65-F5344CB8AC3E}">
        <p14:creationId xmlns:p14="http://schemas.microsoft.com/office/powerpoint/2010/main" val="16705889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endParaRPr lang="nl-NL"/>
          </a:p>
        </p:txBody>
      </p:sp>
      <p:sp>
        <p:nvSpPr>
          <p:cNvPr id="4" name="Slide Number Placeholder 3"/>
          <p:cNvSpPr>
            <a:spLocks noGrp="1"/>
          </p:cNvSpPr>
          <p:nvPr>
            <p:ph type="sldNum" sz="quarter" idx="5"/>
          </p:nvPr>
        </p:nvSpPr>
        <p:spPr/>
        <p:txBody>
          <a:bodyPr/>
          <a:lstStyle/>
          <a:p>
            <a:fld id="{B4F96F5E-A800-3B4F-BB9F-6BE6D9D41791}" type="slidenum">
              <a:rPr lang="nl-NL" smtClean="0"/>
              <a:t>33</a:t>
            </a:fld>
            <a:endParaRPr lang="nl-NL"/>
          </a:p>
        </p:txBody>
      </p:sp>
    </p:spTree>
    <p:extLst>
      <p:ext uri="{BB962C8B-B14F-4D97-AF65-F5344CB8AC3E}">
        <p14:creationId xmlns:p14="http://schemas.microsoft.com/office/powerpoint/2010/main" val="24561614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72F13-D089-F82A-D830-1C19270A59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80311F-CA18-73AC-8AA2-A61940F49394}"/>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DE608365-E0F5-D547-7223-EBEFDBF4DA69}"/>
              </a:ext>
            </a:extLst>
          </p:cNvPr>
          <p:cNvSpPr>
            <a:spLocks noGrp="1"/>
          </p:cNvSpPr>
          <p:nvPr>
            <p:ph type="body" idx="1"/>
          </p:nvPr>
        </p:nvSpPr>
        <p:spPr/>
        <p:txBody>
          <a:bodyPr/>
          <a:lstStyle/>
          <a:p>
            <a:r>
              <a:rPr lang="nl-NL" sz="1200">
                <a:latin typeface="+mj-lt"/>
              </a:rPr>
              <a:t>Kracht zit hem in de samenwerking..</a:t>
            </a:r>
          </a:p>
          <a:p>
            <a:endParaRPr lang="nl-NL" sz="1200">
              <a:latin typeface="+mj-lt"/>
            </a:endParaRPr>
          </a:p>
          <a:p>
            <a:endParaRPr lang="nl-NL">
              <a:latin typeface="+mj-lt"/>
            </a:endParaRPr>
          </a:p>
          <a:p>
            <a:r>
              <a:rPr lang="nl-NL">
                <a:latin typeface="+mj-lt"/>
              </a:rPr>
              <a:t>Tussen gemeenten, maatschappelijke organisaties én het bedrijfsleven. Nationaal én internationaal. </a:t>
            </a:r>
          </a:p>
          <a:p>
            <a:endParaRPr lang="nl-NL">
              <a:latin typeface="+mj-lt"/>
            </a:endParaRPr>
          </a:p>
          <a:p>
            <a:r>
              <a:rPr lang="nl-NL">
                <a:latin typeface="+mj-lt"/>
              </a:rPr>
              <a:t>Want of het nu gaat om voeding, beweging, media of de buitenruimte, het bedrijfsleven heeft grote impact op de keuzes die we maken. </a:t>
            </a:r>
          </a:p>
          <a:p>
            <a:endParaRPr lang="nl-NL">
              <a:latin typeface="+mj-lt"/>
            </a:endParaRPr>
          </a:p>
          <a:p>
            <a:r>
              <a:rPr lang="nl-NL">
                <a:latin typeface="+mj-lt"/>
              </a:rPr>
              <a:t>Daarom is het belangrijk dat we hen betrekken in onze werknetten. </a:t>
            </a:r>
          </a:p>
          <a:p>
            <a:endParaRPr lang="nl-NL">
              <a:latin typeface="+mj-lt"/>
            </a:endParaRPr>
          </a:p>
        </p:txBody>
      </p:sp>
      <p:sp>
        <p:nvSpPr>
          <p:cNvPr id="4" name="Slide Number Placeholder 3">
            <a:extLst>
              <a:ext uri="{FF2B5EF4-FFF2-40B4-BE49-F238E27FC236}">
                <a16:creationId xmlns:a16="http://schemas.microsoft.com/office/drawing/2014/main" id="{C28EB400-8DE2-3138-0AE2-C9D028F57369}"/>
              </a:ext>
            </a:extLst>
          </p:cNvPr>
          <p:cNvSpPr>
            <a:spLocks noGrp="1"/>
          </p:cNvSpPr>
          <p:nvPr>
            <p:ph type="sldNum" sz="quarter" idx="5"/>
          </p:nvPr>
        </p:nvSpPr>
        <p:spPr/>
        <p:txBody>
          <a:bodyPr/>
          <a:lstStyle/>
          <a:p>
            <a:fld id="{B4F96F5E-A800-3B4F-BB9F-6BE6D9D41791}" type="slidenum">
              <a:rPr lang="nl-NL" smtClean="0"/>
              <a:t>35</a:t>
            </a:fld>
            <a:endParaRPr lang="nl-NL"/>
          </a:p>
        </p:txBody>
      </p:sp>
    </p:spTree>
    <p:extLst>
      <p:ext uri="{BB962C8B-B14F-4D97-AF65-F5344CB8AC3E}">
        <p14:creationId xmlns:p14="http://schemas.microsoft.com/office/powerpoint/2010/main" val="31407156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002B5-17FF-ADC3-2938-17272F8E88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F94A00-EEC3-456D-DB26-471AC70E0485}"/>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418891A0-72CB-2FB3-CAF7-33DE1AC2F69E}"/>
              </a:ext>
            </a:extLst>
          </p:cNvPr>
          <p:cNvSpPr>
            <a:spLocks noGrp="1"/>
          </p:cNvSpPr>
          <p:nvPr>
            <p:ph type="body" idx="1"/>
          </p:nvPr>
        </p:nvSpPr>
        <p:spPr/>
        <p:txBody>
          <a:bodyPr/>
          <a:lstStyle/>
          <a:p>
            <a:r>
              <a:rPr lang="nl-NL"/>
              <a:t>Akkoorden, convenanten en ambities. </a:t>
            </a:r>
            <a:br>
              <a:rPr lang="nl-NL"/>
            </a:br>
            <a:r>
              <a:rPr lang="nl-NL"/>
              <a:t>JOGG verbindt landelijke partners om concrete afspraken te maken en handelingsperspectief in de praktijk</a:t>
            </a:r>
          </a:p>
          <a:p>
            <a:endParaRPr lang="nl-NL"/>
          </a:p>
          <a:p>
            <a:r>
              <a:rPr lang="nl-NL"/>
              <a:t>Coalities bouwen</a:t>
            </a:r>
          </a:p>
          <a:p>
            <a:r>
              <a:rPr lang="nl-NL"/>
              <a:t>JOGG bouwt coalities van landelijke private, publieke en maatschappelijke partijen rondom concrete projecten. Die bijdragen aan een fysieke en mentale gezonde omgeving, zoals Gezonde Buurten en Gezonde Basisschool van de Toekomst. </a:t>
            </a:r>
          </a:p>
        </p:txBody>
      </p:sp>
      <p:sp>
        <p:nvSpPr>
          <p:cNvPr id="4" name="Slide Number Placeholder 3">
            <a:extLst>
              <a:ext uri="{FF2B5EF4-FFF2-40B4-BE49-F238E27FC236}">
                <a16:creationId xmlns:a16="http://schemas.microsoft.com/office/drawing/2014/main" id="{C9410DBD-FFA0-0272-7426-103BED64CABD}"/>
              </a:ext>
            </a:extLst>
          </p:cNvPr>
          <p:cNvSpPr>
            <a:spLocks noGrp="1"/>
          </p:cNvSpPr>
          <p:nvPr>
            <p:ph type="sldNum" sz="quarter" idx="5"/>
          </p:nvPr>
        </p:nvSpPr>
        <p:spPr/>
        <p:txBody>
          <a:bodyPr/>
          <a:lstStyle/>
          <a:p>
            <a:fld id="{B4F96F5E-A800-3B4F-BB9F-6BE6D9D41791}" type="slidenum">
              <a:rPr lang="nl-NL" smtClean="0"/>
              <a:t>36</a:t>
            </a:fld>
            <a:endParaRPr lang="nl-NL"/>
          </a:p>
        </p:txBody>
      </p:sp>
    </p:spTree>
    <p:extLst>
      <p:ext uri="{BB962C8B-B14F-4D97-AF65-F5344CB8AC3E}">
        <p14:creationId xmlns:p14="http://schemas.microsoft.com/office/powerpoint/2010/main" val="15538614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r>
              <a:rPr lang="nl-NL" b="1"/>
              <a:t>Sectorcoalities:</a:t>
            </a:r>
          </a:p>
          <a:p>
            <a:pPr marL="285750" indent="-285750">
              <a:buFont typeface="Arial" panose="020B0604020202020204" pitchFamily="34" charset="0"/>
              <a:buChar char="•"/>
            </a:pPr>
            <a:r>
              <a:rPr lang="nl-NL"/>
              <a:t>Akkoord Gezonde Voeding op Scholen | cateraars, automatenleveranciers, productleveranciers en waterbedrijven</a:t>
            </a:r>
          </a:p>
          <a:p>
            <a:pPr marL="285750" indent="-285750">
              <a:buFont typeface="Arial" panose="020B0604020202020204" pitchFamily="34" charset="0"/>
              <a:buChar char="•"/>
            </a:pPr>
            <a:r>
              <a:rPr lang="nl-NL"/>
              <a:t>Ambitie Gezond Uit | Dagattracties, pretparken, musea, binnenspeeltuinen</a:t>
            </a:r>
          </a:p>
          <a:p>
            <a:pPr marL="285750" indent="-285750">
              <a:buFont typeface="Arial" panose="020B0604020202020204" pitchFamily="34" charset="0"/>
              <a:buChar char="•"/>
            </a:pPr>
            <a:r>
              <a:rPr lang="nl-NL"/>
              <a:t>Convenant Gezonde Sportevenementen | sportbonden, evenementenbureau, sportmarketing</a:t>
            </a:r>
          </a:p>
          <a:p>
            <a:pPr marL="285750" indent="-285750">
              <a:buFont typeface="Arial" panose="020B0604020202020204" pitchFamily="34" charset="0"/>
              <a:buChar char="•"/>
            </a:pPr>
            <a:r>
              <a:rPr lang="nl-NL"/>
              <a:t>Convenant Content Creators | </a:t>
            </a:r>
            <a:r>
              <a:rPr lang="nl-NL" err="1"/>
              <a:t>influencer</a:t>
            </a:r>
            <a:r>
              <a:rPr lang="nl-NL"/>
              <a:t>/marketing- </a:t>
            </a:r>
            <a:r>
              <a:rPr lang="nl-NL" err="1"/>
              <a:t>reclamebureas</a:t>
            </a:r>
            <a:r>
              <a:rPr lang="nl-NL"/>
              <a:t> </a:t>
            </a:r>
          </a:p>
          <a:p>
            <a:pPr marL="285750" indent="-285750">
              <a:buFont typeface="Arial" panose="020B0604020202020204" pitchFamily="34" charset="0"/>
              <a:buChar char="•"/>
            </a:pPr>
            <a:endParaRPr lang="nl-NL"/>
          </a:p>
          <a:p>
            <a:r>
              <a:rPr lang="nl-NL" b="1"/>
              <a:t>Projectcoalities:</a:t>
            </a:r>
          </a:p>
          <a:p>
            <a:pPr marL="285750" indent="-285750">
              <a:buFont typeface="Arial" panose="020B0604020202020204" pitchFamily="34" charset="0"/>
              <a:buChar char="•"/>
            </a:pPr>
            <a:r>
              <a:rPr lang="nl-NL"/>
              <a:t>Gezonde Basisschool van de Toekomst</a:t>
            </a:r>
          </a:p>
          <a:p>
            <a:pPr marL="285750" indent="-285750">
              <a:buFont typeface="Arial" panose="020B0604020202020204" pitchFamily="34" charset="0"/>
              <a:buChar char="•"/>
            </a:pPr>
            <a:r>
              <a:rPr lang="nl-NL"/>
              <a:t>Gezonde Buurten</a:t>
            </a:r>
          </a:p>
          <a:p>
            <a:endParaRPr lang="nl-NL"/>
          </a:p>
        </p:txBody>
      </p:sp>
      <p:sp>
        <p:nvSpPr>
          <p:cNvPr id="4" name="Slide Number Placeholder 3"/>
          <p:cNvSpPr>
            <a:spLocks noGrp="1"/>
          </p:cNvSpPr>
          <p:nvPr>
            <p:ph type="sldNum" sz="quarter" idx="5"/>
          </p:nvPr>
        </p:nvSpPr>
        <p:spPr/>
        <p:txBody>
          <a:bodyPr/>
          <a:lstStyle/>
          <a:p>
            <a:fld id="{B4F96F5E-A800-3B4F-BB9F-6BE6D9D41791}" type="slidenum">
              <a:rPr lang="nl-NL" smtClean="0"/>
              <a:t>37</a:t>
            </a:fld>
            <a:endParaRPr lang="nl-NL"/>
          </a:p>
        </p:txBody>
      </p:sp>
    </p:spTree>
    <p:extLst>
      <p:ext uri="{BB962C8B-B14F-4D97-AF65-F5344CB8AC3E}">
        <p14:creationId xmlns:p14="http://schemas.microsoft.com/office/powerpoint/2010/main" val="9165815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r>
              <a:rPr lang="nl-NL" sz="1200" b="0" i="0" kern="1200">
                <a:solidFill>
                  <a:schemeClr val="tx1"/>
                </a:solidFill>
                <a:effectLst/>
                <a:latin typeface="+mn-lt"/>
                <a:ea typeface="+mn-ea"/>
                <a:cs typeface="+mn-cs"/>
              </a:rPr>
              <a:t>Dagattracties verwelkomen jaarlijks miljoenen bezoekers. Onder wie heel veel kinderen. </a:t>
            </a:r>
          </a:p>
          <a:p>
            <a:r>
              <a:rPr lang="nl-NL" sz="1200" b="0" i="0" kern="1200">
                <a:solidFill>
                  <a:schemeClr val="tx1"/>
                </a:solidFill>
                <a:effectLst/>
                <a:latin typeface="+mn-lt"/>
                <a:ea typeface="+mn-ea"/>
                <a:cs typeface="+mn-cs"/>
              </a:rPr>
              <a:t>Zij komen om te genieten van een dagje uit, inclusief eten en drinken. </a:t>
            </a:r>
          </a:p>
          <a:p>
            <a:r>
              <a:rPr lang="nl-NL" sz="1200" b="0" i="0" kern="1200">
                <a:solidFill>
                  <a:schemeClr val="tx1"/>
                </a:solidFill>
                <a:effectLst/>
                <a:latin typeface="+mn-lt"/>
                <a:ea typeface="+mn-ea"/>
                <a:cs typeface="+mn-cs"/>
              </a:rPr>
              <a:t>Daarbij krijgen ze nog vaak te maken met ongezonde verleidingen. </a:t>
            </a:r>
          </a:p>
          <a:p>
            <a:endParaRPr lang="nl-NL" sz="1200" b="0" i="0" kern="1200">
              <a:solidFill>
                <a:schemeClr val="tx1"/>
              </a:solidFill>
              <a:effectLst/>
              <a:latin typeface="+mn-lt"/>
              <a:ea typeface="+mn-ea"/>
              <a:cs typeface="+mn-cs"/>
            </a:endParaRPr>
          </a:p>
          <a:p>
            <a:r>
              <a:rPr lang="nl-NL" sz="1200" b="0" i="0" kern="1200">
                <a:solidFill>
                  <a:schemeClr val="tx1"/>
                </a:solidFill>
                <a:effectLst/>
                <a:latin typeface="+mn-lt"/>
                <a:ea typeface="+mn-ea"/>
                <a:cs typeface="+mn-cs"/>
              </a:rPr>
              <a:t>Ruim 40 </a:t>
            </a:r>
            <a:r>
              <a:rPr lang="nl-NL" sz="1200" b="0" i="0" kern="1200" err="1">
                <a:solidFill>
                  <a:schemeClr val="tx1"/>
                </a:solidFill>
                <a:effectLst/>
                <a:latin typeface="+mn-lt"/>
                <a:ea typeface="+mn-ea"/>
                <a:cs typeface="+mn-cs"/>
              </a:rPr>
              <a:t>dagattracties</a:t>
            </a:r>
            <a:r>
              <a:rPr lang="nl-NL" sz="1200" b="0" i="0" kern="1200">
                <a:solidFill>
                  <a:schemeClr val="tx1"/>
                </a:solidFill>
                <a:effectLst/>
                <a:latin typeface="+mn-lt"/>
                <a:ea typeface="+mn-ea"/>
                <a:cs typeface="+mn-cs"/>
              </a:rPr>
              <a:t> hebben de ambitie Gezond Uit getekend. </a:t>
            </a:r>
          </a:p>
          <a:p>
            <a:r>
              <a:rPr lang="nl-NL" sz="1200" b="0" i="0" kern="1200">
                <a:solidFill>
                  <a:schemeClr val="tx1"/>
                </a:solidFill>
                <a:effectLst/>
                <a:latin typeface="+mn-lt"/>
                <a:ea typeface="+mn-ea"/>
                <a:cs typeface="+mn-cs"/>
              </a:rPr>
              <a:t>Om samen stappen te zetten naar een gezonder voedingsaanbod</a:t>
            </a:r>
          </a:p>
          <a:p>
            <a:r>
              <a:rPr lang="nl-NL" sz="1200" b="0" i="0" kern="1200">
                <a:solidFill>
                  <a:schemeClr val="tx1"/>
                </a:solidFill>
                <a:effectLst/>
                <a:latin typeface="+mn-lt"/>
                <a:ea typeface="+mn-ea"/>
                <a:cs typeface="+mn-cs"/>
              </a:rPr>
              <a:t>Via slimme presentatie, verkoop technieken en communicatie </a:t>
            </a:r>
          </a:p>
          <a:p>
            <a:r>
              <a:rPr lang="nl-NL" sz="1200" b="0" i="0" kern="1200">
                <a:solidFill>
                  <a:schemeClr val="tx1"/>
                </a:solidFill>
                <a:effectLst/>
                <a:latin typeface="+mn-lt"/>
                <a:ea typeface="+mn-ea"/>
                <a:cs typeface="+mn-cs"/>
              </a:rPr>
              <a:t>En delen hun ervaring tijdens bijeenkomsten</a:t>
            </a:r>
          </a:p>
          <a:p>
            <a:pPr marL="0" marR="0" lvl="0" indent="0" algn="l" defTabSz="914400" rtl="0" eaLnBrk="1" fontAlgn="auto" latinLnBrk="0" hangingPunct="1">
              <a:lnSpc>
                <a:spcPct val="100000"/>
              </a:lnSpc>
              <a:spcBef>
                <a:spcPts val="0"/>
              </a:spcBef>
              <a:spcAft>
                <a:spcPts val="0"/>
              </a:spcAft>
              <a:buClrTx/>
              <a:buSzTx/>
              <a:buFontTx/>
              <a:buNone/>
              <a:tabLst/>
              <a:defRPr/>
            </a:pPr>
            <a:r>
              <a:rPr lang="nl-NL"/>
              <a:t>Zo pakt de dagattractie branche haar verantwoordelijkheid</a:t>
            </a:r>
          </a:p>
          <a:p>
            <a:endParaRPr lang="nl-NL" sz="1200" b="0" i="0" kern="1200">
              <a:solidFill>
                <a:schemeClr val="tx1"/>
              </a:solidFill>
              <a:effectLst/>
              <a:latin typeface="+mn-lt"/>
              <a:ea typeface="+mn-ea"/>
              <a:cs typeface="+mn-cs"/>
            </a:endParaRPr>
          </a:p>
          <a:p>
            <a:pPr marL="0" indent="0">
              <a:buFont typeface="Arial" panose="020B0604020202020204" pitchFamily="34" charset="0"/>
              <a:buNone/>
            </a:pPr>
            <a:endParaRPr lang="nl-NL"/>
          </a:p>
          <a:p>
            <a:pPr marL="171450" indent="-171450">
              <a:buFont typeface="Arial" panose="020B0604020202020204" pitchFamily="34" charset="0"/>
              <a:buChar char="•"/>
            </a:pPr>
            <a:endParaRPr lang="nl-NL"/>
          </a:p>
          <a:p>
            <a:pPr marL="0" indent="0">
              <a:buFont typeface="Arial" panose="020B0604020202020204" pitchFamily="34" charset="0"/>
              <a:buNone/>
            </a:pPr>
            <a:r>
              <a:rPr lang="nl-NL"/>
              <a:t>Meer info: </a:t>
            </a:r>
            <a:r>
              <a:rPr lang="nl-NL">
                <a:hlinkClick r:id="rId3"/>
              </a:rPr>
              <a:t>JOGG-Academy | Ambitie Gezond Uit</a:t>
            </a:r>
            <a:endParaRPr lang="nl-NL"/>
          </a:p>
        </p:txBody>
      </p:sp>
      <p:sp>
        <p:nvSpPr>
          <p:cNvPr id="4" name="Slide Number Placeholder 3"/>
          <p:cNvSpPr>
            <a:spLocks noGrp="1"/>
          </p:cNvSpPr>
          <p:nvPr>
            <p:ph type="sldNum" sz="quarter" idx="5"/>
          </p:nvPr>
        </p:nvSpPr>
        <p:spPr/>
        <p:txBody>
          <a:bodyPr/>
          <a:lstStyle/>
          <a:p>
            <a:fld id="{B4F96F5E-A800-3B4F-BB9F-6BE6D9D41791}" type="slidenum">
              <a:rPr lang="nl-NL" smtClean="0"/>
              <a:t>38</a:t>
            </a:fld>
            <a:endParaRPr lang="nl-NL"/>
          </a:p>
        </p:txBody>
      </p:sp>
    </p:spTree>
    <p:extLst>
      <p:ext uri="{BB962C8B-B14F-4D97-AF65-F5344CB8AC3E}">
        <p14:creationId xmlns:p14="http://schemas.microsoft.com/office/powerpoint/2010/main" val="42261428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r>
              <a:rPr lang="nl-NL"/>
              <a:t>Toverwater in de Efteling - De Efteling gebruikt haar magie niet alleen voor sprookjes, maar ook om kinderen te verleiden tot het drinken van water. Met het concept </a:t>
            </a:r>
            <a:r>
              <a:rPr lang="nl-NL" i="1"/>
              <a:t>Toverwater</a:t>
            </a:r>
            <a:r>
              <a:rPr lang="nl-NL"/>
              <a:t> maakt het park water drinken aantrekkelijk en leuk. Een slimme en speelse manier om invulling te geven aan de ambitie van Gezond Uit: gezond kiezen stimuleren op plekken waar beleving centraal staat</a:t>
            </a:r>
          </a:p>
          <a:p>
            <a:endParaRPr lang="nl-NL"/>
          </a:p>
          <a:p>
            <a:r>
              <a:rPr lang="nl-NL"/>
              <a:t>Diergaarde Blijdorp gebruikt de kracht van dieren om kinderen te verleiden tot gezondere keuzes. In de videoserie </a:t>
            </a:r>
            <a:r>
              <a:rPr lang="nl-NL" i="1"/>
              <a:t>Keuken Blijdorp</a:t>
            </a:r>
            <a:r>
              <a:rPr lang="nl-NL"/>
              <a:t>, ontwikkeld met Nieuw Nassen, ontdekken kinderen plantaardige gerechten geïnspireerd op het eetpatroon van dieren. Zo wordt gezond eten niet opgelegd, maar aantrekkelijk gemaakt. Een creatief voorbeeld van hoe Blijdorp invulling geeft aan de ambitie van Gezond Uit: verleiden in plaats van dwingen.</a:t>
            </a:r>
          </a:p>
          <a:p>
            <a:endParaRPr lang="nl-NL"/>
          </a:p>
          <a:p>
            <a:r>
              <a:rPr lang="nl-NL"/>
              <a:t>Apenheul en JOGG Apeldoorn werken samen aan het lesprogramma </a:t>
            </a:r>
            <a:r>
              <a:rPr lang="nl-NL" i="1"/>
              <a:t>Apentrots</a:t>
            </a:r>
            <a:r>
              <a:rPr lang="nl-NL"/>
              <a:t>, waarin kinderen op een leuke en laagdrempelige manier leren over gezonde voeding en beweging. Apen staan centraal als inspirerend voorbeeld, en de afsluitende les in het park maakt het extra bijzonder. Zo dragen Apenheul en JOGG Apeldoorn bij aan de ambitie van Gezond Uit: kinderen verleiden tot gezonder gedrag, op een manier die bij hen past.</a:t>
            </a:r>
          </a:p>
          <a:p>
            <a:endParaRPr lang="nl-NL"/>
          </a:p>
        </p:txBody>
      </p:sp>
      <p:sp>
        <p:nvSpPr>
          <p:cNvPr id="4" name="Slide Number Placeholder 3"/>
          <p:cNvSpPr>
            <a:spLocks noGrp="1"/>
          </p:cNvSpPr>
          <p:nvPr>
            <p:ph type="sldNum" sz="quarter" idx="5"/>
          </p:nvPr>
        </p:nvSpPr>
        <p:spPr/>
        <p:txBody>
          <a:bodyPr/>
          <a:lstStyle/>
          <a:p>
            <a:fld id="{B4F96F5E-A800-3B4F-BB9F-6BE6D9D41791}" type="slidenum">
              <a:rPr lang="nl-NL" smtClean="0"/>
              <a:t>39</a:t>
            </a:fld>
            <a:endParaRPr lang="nl-NL"/>
          </a:p>
        </p:txBody>
      </p:sp>
    </p:spTree>
    <p:extLst>
      <p:ext uri="{BB962C8B-B14F-4D97-AF65-F5344CB8AC3E}">
        <p14:creationId xmlns:p14="http://schemas.microsoft.com/office/powerpoint/2010/main" val="16873041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r>
              <a:rPr lang="nl-NL"/>
              <a:t>Urgentie! </a:t>
            </a:r>
          </a:p>
          <a:p>
            <a:endParaRPr lang="nl-NL"/>
          </a:p>
          <a:p>
            <a:endParaRPr lang="nl-NL"/>
          </a:p>
        </p:txBody>
      </p:sp>
      <p:sp>
        <p:nvSpPr>
          <p:cNvPr id="4" name="Slide Number Placeholder 3"/>
          <p:cNvSpPr>
            <a:spLocks noGrp="1"/>
          </p:cNvSpPr>
          <p:nvPr>
            <p:ph type="sldNum" sz="quarter" idx="5"/>
          </p:nvPr>
        </p:nvSpPr>
        <p:spPr/>
        <p:txBody>
          <a:bodyPr/>
          <a:lstStyle/>
          <a:p>
            <a:fld id="{B4F96F5E-A800-3B4F-BB9F-6BE6D9D41791}" type="slidenum">
              <a:rPr lang="nl-NL" smtClean="0"/>
              <a:t>8</a:t>
            </a:fld>
            <a:endParaRPr lang="nl-NL"/>
          </a:p>
        </p:txBody>
      </p:sp>
    </p:spTree>
    <p:extLst>
      <p:ext uri="{BB962C8B-B14F-4D97-AF65-F5344CB8AC3E}">
        <p14:creationId xmlns:p14="http://schemas.microsoft.com/office/powerpoint/2010/main" val="41607952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7BFBE-D49F-177E-0133-84D01D5C27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4A374E-277E-B9EF-E1E5-7919D3A660B7}"/>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900A317E-79F2-358F-9163-034FE124778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   +/- 50 partijen zijn aangesloten, kijk stand </a:t>
            </a:r>
            <a:r>
              <a:rPr lang="nl-NL">
                <a:sym typeface="Wingdings" panose="05000000000000000000" pitchFamily="2" charset="2"/>
              </a:rPr>
              <a:t> JOGG.nl, </a:t>
            </a:r>
            <a:r>
              <a:rPr lang="nl-NL">
                <a:hlinkClick r:id="rId3"/>
              </a:rPr>
              <a:t>Akkoord Gezonde Voeding op Scholen — JOGG</a:t>
            </a:r>
            <a:endParaRPr lang="nl-NL"/>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NL"/>
              <a:t>Scholen hebben een grote invloed op het leven van jongeren. Een gezonder voedingsaanbod op scholen biedt een belangrijke basis voor de leefstijl van jongeren.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NL" sz="1200" b="0" i="0" kern="1200">
                <a:solidFill>
                  <a:schemeClr val="tx1"/>
                </a:solidFill>
                <a:effectLst/>
                <a:latin typeface="+mn-lt"/>
                <a:ea typeface="+mn-ea"/>
                <a:cs typeface="+mn-cs"/>
              </a:rPr>
              <a:t>Het Akkoord Gezonde Voeding op Scholen is een landelijk initiatief van JOGG. Daarbij is het Voedingscentrum als kennispartner betrokken. Het Akkoord richt zich op de bedrijven die het voedingsaanbod op scholen verzorgen, zoals cateraars, voedingsproducenten, groothandels en watertapleveranciers. Samen werken deze partijen aan het ontwikkelen en beschikbaar stellen van meer gezonde producten op scholen. Hierdoor wordt het voor leerlingen steeds makkelijker én aantrekkelijker om gezonde keuzes te </a:t>
            </a:r>
            <a:r>
              <a:rPr lang="nl-NL" sz="1200" b="0" i="0" kern="1200" err="1">
                <a:solidFill>
                  <a:schemeClr val="tx1"/>
                </a:solidFill>
                <a:effectLst/>
                <a:latin typeface="+mn-lt"/>
                <a:ea typeface="+mn-ea"/>
                <a:cs typeface="+mn-cs"/>
              </a:rPr>
              <a:t>maken.Het</a:t>
            </a:r>
            <a:r>
              <a:rPr lang="nl-NL" sz="1200" b="0" i="0" kern="1200">
                <a:solidFill>
                  <a:schemeClr val="tx1"/>
                </a:solidFill>
                <a:effectLst/>
                <a:latin typeface="+mn-lt"/>
                <a:ea typeface="+mn-ea"/>
                <a:cs typeface="+mn-cs"/>
              </a:rPr>
              <a:t> Voedingscentrum als kennispartner betrokken is.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l-NL" sz="1200" b="0" i="0" kern="1200">
                <a:solidFill>
                  <a:schemeClr val="tx1"/>
                </a:solidFill>
                <a:effectLst/>
                <a:latin typeface="+mn-lt"/>
                <a:ea typeface="+mn-ea"/>
                <a:cs typeface="+mn-cs"/>
              </a:rPr>
              <a:t>Huidige akkoord t/m 2025: Productleveranciers en groothandels zorgen ervoor dat er steeds meer gezondere producten ontwikkeld worden en dat de gezondere keuze goed beschikbaar is. Samen zorgen de deelnemers ervoor dat het aanbod op scholen minstens voldoet aan niveau ‘Zilver’, volgens </a:t>
            </a:r>
            <a:r>
              <a:rPr lang="nl-NL" sz="1200" b="0" i="0" kern="1200">
                <a:solidFill>
                  <a:schemeClr val="tx1"/>
                </a:solidFill>
                <a:effectLst/>
                <a:latin typeface="+mn-lt"/>
                <a:ea typeface="+mn-ea"/>
                <a:cs typeface="+mn-cs"/>
                <a:hlinkClick r:id="rId4"/>
              </a:rPr>
              <a:t>de Richtlijnen van het Voedingscentrum</a:t>
            </a:r>
            <a:r>
              <a:rPr lang="nl-NL" sz="1200" b="0" i="0" kern="1200">
                <a:solidFill>
                  <a:schemeClr val="tx1"/>
                </a:solidFill>
                <a:effectLst/>
                <a:latin typeface="+mn-lt"/>
                <a:ea typeface="+mn-ea"/>
                <a:cs typeface="+mn-cs"/>
              </a:rPr>
              <a:t>. Bij niveau Zilver bestaat ten minste 60% van het aanbod uit gezondere broodjes, fruit, salades en gezondere dranken. Leerlingen worden aangemoedigd om gezondere keuzes te maken, doordat de gezondere producten vooraan liggen en aantrekkelijk gepresenteerd worden.</a:t>
            </a:r>
            <a:endParaRPr lang="nl-NL"/>
          </a:p>
          <a:p>
            <a:endParaRPr lang="nl-NL"/>
          </a:p>
          <a:p>
            <a:r>
              <a:rPr lang="nl-NL"/>
              <a:t>Meer info: </a:t>
            </a:r>
            <a:r>
              <a:rPr lang="nl-NL">
                <a:hlinkClick r:id="rId5"/>
              </a:rPr>
              <a:t>JOGG-Academy | Akkoord Gezonde Voeding op Scholen</a:t>
            </a:r>
            <a:endParaRPr lang="nl-NL"/>
          </a:p>
        </p:txBody>
      </p:sp>
      <p:sp>
        <p:nvSpPr>
          <p:cNvPr id="4" name="Slide Number Placeholder 3">
            <a:extLst>
              <a:ext uri="{FF2B5EF4-FFF2-40B4-BE49-F238E27FC236}">
                <a16:creationId xmlns:a16="http://schemas.microsoft.com/office/drawing/2014/main" id="{F887D755-E6A4-501B-E403-6C4276F3DB69}"/>
              </a:ext>
            </a:extLst>
          </p:cNvPr>
          <p:cNvSpPr>
            <a:spLocks noGrp="1"/>
          </p:cNvSpPr>
          <p:nvPr>
            <p:ph type="sldNum" sz="quarter" idx="5"/>
          </p:nvPr>
        </p:nvSpPr>
        <p:spPr/>
        <p:txBody>
          <a:bodyPr/>
          <a:lstStyle/>
          <a:p>
            <a:fld id="{B4F96F5E-A800-3B4F-BB9F-6BE6D9D41791}" type="slidenum">
              <a:rPr lang="nl-NL" smtClean="0"/>
              <a:t>40</a:t>
            </a:fld>
            <a:endParaRPr lang="nl-NL"/>
          </a:p>
        </p:txBody>
      </p:sp>
    </p:spTree>
    <p:extLst>
      <p:ext uri="{BB962C8B-B14F-4D97-AF65-F5344CB8AC3E}">
        <p14:creationId xmlns:p14="http://schemas.microsoft.com/office/powerpoint/2010/main" val="36826967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7D7247-07C3-18C0-FD01-5850CE5737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A5DB99-A689-4440-E8D2-442FF3A93D71}"/>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6F16D6A0-F94A-939C-F096-40C6AFAAA8A1}"/>
              </a:ext>
            </a:extLst>
          </p:cNvPr>
          <p:cNvSpPr>
            <a:spLocks noGrp="1"/>
          </p:cNvSpPr>
          <p:nvPr>
            <p:ph type="body" idx="1"/>
          </p:nvPr>
        </p:nvSpPr>
        <p:spPr/>
        <p:txBody>
          <a:bodyPr/>
          <a:lstStyle/>
          <a:p>
            <a:r>
              <a:rPr lang="nl-NL" b="1"/>
              <a:t>Productverbetering: </a:t>
            </a:r>
            <a:r>
              <a:rPr lang="nl-NL"/>
              <a:t>Verschillende cateraars zetten in op het verbeteren van recepturen zodat deze voldoen aan de Richtlijn. Denk aan een stokbroodje met kruidenboter met meer vezels, minder zout. </a:t>
            </a:r>
            <a:endParaRPr lang="nl-NL">
              <a:ea typeface="Calibri"/>
              <a:cs typeface="Calibri"/>
            </a:endParaRPr>
          </a:p>
          <a:p>
            <a:endParaRPr lang="nl-NL">
              <a:ea typeface="Calibri"/>
              <a:cs typeface="Calibri"/>
            </a:endParaRPr>
          </a:p>
          <a:p>
            <a:r>
              <a:rPr lang="nl-NL" b="1"/>
              <a:t>Inzet op borging: </a:t>
            </a:r>
            <a:r>
              <a:rPr lang="nl-NL"/>
              <a:t>Cateraars zetten actief in op borging van de gezonde schoolkantine bij hun medewerkers door bijv. in het bestelsysteem bij de groothandel strakkere </a:t>
            </a:r>
            <a:r>
              <a:rPr lang="nl-NL" err="1"/>
              <a:t>afkadering</a:t>
            </a:r>
            <a:r>
              <a:rPr lang="nl-NL"/>
              <a:t> te zorgen zodat alleen de juiste producten besteld kunnen worden. &gt; obstakel om ongezonde producten te bestellen. </a:t>
            </a:r>
            <a:endParaRPr lang="nl-NL">
              <a:ea typeface="Calibri"/>
              <a:cs typeface="Calibri"/>
            </a:endParaRPr>
          </a:p>
          <a:p>
            <a:endParaRPr lang="nl-NL">
              <a:ea typeface="Calibri"/>
              <a:cs typeface="Calibri"/>
            </a:endParaRPr>
          </a:p>
          <a:p>
            <a:r>
              <a:rPr lang="nl-NL" b="1">
                <a:ea typeface="Calibri"/>
                <a:cs typeface="Calibri"/>
              </a:rPr>
              <a:t>Cateraar ontwikkeld app: </a:t>
            </a:r>
            <a:r>
              <a:rPr lang="nl-NL">
                <a:ea typeface="Calibri"/>
                <a:cs typeface="Calibri"/>
              </a:rPr>
              <a:t>waarmee studenten sparen voor punten bij aankoop gezondere producten. Kortingen op gezondere opties en beloningen met gezondere opties. Sluit aan bij de online belevingswereld van jongeren. &gt; ook koppeling met bewegen door lokale optie om met sportschool o.i.d. samen te werken.  </a:t>
            </a:r>
          </a:p>
        </p:txBody>
      </p:sp>
      <p:sp>
        <p:nvSpPr>
          <p:cNvPr id="4" name="Slide Number Placeholder 3">
            <a:extLst>
              <a:ext uri="{FF2B5EF4-FFF2-40B4-BE49-F238E27FC236}">
                <a16:creationId xmlns:a16="http://schemas.microsoft.com/office/drawing/2014/main" id="{DDA73FBF-417E-9169-40BF-ED5EDE93FB51}"/>
              </a:ext>
            </a:extLst>
          </p:cNvPr>
          <p:cNvSpPr>
            <a:spLocks noGrp="1"/>
          </p:cNvSpPr>
          <p:nvPr>
            <p:ph type="sldNum" sz="quarter" idx="5"/>
          </p:nvPr>
        </p:nvSpPr>
        <p:spPr/>
        <p:txBody>
          <a:bodyPr/>
          <a:lstStyle/>
          <a:p>
            <a:fld id="{B4F96F5E-A800-3B4F-BB9F-6BE6D9D41791}" type="slidenum">
              <a:rPr lang="nl-NL" smtClean="0"/>
              <a:t>41</a:t>
            </a:fld>
            <a:endParaRPr lang="nl-NL"/>
          </a:p>
        </p:txBody>
      </p:sp>
    </p:spTree>
    <p:extLst>
      <p:ext uri="{BB962C8B-B14F-4D97-AF65-F5344CB8AC3E}">
        <p14:creationId xmlns:p14="http://schemas.microsoft.com/office/powerpoint/2010/main" val="243387692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C282C5-1380-48FC-9018-6ED35BD804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7A5197-4871-FE8E-B8C6-2C95E4E45C41}"/>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11176848-B608-A11E-888E-927DCD5BEE62}"/>
              </a:ext>
            </a:extLst>
          </p:cNvPr>
          <p:cNvSpPr>
            <a:spLocks noGrp="1"/>
          </p:cNvSpPr>
          <p:nvPr>
            <p:ph type="body" idx="1"/>
          </p:nvPr>
        </p:nvSpPr>
        <p:spPr/>
        <p:txBody>
          <a:bodyPr/>
          <a:lstStyle/>
          <a:p>
            <a:pPr marL="171450" indent="-171450">
              <a:buFontTx/>
              <a:buChar char="-"/>
            </a:pPr>
            <a:r>
              <a:rPr lang="nl-NL" sz="1200" b="0" i="0" kern="1200">
                <a:solidFill>
                  <a:schemeClr val="tx1"/>
                </a:solidFill>
                <a:effectLst/>
                <a:latin typeface="+mn-lt"/>
                <a:ea typeface="+mn-ea"/>
                <a:cs typeface="+mn-cs"/>
              </a:rPr>
              <a:t>De sportomgeving heeft grote invloed op kinderen en jongeren. Sportevenementen zijn het uithangbord van de sport. Ze bieden een goede kans om aandacht te geven aan het gezonde imago van de sport. Het Convenant Gezonde Sportevenement is bedoeld om sportevenementen en side-events gezonder te maken. Een gemeente die dit Convenant tekent, zet zich in om sportevenementen structureel gezonder te maken en dit op te nemen in beleid.</a:t>
            </a:r>
          </a:p>
          <a:p>
            <a:pPr marL="171450" indent="-171450">
              <a:buFontTx/>
              <a:buChar char="-"/>
            </a:pPr>
            <a:endParaRPr lang="nl-NL" sz="1200" b="0" i="0" kern="1200">
              <a:solidFill>
                <a:schemeClr val="tx1"/>
              </a:solidFill>
              <a:effectLst/>
              <a:latin typeface="+mn-lt"/>
              <a:ea typeface="+mn-ea"/>
              <a:cs typeface="+mn-cs"/>
            </a:endParaRPr>
          </a:p>
          <a:p>
            <a:pPr marL="0" indent="0">
              <a:buFontTx/>
              <a:buNone/>
            </a:pPr>
            <a:r>
              <a:rPr lang="nl-NL" sz="1200" b="0" i="0" kern="1200">
                <a:solidFill>
                  <a:schemeClr val="tx1"/>
                </a:solidFill>
                <a:effectLst/>
                <a:latin typeface="+mn-lt"/>
                <a:ea typeface="+mn-ea"/>
                <a:cs typeface="+mn-cs"/>
              </a:rPr>
              <a:t>Meer info: </a:t>
            </a:r>
            <a:r>
              <a:rPr lang="nl-NL">
                <a:hlinkClick r:id="rId3"/>
              </a:rPr>
              <a:t>JOGG-Academy | Convenant Gezonde Sportevenementen</a:t>
            </a:r>
            <a:endParaRPr lang="nl-NL"/>
          </a:p>
          <a:p>
            <a:pPr marL="0" indent="0">
              <a:buFontTx/>
              <a:buNone/>
            </a:pPr>
            <a:endParaRPr lang="nl-NL"/>
          </a:p>
        </p:txBody>
      </p:sp>
      <p:sp>
        <p:nvSpPr>
          <p:cNvPr id="4" name="Slide Number Placeholder 3">
            <a:extLst>
              <a:ext uri="{FF2B5EF4-FFF2-40B4-BE49-F238E27FC236}">
                <a16:creationId xmlns:a16="http://schemas.microsoft.com/office/drawing/2014/main" id="{33D9ABFD-EBBF-018B-336B-88E37B88224E}"/>
              </a:ext>
            </a:extLst>
          </p:cNvPr>
          <p:cNvSpPr>
            <a:spLocks noGrp="1"/>
          </p:cNvSpPr>
          <p:nvPr>
            <p:ph type="sldNum" sz="quarter" idx="5"/>
          </p:nvPr>
        </p:nvSpPr>
        <p:spPr/>
        <p:txBody>
          <a:bodyPr/>
          <a:lstStyle/>
          <a:p>
            <a:fld id="{B4F96F5E-A800-3B4F-BB9F-6BE6D9D41791}" type="slidenum">
              <a:rPr lang="nl-NL" smtClean="0"/>
              <a:t>42</a:t>
            </a:fld>
            <a:endParaRPr lang="nl-NL"/>
          </a:p>
        </p:txBody>
      </p:sp>
    </p:spTree>
    <p:extLst>
      <p:ext uri="{BB962C8B-B14F-4D97-AF65-F5344CB8AC3E}">
        <p14:creationId xmlns:p14="http://schemas.microsoft.com/office/powerpoint/2010/main" val="283154120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F33E3-9978-27BC-35C3-F223E37475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CF39FC-F9E1-1552-C468-426D67D6D896}"/>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7D899DBA-F20C-8333-ECF2-628ACF31BDA2}"/>
              </a:ext>
            </a:extLst>
          </p:cNvPr>
          <p:cNvSpPr>
            <a:spLocks noGrp="1"/>
          </p:cNvSpPr>
          <p:nvPr>
            <p:ph type="body" idx="1"/>
          </p:nvPr>
        </p:nvSpPr>
        <p:spPr/>
        <p:txBody>
          <a:bodyPr/>
          <a:lstStyle/>
          <a:p>
            <a:r>
              <a:rPr lang="nl-NL"/>
              <a:t>Lees hier de voorbeelden:</a:t>
            </a:r>
          </a:p>
          <a:p>
            <a:endParaRPr lang="nl-NL"/>
          </a:p>
          <a:p>
            <a:r>
              <a:rPr lang="nl-NL"/>
              <a:t>Thialf: </a:t>
            </a:r>
            <a:r>
              <a:rPr lang="nl-NL">
                <a:hlinkClick r:id="rId3"/>
              </a:rPr>
              <a:t>JOGG-Academy | Thialf laat zien dat gezond eten bij topsportevenementen wel kan</a:t>
            </a:r>
            <a:endParaRPr lang="nl-NL"/>
          </a:p>
          <a:p>
            <a:r>
              <a:rPr lang="nl-NL"/>
              <a:t>Alle </a:t>
            </a:r>
            <a:r>
              <a:rPr lang="nl-NL" err="1"/>
              <a:t>drentse</a:t>
            </a:r>
            <a:r>
              <a:rPr lang="nl-NL"/>
              <a:t> gemeenten: </a:t>
            </a:r>
            <a:r>
              <a:rPr lang="nl-NL">
                <a:hlinkClick r:id="rId4"/>
              </a:rPr>
              <a:t>JOGG-Academy | EK Wielrennen als vliegwiel - alle Drentse gemeenten gaan voor gezondere sportevenementen</a:t>
            </a:r>
            <a:endParaRPr lang="nl-NL"/>
          </a:p>
          <a:p>
            <a:r>
              <a:rPr lang="nl-NL"/>
              <a:t>WK volleybal: </a:t>
            </a:r>
            <a:r>
              <a:rPr lang="nl-NL">
                <a:hlinkClick r:id="rId5"/>
              </a:rPr>
              <a:t>JOGG-Academy | WK volleybal als katalysator voor gezonde leefstijl</a:t>
            </a:r>
            <a:endParaRPr lang="nl-NL"/>
          </a:p>
        </p:txBody>
      </p:sp>
      <p:sp>
        <p:nvSpPr>
          <p:cNvPr id="4" name="Slide Number Placeholder 3">
            <a:extLst>
              <a:ext uri="{FF2B5EF4-FFF2-40B4-BE49-F238E27FC236}">
                <a16:creationId xmlns:a16="http://schemas.microsoft.com/office/drawing/2014/main" id="{9812E284-96C5-7C25-0CA1-7965BA9B9062}"/>
              </a:ext>
            </a:extLst>
          </p:cNvPr>
          <p:cNvSpPr>
            <a:spLocks noGrp="1"/>
          </p:cNvSpPr>
          <p:nvPr>
            <p:ph type="sldNum" sz="quarter" idx="5"/>
          </p:nvPr>
        </p:nvSpPr>
        <p:spPr/>
        <p:txBody>
          <a:bodyPr/>
          <a:lstStyle/>
          <a:p>
            <a:fld id="{B4F96F5E-A800-3B4F-BB9F-6BE6D9D41791}" type="slidenum">
              <a:rPr lang="nl-NL" smtClean="0"/>
              <a:t>43</a:t>
            </a:fld>
            <a:endParaRPr lang="nl-NL"/>
          </a:p>
        </p:txBody>
      </p:sp>
    </p:spTree>
    <p:extLst>
      <p:ext uri="{BB962C8B-B14F-4D97-AF65-F5344CB8AC3E}">
        <p14:creationId xmlns:p14="http://schemas.microsoft.com/office/powerpoint/2010/main" val="233026855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Dagelijkse gezonde lunch en extra beweegmomenten. </a:t>
            </a:r>
          </a:p>
          <a:p>
            <a:endParaRPr lang="nl-NL"/>
          </a:p>
          <a:p>
            <a:pPr marL="0" marR="0" lvl="0" indent="0" algn="l" defTabSz="914400" rtl="0" eaLnBrk="1" fontAlgn="auto" latinLnBrk="0" hangingPunct="1">
              <a:lnSpc>
                <a:spcPct val="100000"/>
              </a:lnSpc>
              <a:spcBef>
                <a:spcPts val="0"/>
              </a:spcBef>
              <a:spcAft>
                <a:spcPts val="0"/>
              </a:spcAft>
              <a:buClrTx/>
              <a:buSzTx/>
              <a:buFontTx/>
              <a:buNone/>
              <a:tabLst/>
              <a:defRPr/>
            </a:pPr>
            <a:r>
              <a:rPr lang="nl-NL"/>
              <a:t>Coalitie partijen: </a:t>
            </a:r>
            <a:r>
              <a:rPr lang="nl-NL" sz="1200" b="0" i="0" kern="1200">
                <a:solidFill>
                  <a:schemeClr val="tx1"/>
                </a:solidFill>
                <a:effectLst/>
                <a:latin typeface="+mn-lt"/>
                <a:ea typeface="+mn-ea"/>
                <a:cs typeface="+mn-cs"/>
              </a:rPr>
              <a:t>Gezonde School, het Voedingscentrum, Kenniscentrum Sport en Bewegen, Jeugdfonds Sport &amp; Cultuur en Universiteit Maastricht. Lokale JOGG-teams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aseline="30000"/>
              <a:t>*</a:t>
            </a:r>
            <a:r>
              <a:rPr lang="nl-NL" sz="1200"/>
              <a:t>Willeboordse et al., 2022; Hahnraths et al., 2021 (1); Hahnraths et al., 2021 (2); van Run et al., 2020; </a:t>
            </a:r>
            <a:r>
              <a:rPr lang="nl-NL" sz="1200" err="1"/>
              <a:t>Bartelink</a:t>
            </a:r>
            <a:r>
              <a:rPr lang="nl-NL" sz="1200"/>
              <a:t> et al., 2020; </a:t>
            </a:r>
            <a:r>
              <a:rPr lang="nl-NL" sz="1200" err="1"/>
              <a:t>Bartelink</a:t>
            </a:r>
            <a:r>
              <a:rPr lang="nl-NL" sz="1200"/>
              <a:t> et al., 2019 (1); </a:t>
            </a:r>
            <a:r>
              <a:rPr lang="nl-NL" sz="1200" err="1"/>
              <a:t>Bartelink</a:t>
            </a:r>
            <a:r>
              <a:rPr lang="nl-NL" sz="1200"/>
              <a:t> et al., 2019 (2); </a:t>
            </a:r>
            <a:r>
              <a:rPr lang="nl-NL" sz="1200" err="1"/>
              <a:t>Bartelink</a:t>
            </a:r>
            <a:r>
              <a:rPr lang="nl-NL" sz="1200"/>
              <a:t> et al., 2019 (3); </a:t>
            </a:r>
            <a:r>
              <a:rPr lang="nl-NL" sz="1200" err="1"/>
              <a:t>Bartelink</a:t>
            </a:r>
            <a:r>
              <a:rPr lang="nl-NL" sz="1200"/>
              <a:t> et al., 2019 (4); www.degezondebasisschoolvandetoekomst.nl/resultaten/de-gezonde-basisschool-van-de-toekomst/</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a:t>egezondebasisschoolvandetoekomst.nl/resultaten/de-gezonde-basisschool-van-de-toekomst/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a:t>Meer info: </a:t>
            </a:r>
            <a:r>
              <a:rPr lang="nl-NL">
                <a:hlinkClick r:id="rId3"/>
              </a:rPr>
              <a:t>JOGG-Academy | De Gezonde Basisschool van de Toekomst</a:t>
            </a:r>
            <a:endParaRPr lang="nl-NL"/>
          </a:p>
          <a:p>
            <a:pPr marL="0" marR="0" lvl="0" indent="0" algn="l" defTabSz="914400" rtl="0" eaLnBrk="1" fontAlgn="auto" latinLnBrk="0" hangingPunct="1">
              <a:lnSpc>
                <a:spcPct val="100000"/>
              </a:lnSpc>
              <a:spcBef>
                <a:spcPts val="0"/>
              </a:spcBef>
              <a:spcAft>
                <a:spcPts val="0"/>
              </a:spcAft>
              <a:buClrTx/>
              <a:buSzTx/>
              <a:buFontTx/>
              <a:buNone/>
              <a:tabLst/>
              <a:defRPr/>
            </a:pPr>
            <a:endParaRPr lang="nl-NL"/>
          </a:p>
        </p:txBody>
      </p:sp>
      <p:sp>
        <p:nvSpPr>
          <p:cNvPr id="4" name="Slide Number Placeholder 3"/>
          <p:cNvSpPr>
            <a:spLocks noGrp="1"/>
          </p:cNvSpPr>
          <p:nvPr>
            <p:ph type="sldNum" sz="quarter" idx="5"/>
          </p:nvPr>
        </p:nvSpPr>
        <p:spPr/>
        <p:txBody>
          <a:bodyPr/>
          <a:lstStyle/>
          <a:p>
            <a:fld id="{B4F96F5E-A800-3B4F-BB9F-6BE6D9D41791}" type="slidenum">
              <a:rPr lang="nl-NL" smtClean="0"/>
              <a:t>44</a:t>
            </a:fld>
            <a:endParaRPr lang="nl-NL"/>
          </a:p>
        </p:txBody>
      </p:sp>
    </p:spTree>
    <p:extLst>
      <p:ext uri="{BB962C8B-B14F-4D97-AF65-F5344CB8AC3E}">
        <p14:creationId xmlns:p14="http://schemas.microsoft.com/office/powerpoint/2010/main" val="73140946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96307C-A466-3C6E-F8BE-9930A133A3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19EF19-D020-6E98-028A-AF414798E60F}"/>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A7B4246D-CBEA-AFE1-9EC8-182C716A8025}"/>
              </a:ext>
            </a:extLst>
          </p:cNvPr>
          <p:cNvSpPr>
            <a:spLocks noGrp="1"/>
          </p:cNvSpPr>
          <p:nvPr>
            <p:ph type="body" idx="1"/>
          </p:nvPr>
        </p:nvSpPr>
        <p:spPr/>
        <p:txBody>
          <a:bodyPr/>
          <a:lstStyle/>
          <a:p>
            <a:endParaRPr lang="nl-NL" sz="1200" b="0" i="0" kern="1200">
              <a:solidFill>
                <a:schemeClr val="tx1"/>
              </a:solidFill>
              <a:effectLst/>
              <a:latin typeface="+mn-lt"/>
              <a:ea typeface="+mn-ea"/>
              <a:cs typeface="+mn-cs"/>
            </a:endParaRPr>
          </a:p>
          <a:p>
            <a:r>
              <a:rPr lang="nl-NL" sz="1200" b="0" i="0" kern="1200">
                <a:solidFill>
                  <a:schemeClr val="tx1"/>
                </a:solidFill>
                <a:effectLst/>
                <a:latin typeface="+mn-lt"/>
                <a:ea typeface="+mn-ea"/>
                <a:cs typeface="+mn-cs"/>
              </a:rPr>
              <a:t>Lokale samenwerking tussen gemeente, wijkprofessionals, bewoners en kinderen</a:t>
            </a:r>
          </a:p>
          <a:p>
            <a:r>
              <a:rPr lang="nl-NL" sz="1200" b="0" i="0" kern="1200">
                <a:solidFill>
                  <a:schemeClr val="tx1"/>
                </a:solidFill>
                <a:effectLst/>
                <a:latin typeface="+mn-lt"/>
                <a:ea typeface="+mn-ea"/>
                <a:cs typeface="+mn-cs"/>
              </a:rPr>
              <a:t>Verbindt fysiek en sociaal domein en werk domein overstijgend</a:t>
            </a:r>
          </a:p>
          <a:p>
            <a:r>
              <a:rPr lang="nl-NL" sz="1200" b="0" i="0" kern="1200">
                <a:solidFill>
                  <a:schemeClr val="tx1"/>
                </a:solidFill>
                <a:effectLst/>
                <a:latin typeface="+mn-lt"/>
                <a:ea typeface="+mn-ea"/>
                <a:cs typeface="+mn-cs"/>
              </a:rPr>
              <a:t>Focus op </a:t>
            </a:r>
            <a:r>
              <a:rPr lang="nl-NL" sz="1200" b="0" i="1" kern="1200">
                <a:solidFill>
                  <a:schemeClr val="tx1"/>
                </a:solidFill>
                <a:effectLst/>
                <a:latin typeface="+mn-lt"/>
                <a:ea typeface="+mn-ea"/>
                <a:cs typeface="+mn-cs"/>
              </a:rPr>
              <a:t>hardware </a:t>
            </a:r>
            <a:r>
              <a:rPr lang="nl-NL" sz="1200" b="0" i="0" kern="1200">
                <a:solidFill>
                  <a:schemeClr val="tx1"/>
                </a:solidFill>
                <a:effectLst/>
                <a:latin typeface="+mn-lt"/>
                <a:ea typeface="+mn-ea"/>
                <a:cs typeface="+mn-cs"/>
              </a:rPr>
              <a:t>(fysieke inrichting), </a:t>
            </a:r>
            <a:r>
              <a:rPr lang="nl-NL" sz="1200" b="0" i="1" kern="1200">
                <a:solidFill>
                  <a:schemeClr val="tx1"/>
                </a:solidFill>
                <a:effectLst/>
                <a:latin typeface="+mn-lt"/>
                <a:ea typeface="+mn-ea"/>
                <a:cs typeface="+mn-cs"/>
              </a:rPr>
              <a:t>software </a:t>
            </a:r>
            <a:r>
              <a:rPr lang="nl-NL" sz="1200" b="0" i="0" kern="1200">
                <a:solidFill>
                  <a:schemeClr val="tx1"/>
                </a:solidFill>
                <a:effectLst/>
                <a:latin typeface="+mn-lt"/>
                <a:ea typeface="+mn-ea"/>
                <a:cs typeface="+mn-cs"/>
              </a:rPr>
              <a:t>(programmering) en </a:t>
            </a:r>
            <a:r>
              <a:rPr lang="nl-NL" sz="1200" b="0" i="1" kern="1200" err="1">
                <a:solidFill>
                  <a:schemeClr val="tx1"/>
                </a:solidFill>
                <a:effectLst/>
                <a:latin typeface="+mn-lt"/>
                <a:ea typeface="+mn-ea"/>
                <a:cs typeface="+mn-cs"/>
              </a:rPr>
              <a:t>orgware</a:t>
            </a:r>
            <a:r>
              <a:rPr lang="nl-NL" sz="1200" b="0" i="1" kern="1200">
                <a:solidFill>
                  <a:schemeClr val="tx1"/>
                </a:solidFill>
                <a:effectLst/>
                <a:latin typeface="+mn-lt"/>
                <a:ea typeface="+mn-ea"/>
                <a:cs typeface="+mn-cs"/>
              </a:rPr>
              <a:t> </a:t>
            </a:r>
            <a:r>
              <a:rPr lang="nl-NL" sz="1200" b="0" i="0" kern="1200">
                <a:solidFill>
                  <a:schemeClr val="tx1"/>
                </a:solidFill>
                <a:effectLst/>
                <a:latin typeface="+mn-lt"/>
                <a:ea typeface="+mn-ea"/>
                <a:cs typeface="+mn-cs"/>
              </a:rPr>
              <a:t>(proces en onderhoud) – volgens het </a:t>
            </a:r>
            <a:r>
              <a:rPr lang="nl-NL" sz="1200" b="1" i="0" kern="1200">
                <a:solidFill>
                  <a:schemeClr val="tx1"/>
                </a:solidFill>
                <a:effectLst/>
                <a:latin typeface="+mn-lt"/>
                <a:ea typeface="+mn-ea"/>
                <a:cs typeface="+mn-cs"/>
                <a:hlinkClick r:id="rId3"/>
              </a:rPr>
              <a:t>BVO-model</a:t>
            </a:r>
            <a:endParaRPr lang="nl-NL" sz="1200" b="0" i="0" kern="1200">
              <a:solidFill>
                <a:schemeClr val="tx1"/>
              </a:solidFill>
              <a:effectLst/>
              <a:latin typeface="+mn-lt"/>
              <a:ea typeface="+mn-ea"/>
              <a:cs typeface="+mn-cs"/>
            </a:endParaRPr>
          </a:p>
          <a:p>
            <a:r>
              <a:rPr lang="nl-NL" sz="1200" b="0" i="0" kern="1200">
                <a:solidFill>
                  <a:schemeClr val="tx1"/>
                </a:solidFill>
                <a:effectLst/>
                <a:latin typeface="+mn-lt"/>
                <a:ea typeface="+mn-ea"/>
                <a:cs typeface="+mn-cs"/>
              </a:rPr>
              <a:t>Participatieve aanpak: bewoners en kinderen denken en doen actief mee waardoor eigenaarschap wordt vergroot</a:t>
            </a:r>
          </a:p>
          <a:p>
            <a:r>
              <a:rPr lang="nl-NL" sz="1200" b="0" i="0" kern="1200">
                <a:solidFill>
                  <a:schemeClr val="tx1"/>
                </a:solidFill>
                <a:effectLst/>
                <a:latin typeface="+mn-lt"/>
                <a:ea typeface="+mn-ea"/>
                <a:cs typeface="+mn-cs"/>
              </a:rPr>
              <a:t>Altijd inzet en resultaat op de drie thema’s samen: Spelen &amp; Bewegen, Ontmoeten én Natuur</a:t>
            </a:r>
          </a:p>
          <a:p>
            <a:r>
              <a:rPr lang="nl-NL" sz="1200" b="0" i="0" kern="1200">
                <a:solidFill>
                  <a:schemeClr val="tx1"/>
                </a:solidFill>
                <a:effectLst/>
                <a:latin typeface="+mn-lt"/>
                <a:ea typeface="+mn-ea"/>
                <a:cs typeface="+mn-cs"/>
              </a:rPr>
              <a:t>Borging vanaf de start door participatie, integraal werken en programmering achteraf</a:t>
            </a:r>
          </a:p>
          <a:p>
            <a:r>
              <a:rPr lang="nl-NL" sz="1200" b="0" i="0" kern="1200">
                <a:solidFill>
                  <a:schemeClr val="tx1"/>
                </a:solidFill>
                <a:effectLst/>
                <a:latin typeface="+mn-lt"/>
                <a:ea typeface="+mn-ea"/>
                <a:cs typeface="+mn-cs"/>
              </a:rPr>
              <a:t>Meer en passende speelruimte voor kinderen in het groen.</a:t>
            </a:r>
          </a:p>
          <a:p>
            <a:r>
              <a:rPr lang="nl-NL" sz="1200" b="0" i="0" kern="1200">
                <a:solidFill>
                  <a:schemeClr val="tx1"/>
                </a:solidFill>
                <a:effectLst/>
                <a:latin typeface="+mn-lt"/>
                <a:ea typeface="+mn-ea"/>
                <a:cs typeface="+mn-cs"/>
              </a:rPr>
              <a:t>Aansluitend op beleidsdoelstellingen zoals een gezonde leefomgeving, inclusieve samenleving, sociale verbinding in de wijk, biodiversiteit en empowerment </a:t>
            </a:r>
            <a:r>
              <a:rPr lang="nl-NL" sz="1200" b="0" i="0" kern="1200" err="1">
                <a:solidFill>
                  <a:schemeClr val="tx1"/>
                </a:solidFill>
                <a:effectLst/>
                <a:latin typeface="+mn-lt"/>
                <a:ea typeface="+mn-ea"/>
                <a:cs typeface="+mn-cs"/>
              </a:rPr>
              <a:t>aandachtswijken</a:t>
            </a:r>
            <a:r>
              <a:rPr lang="nl-NL" sz="1200" b="0" i="0" kern="1200">
                <a:solidFill>
                  <a:schemeClr val="tx1"/>
                </a:solidFill>
                <a:effectLst/>
                <a:latin typeface="+mn-lt"/>
                <a:ea typeface="+mn-ea"/>
                <a:cs typeface="+mn-cs"/>
              </a:rPr>
              <a:t>.</a:t>
            </a:r>
          </a:p>
          <a:p>
            <a:endParaRPr lang="nl-NL" sz="1200" b="0" i="0" kern="1200">
              <a:solidFill>
                <a:schemeClr val="tx1"/>
              </a:solidFill>
              <a:effectLst/>
              <a:latin typeface="+mn-lt"/>
              <a:ea typeface="+mn-ea"/>
              <a:cs typeface="+mn-cs"/>
            </a:endParaRPr>
          </a:p>
          <a:p>
            <a:r>
              <a:rPr lang="nl-NL" sz="1200" b="0" i="0" kern="1200">
                <a:solidFill>
                  <a:schemeClr val="tx1"/>
                </a:solidFill>
                <a:effectLst/>
                <a:latin typeface="+mn-lt"/>
                <a:ea typeface="+mn-ea"/>
                <a:cs typeface="+mn-cs"/>
              </a:rPr>
              <a:t>Meer info: </a:t>
            </a:r>
            <a:r>
              <a:rPr lang="nl-NL">
                <a:hlinkClick r:id="rId4"/>
              </a:rPr>
              <a:t>JOGG-Academy | Gezonde Buurten</a:t>
            </a:r>
            <a:endParaRPr lang="nl-NL"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a:p>
        </p:txBody>
      </p:sp>
      <p:sp>
        <p:nvSpPr>
          <p:cNvPr id="4" name="Slide Number Placeholder 3">
            <a:extLst>
              <a:ext uri="{FF2B5EF4-FFF2-40B4-BE49-F238E27FC236}">
                <a16:creationId xmlns:a16="http://schemas.microsoft.com/office/drawing/2014/main" id="{18B1DEBF-0EF8-6BE8-34A1-6864BD290626}"/>
              </a:ext>
            </a:extLst>
          </p:cNvPr>
          <p:cNvSpPr>
            <a:spLocks noGrp="1"/>
          </p:cNvSpPr>
          <p:nvPr>
            <p:ph type="sldNum" sz="quarter" idx="5"/>
          </p:nvPr>
        </p:nvSpPr>
        <p:spPr/>
        <p:txBody>
          <a:bodyPr/>
          <a:lstStyle/>
          <a:p>
            <a:fld id="{B4F96F5E-A800-3B4F-BB9F-6BE6D9D41791}" type="slidenum">
              <a:rPr lang="nl-NL" smtClean="0"/>
              <a:t>45</a:t>
            </a:fld>
            <a:endParaRPr lang="nl-NL"/>
          </a:p>
        </p:txBody>
      </p:sp>
    </p:spTree>
    <p:extLst>
      <p:ext uri="{BB962C8B-B14F-4D97-AF65-F5344CB8AC3E}">
        <p14:creationId xmlns:p14="http://schemas.microsoft.com/office/powerpoint/2010/main" val="24842841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endParaRPr lang="nl-NL"/>
          </a:p>
        </p:txBody>
      </p:sp>
      <p:sp>
        <p:nvSpPr>
          <p:cNvPr id="4" name="Slide Number Placeholder 3"/>
          <p:cNvSpPr>
            <a:spLocks noGrp="1"/>
          </p:cNvSpPr>
          <p:nvPr>
            <p:ph type="sldNum" sz="quarter" idx="5"/>
          </p:nvPr>
        </p:nvSpPr>
        <p:spPr/>
        <p:txBody>
          <a:bodyPr/>
          <a:lstStyle/>
          <a:p>
            <a:fld id="{B4F96F5E-A800-3B4F-BB9F-6BE6D9D41791}" type="slidenum">
              <a:rPr lang="nl-NL" smtClean="0"/>
              <a:t>47</a:t>
            </a:fld>
            <a:endParaRPr lang="nl-NL"/>
          </a:p>
        </p:txBody>
      </p:sp>
    </p:spTree>
    <p:extLst>
      <p:ext uri="{BB962C8B-B14F-4D97-AF65-F5344CB8AC3E}">
        <p14:creationId xmlns:p14="http://schemas.microsoft.com/office/powerpoint/2010/main" val="355974744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a:solidFill>
                  <a:schemeClr val="tx1"/>
                </a:solidFill>
                <a:effectLst/>
                <a:latin typeface="+mn-lt"/>
                <a:ea typeface="+mn-ea"/>
                <a:cs typeface="+mn-cs"/>
              </a:rPr>
              <a:t>Let op plaats hier de slide van jou provincie, de slides vind je helemaal achter in het dek. Je dient zelf de gemeenten + stakeholders toe te voegen. </a:t>
            </a:r>
          </a:p>
        </p:txBody>
      </p:sp>
      <p:sp>
        <p:nvSpPr>
          <p:cNvPr id="4" name="Tijdelijke aanduiding voor dianummer 3"/>
          <p:cNvSpPr>
            <a:spLocks noGrp="1"/>
          </p:cNvSpPr>
          <p:nvPr>
            <p:ph type="sldNum" sz="quarter" idx="5"/>
          </p:nvPr>
        </p:nvSpPr>
        <p:spPr/>
        <p:txBody>
          <a:bodyPr/>
          <a:lstStyle/>
          <a:p>
            <a:fld id="{B4F96F5E-A800-3B4F-BB9F-6BE6D9D41791}" type="slidenum">
              <a:rPr lang="nl-NL" smtClean="0"/>
              <a:t>48</a:t>
            </a:fld>
            <a:endParaRPr lang="nl-NL"/>
          </a:p>
        </p:txBody>
      </p:sp>
    </p:spTree>
    <p:extLst>
      <p:ext uri="{BB962C8B-B14F-4D97-AF65-F5344CB8AC3E}">
        <p14:creationId xmlns:p14="http://schemas.microsoft.com/office/powerpoint/2010/main" val="362957063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endParaRPr lang="nl-NL"/>
          </a:p>
        </p:txBody>
      </p:sp>
      <p:sp>
        <p:nvSpPr>
          <p:cNvPr id="4" name="Slide Number Placeholder 3"/>
          <p:cNvSpPr>
            <a:spLocks noGrp="1"/>
          </p:cNvSpPr>
          <p:nvPr>
            <p:ph type="sldNum" sz="quarter" idx="5"/>
          </p:nvPr>
        </p:nvSpPr>
        <p:spPr/>
        <p:txBody>
          <a:bodyPr/>
          <a:lstStyle/>
          <a:p>
            <a:fld id="{B4F96F5E-A800-3B4F-BB9F-6BE6D9D41791}" type="slidenum">
              <a:rPr lang="nl-NL" smtClean="0"/>
              <a:t>50</a:t>
            </a:fld>
            <a:endParaRPr lang="nl-NL"/>
          </a:p>
        </p:txBody>
      </p:sp>
    </p:spTree>
    <p:extLst>
      <p:ext uri="{BB962C8B-B14F-4D97-AF65-F5344CB8AC3E}">
        <p14:creationId xmlns:p14="http://schemas.microsoft.com/office/powerpoint/2010/main" val="253330625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66B93-0375-C113-B247-5AC8D368A0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C52F4B-7A80-546C-A36C-DB02766D2811}"/>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EC508823-C76C-69EB-F9F2-284271330782}"/>
              </a:ext>
            </a:extLst>
          </p:cNvPr>
          <p:cNvSpPr>
            <a:spLocks noGrp="1"/>
          </p:cNvSpPr>
          <p:nvPr>
            <p:ph type="body" idx="1"/>
          </p:nvPr>
        </p:nvSpPr>
        <p:spPr/>
        <p:txBody>
          <a:bodyPr/>
          <a:lstStyle/>
          <a:p>
            <a:r>
              <a:rPr lang="nl-NL" sz="1200" kern="1200" dirty="0">
                <a:solidFill>
                  <a:schemeClr val="tx1"/>
                </a:solidFill>
                <a:effectLst/>
                <a:latin typeface="+mn-lt"/>
                <a:ea typeface="+mn-ea"/>
                <a:cs typeface="+mn-cs"/>
              </a:rPr>
              <a:t>Het JOGG impactmodel is gebaseerd op wetenschappelijke inzichten en de praktijkervaringen binnen meer dan 250 gemeenten. Het biedt gemeenten houvast om lokaal aan de slag te gaan met een gezamenlijke visie en een integrale manier van werken op meerdere thema’s en richting verschillende doelgroepen. Lokale teams spelen hierbij een sleutelrol: zij brengen de beweging op gang en zorgen voor blijvende samenwerking tussen domeinen. </a:t>
            </a:r>
          </a:p>
          <a:p>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De focus ligt hierbij met name op:</a:t>
            </a:r>
          </a:p>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Het bevorderen van intersectorale samenwerking.  </a:t>
            </a:r>
          </a:p>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Het creëren van draagvlak en eigenaarschap om samen te werken aan een gezonde leefomgeving. </a:t>
            </a:r>
          </a:p>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De implementatie van concrete projecten en erkende interventies die passen bij de lokale context.</a:t>
            </a:r>
          </a:p>
          <a:p>
            <a:pPr marL="171450" lvl="0" indent="-171450">
              <a:buFont typeface="Arial" panose="020B0604020202020204" pitchFamily="34" charset="0"/>
              <a:buChar char="•"/>
            </a:pPr>
            <a:r>
              <a:rPr lang="nl-NL" sz="1200" kern="1200" dirty="0">
                <a:solidFill>
                  <a:schemeClr val="tx1"/>
                </a:solidFill>
                <a:effectLst/>
                <a:latin typeface="+mn-lt"/>
                <a:ea typeface="+mn-ea"/>
                <a:cs typeface="+mn-cs"/>
              </a:rPr>
              <a:t>Integrale borging van gezondheid in het gemeentelijk beleid </a:t>
            </a:r>
          </a:p>
          <a:p>
            <a:endParaRPr lang="nl-NL" sz="1200" kern="1200" dirty="0">
              <a:solidFill>
                <a:schemeClr val="tx1"/>
              </a:solidFill>
              <a:effectLst/>
              <a:latin typeface="+mn-lt"/>
              <a:ea typeface="+mn-ea"/>
              <a:cs typeface="+mn-cs"/>
            </a:endParaRPr>
          </a:p>
          <a:p>
            <a:r>
              <a:rPr lang="nl-NL" sz="1200" kern="1200" dirty="0">
                <a:solidFill>
                  <a:schemeClr val="tx1"/>
                </a:solidFill>
                <a:effectLst/>
                <a:latin typeface="+mn-lt"/>
                <a:ea typeface="+mn-ea"/>
                <a:cs typeface="+mn-cs"/>
              </a:rPr>
              <a:t>Het JOGG impactmodel is breder inzetbaar voor andere thema’s binnen gezondheidspreventie, zoals mentale gezondheid, alcohol- en middelengebruik, eenzaamheid en de eerste 1000 dagen van het kind.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7A9AFEEC-0CEA-7A5E-3563-E4614F34479A}"/>
              </a:ext>
            </a:extLst>
          </p:cNvPr>
          <p:cNvSpPr>
            <a:spLocks noGrp="1"/>
          </p:cNvSpPr>
          <p:nvPr>
            <p:ph type="sldNum" sz="quarter" idx="5"/>
          </p:nvPr>
        </p:nvSpPr>
        <p:spPr/>
        <p:txBody>
          <a:bodyPr/>
          <a:lstStyle/>
          <a:p>
            <a:fld id="{B4F96F5E-A800-3B4F-BB9F-6BE6D9D41791}" type="slidenum">
              <a:rPr lang="nl-NL" smtClean="0"/>
              <a:t>51</a:t>
            </a:fld>
            <a:endParaRPr lang="nl-NL"/>
          </a:p>
        </p:txBody>
      </p:sp>
    </p:spTree>
    <p:extLst>
      <p:ext uri="{BB962C8B-B14F-4D97-AF65-F5344CB8AC3E}">
        <p14:creationId xmlns:p14="http://schemas.microsoft.com/office/powerpoint/2010/main" val="32775117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r>
              <a:rPr lang="nl-NL"/>
              <a:t>In de huidige wereld is alles binnen handbereik. Altijd. Overal. Oneindige stroom van lekker eten, schermen die nooit uitgaat, fatbikes brengen ons van A naar B. We worden non-stop verleid tot ongezond eten, te weinig beweging en staan continue ‘aan’. </a:t>
            </a:r>
          </a:p>
        </p:txBody>
      </p:sp>
      <p:sp>
        <p:nvSpPr>
          <p:cNvPr id="4" name="Slide Number Placeholder 3"/>
          <p:cNvSpPr>
            <a:spLocks noGrp="1"/>
          </p:cNvSpPr>
          <p:nvPr>
            <p:ph type="sldNum" sz="quarter" idx="5"/>
          </p:nvPr>
        </p:nvSpPr>
        <p:spPr/>
        <p:txBody>
          <a:bodyPr/>
          <a:lstStyle/>
          <a:p>
            <a:fld id="{B4F96F5E-A800-3B4F-BB9F-6BE6D9D41791}" type="slidenum">
              <a:rPr lang="nl-NL" smtClean="0"/>
              <a:t>9</a:t>
            </a:fld>
            <a:endParaRPr lang="nl-NL"/>
          </a:p>
        </p:txBody>
      </p:sp>
    </p:spTree>
    <p:extLst>
      <p:ext uri="{BB962C8B-B14F-4D97-AF65-F5344CB8AC3E}">
        <p14:creationId xmlns:p14="http://schemas.microsoft.com/office/powerpoint/2010/main" val="328189206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FF7B0D-733C-24D8-F28F-C426D8F5AC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B919E9-A84C-7CE7-253F-CE4A5112C7EE}"/>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9B6603DF-A8D8-2EE7-7547-56CB717375C8}"/>
              </a:ext>
            </a:extLst>
          </p:cNvPr>
          <p:cNvSpPr>
            <a:spLocks noGrp="1"/>
          </p:cNvSpPr>
          <p:nvPr>
            <p:ph type="body" idx="1"/>
          </p:nvPr>
        </p:nvSpPr>
        <p:spPr/>
        <p:txBody>
          <a:bodyPr/>
          <a:lstStyle/>
          <a:p>
            <a:r>
              <a:rPr lang="nl-NL" sz="1200" kern="1200" dirty="0">
                <a:solidFill>
                  <a:schemeClr val="tx1"/>
                </a:solidFill>
                <a:effectLst/>
                <a:latin typeface="+mn-lt"/>
                <a:ea typeface="+mn-ea"/>
                <a:cs typeface="+mn-cs"/>
              </a:rPr>
              <a:t>De lokale JOGG-teams spelen een sleutelrol bij de implementatie van de JOGG aanpak. Zij weten wat er speelt en hoe je samen dingen voor elkaar krijgt. Ze verbinden, versnellen en houden iedereen scherp.</a:t>
            </a:r>
          </a:p>
          <a:p>
            <a:r>
              <a:rPr lang="nl-NL" sz="1200" kern="1200" dirty="0">
                <a:solidFill>
                  <a:schemeClr val="tx1"/>
                </a:solidFill>
                <a:effectLst/>
                <a:latin typeface="+mn-lt"/>
                <a:ea typeface="+mn-ea"/>
                <a:cs typeface="+mn-cs"/>
              </a:rPr>
              <a:t>Ze </a:t>
            </a:r>
            <a:r>
              <a:rPr lang="nl-NL" sz="1200" b="1" kern="1200" dirty="0">
                <a:solidFill>
                  <a:schemeClr val="tx1"/>
                </a:solidFill>
                <a:effectLst/>
                <a:latin typeface="+mn-lt"/>
                <a:ea typeface="+mn-ea"/>
                <a:cs typeface="+mn-cs"/>
              </a:rPr>
              <a:t>verbinden partners </a:t>
            </a: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Lokale teams van gemeentelijke beleidsmedewerkers en praktijkprofessionals zorgen ervoor dat onder andere scholen, sportverenigingen, bedrijven, en gemeente samenwerken aan een doel: het creëren van een gezonde leefomgeving. Ze verbinden de verschillende partners binnen het </a:t>
            </a:r>
            <a:r>
              <a:rPr lang="nl-NL" sz="1200" kern="1200" dirty="0" err="1">
                <a:solidFill>
                  <a:schemeClr val="tx1"/>
                </a:solidFill>
                <a:effectLst/>
                <a:latin typeface="+mn-lt"/>
                <a:ea typeface="+mn-ea"/>
                <a:cs typeface="+mn-cs"/>
              </a:rPr>
              <a:t>werknet</a:t>
            </a:r>
            <a:r>
              <a:rPr lang="nl-NL" sz="1200" kern="1200" dirty="0">
                <a:solidFill>
                  <a:schemeClr val="tx1"/>
                </a:solidFill>
                <a:effectLst/>
                <a:latin typeface="+mn-lt"/>
                <a:ea typeface="+mn-ea"/>
                <a:cs typeface="+mn-cs"/>
              </a:rPr>
              <a:t> en brengen belangen en initiatieven bij elkaar. Hierbij stimuleren ze partners om vanuit hun eigen kracht bij te dragen. Zo ontstaat een gedeelde ambitie waarin iedereen meedoet en elkaar versterkt. Ook sluiten ze zoveel mogelijk aan bij al bestaande participatiestructuren en inwonersinitiatieven. </a:t>
            </a:r>
          </a:p>
          <a:p>
            <a:r>
              <a:rPr lang="nl-NL" sz="1200" kern="1200" dirty="0">
                <a:solidFill>
                  <a:schemeClr val="tx1"/>
                </a:solidFill>
                <a:effectLst/>
                <a:latin typeface="+mn-lt"/>
                <a:ea typeface="+mn-ea"/>
                <a:cs typeface="+mn-cs"/>
              </a:rPr>
              <a:t>Ze houden gezondheid op de </a:t>
            </a:r>
            <a:r>
              <a:rPr lang="nl-NL" sz="1200" b="1" kern="1200" dirty="0">
                <a:solidFill>
                  <a:schemeClr val="tx1"/>
                </a:solidFill>
                <a:effectLst/>
                <a:latin typeface="+mn-lt"/>
                <a:ea typeface="+mn-ea"/>
                <a:cs typeface="+mn-cs"/>
              </a:rPr>
              <a:t>agenda</a:t>
            </a: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Lokale teams spelen een belangrijke rol in het agenderen van gezondheid als een vast thema binnen beleid en organisaties. Door gezondheid continu zichtbaar en bespreekbaar te maken bij beleidsmakers en lokale partners, blijft het onderwerp levend en onder de aandacht. </a:t>
            </a:r>
          </a:p>
          <a:p>
            <a:r>
              <a:rPr lang="nl-NL" sz="1200" kern="1200" dirty="0">
                <a:solidFill>
                  <a:schemeClr val="tx1"/>
                </a:solidFill>
                <a:effectLst/>
                <a:latin typeface="+mn-lt"/>
                <a:ea typeface="+mn-ea"/>
                <a:cs typeface="+mn-cs"/>
              </a:rPr>
              <a:t>Ze</a:t>
            </a:r>
            <a:r>
              <a:rPr lang="nl-NL" sz="1200" b="1" kern="1200" dirty="0">
                <a:solidFill>
                  <a:schemeClr val="tx1"/>
                </a:solidFill>
                <a:effectLst/>
                <a:latin typeface="+mn-lt"/>
                <a:ea typeface="+mn-ea"/>
                <a:cs typeface="+mn-cs"/>
              </a:rPr>
              <a:t> adviseren, faciliteren</a:t>
            </a:r>
            <a:r>
              <a:rPr lang="nl-NL" sz="1200" kern="1200" dirty="0">
                <a:solidFill>
                  <a:schemeClr val="tx1"/>
                </a:solidFill>
                <a:effectLst/>
                <a:latin typeface="+mn-lt"/>
                <a:ea typeface="+mn-ea"/>
                <a:cs typeface="+mn-cs"/>
              </a:rPr>
              <a:t> en brengen de beweging op gang </a:t>
            </a: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Ze nemen drempels weg en begeleiden organisaties zodat gezondheidsbevordering geen ‘extraatje’ is, maar een vanzelfsprekend onderdeel van het dagelijks werk. Daarbij bieden ze kennis en praktische ondersteuning om initiatieven te versterken en in de praktijk te brengen.</a:t>
            </a:r>
          </a:p>
          <a:p>
            <a:r>
              <a:rPr lang="nl-NL" sz="1200" kern="1200" dirty="0">
                <a:solidFill>
                  <a:schemeClr val="tx1"/>
                </a:solidFill>
                <a:effectLst/>
                <a:latin typeface="+mn-lt"/>
                <a:ea typeface="+mn-ea"/>
                <a:cs typeface="+mn-cs"/>
              </a:rPr>
              <a:t>Ze maken successen</a:t>
            </a:r>
            <a:r>
              <a:rPr lang="nl-NL" sz="1200" b="1" kern="1200" dirty="0">
                <a:solidFill>
                  <a:schemeClr val="tx1"/>
                </a:solidFill>
                <a:effectLst/>
                <a:latin typeface="+mn-lt"/>
                <a:ea typeface="+mn-ea"/>
                <a:cs typeface="+mn-cs"/>
              </a:rPr>
              <a:t> zichtbaar</a:t>
            </a: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Wat werkt, laten ze zien. Dat motiveert en trekt nieuwe partners aan.</a:t>
            </a:r>
          </a:p>
        </p:txBody>
      </p:sp>
      <p:sp>
        <p:nvSpPr>
          <p:cNvPr id="4" name="Slide Number Placeholder 3">
            <a:extLst>
              <a:ext uri="{FF2B5EF4-FFF2-40B4-BE49-F238E27FC236}">
                <a16:creationId xmlns:a16="http://schemas.microsoft.com/office/drawing/2014/main" id="{AFEBD716-9F43-297D-B367-2DC7A3C9A4C6}"/>
              </a:ext>
            </a:extLst>
          </p:cNvPr>
          <p:cNvSpPr>
            <a:spLocks noGrp="1"/>
          </p:cNvSpPr>
          <p:nvPr>
            <p:ph type="sldNum" sz="quarter" idx="5"/>
          </p:nvPr>
        </p:nvSpPr>
        <p:spPr/>
        <p:txBody>
          <a:bodyPr/>
          <a:lstStyle/>
          <a:p>
            <a:fld id="{B4F96F5E-A800-3B4F-BB9F-6BE6D9D41791}" type="slidenum">
              <a:rPr lang="nl-NL" smtClean="0"/>
              <a:t>52</a:t>
            </a:fld>
            <a:endParaRPr lang="nl-NL"/>
          </a:p>
        </p:txBody>
      </p:sp>
    </p:spTree>
    <p:extLst>
      <p:ext uri="{BB962C8B-B14F-4D97-AF65-F5344CB8AC3E}">
        <p14:creationId xmlns:p14="http://schemas.microsoft.com/office/powerpoint/2010/main" val="332010368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11CBBA-58E5-1D2C-12BD-7358DE5D2E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2AF95D-BB18-7B71-CDE5-DFB61F689104}"/>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585441C4-6C13-880E-837E-2C71D8209018}"/>
              </a:ext>
            </a:extLst>
          </p:cNvPr>
          <p:cNvSpPr>
            <a:spLocks noGrp="1"/>
          </p:cNvSpPr>
          <p:nvPr>
            <p:ph type="body" idx="1"/>
          </p:nvPr>
        </p:nvSpPr>
        <p:spPr/>
        <p:txBody>
          <a:bodyPr/>
          <a:lstStyle/>
          <a:p>
            <a:r>
              <a:rPr lang="nl-NL" sz="1200" kern="1200" dirty="0">
                <a:solidFill>
                  <a:schemeClr val="tx1"/>
                </a:solidFill>
                <a:effectLst/>
                <a:latin typeface="+mn-lt"/>
                <a:ea typeface="+mn-ea"/>
                <a:cs typeface="+mn-cs"/>
              </a:rPr>
              <a:t>Om een integrale lokale aanpak voor een gezonde leefomgeving goed vorm te geven, is het belangrijk om te weten waar gemeenten op kunnen inzetten. Uit recent onderzoek zijn de onderstaande de korte- en lange termijn uitkomsten van de JOGG-aanpak goed naar voren gekomen. </a:t>
            </a:r>
          </a:p>
          <a:p>
            <a:pPr lvl="0"/>
            <a:endParaRPr lang="nl-NL" sz="1200" b="1" kern="1200" dirty="0">
              <a:solidFill>
                <a:schemeClr val="tx1"/>
              </a:solidFill>
              <a:effectLst/>
              <a:latin typeface="+mn-lt"/>
              <a:ea typeface="+mn-ea"/>
              <a:cs typeface="+mn-cs"/>
            </a:endParaRPr>
          </a:p>
          <a:p>
            <a:pPr lvl="0"/>
            <a:r>
              <a:rPr lang="nl-NL" sz="1200" b="1" kern="1200" dirty="0">
                <a:solidFill>
                  <a:schemeClr val="tx1"/>
                </a:solidFill>
                <a:effectLst/>
                <a:latin typeface="+mn-lt"/>
                <a:ea typeface="+mn-ea"/>
                <a:cs typeface="+mn-cs"/>
              </a:rPr>
              <a:t>Bevorderen van intersectorale samenwerking   </a:t>
            </a:r>
          </a:p>
          <a:p>
            <a:r>
              <a:rPr lang="nl-NL" sz="1200" kern="1200" dirty="0">
                <a:solidFill>
                  <a:schemeClr val="tx1"/>
                </a:solidFill>
                <a:effectLst/>
                <a:latin typeface="+mn-lt"/>
                <a:ea typeface="+mn-ea"/>
                <a:cs typeface="+mn-cs"/>
              </a:rPr>
              <a:t>Vanuit de JOGG-aanpak zetten we bewust in op het versterken van intersectorale   samenwerking. Een gezonde leefomgeving bouw je namelijk niet alleen. Dat vraagt om samenwerking tussen gemeenten, scholen, sportverenigingen, zorginstellingen, maatschappelijke organisaties en het bedrijfsleven. Door de handen ineen te slaan, ontstaan verbindingen over domeinen heen. En dat is precies de kracht van intersectorale samenwerking. Wat levert het op? </a:t>
            </a:r>
          </a:p>
          <a:p>
            <a:pPr lvl="0"/>
            <a:r>
              <a:rPr lang="nl-NL" sz="1200" kern="1200" dirty="0">
                <a:solidFill>
                  <a:schemeClr val="tx1"/>
                </a:solidFill>
                <a:effectLst/>
                <a:latin typeface="+mn-lt"/>
                <a:ea typeface="+mn-ea"/>
                <a:cs typeface="+mn-cs"/>
              </a:rPr>
              <a:t>Sneller schakelen tussen partijen</a:t>
            </a:r>
          </a:p>
          <a:p>
            <a:pPr lvl="0"/>
            <a:r>
              <a:rPr lang="nl-NL" sz="1200" kern="1200" dirty="0">
                <a:solidFill>
                  <a:schemeClr val="tx1"/>
                </a:solidFill>
                <a:effectLst/>
                <a:latin typeface="+mn-lt"/>
                <a:ea typeface="+mn-ea"/>
                <a:cs typeface="+mn-cs"/>
              </a:rPr>
              <a:t>Beter inspelen op de behoeften van inwoners</a:t>
            </a:r>
          </a:p>
          <a:p>
            <a:pPr lvl="0"/>
            <a:r>
              <a:rPr lang="nl-NL" sz="1200" kern="1200" dirty="0">
                <a:solidFill>
                  <a:schemeClr val="tx1"/>
                </a:solidFill>
                <a:effectLst/>
                <a:latin typeface="+mn-lt"/>
                <a:ea typeface="+mn-ea"/>
                <a:cs typeface="+mn-cs"/>
              </a:rPr>
              <a:t>Initiatieven die elkaar versterken, minder versnippering </a:t>
            </a:r>
          </a:p>
          <a:p>
            <a:pPr lvl="0"/>
            <a:r>
              <a:rPr lang="nl-NL" sz="1200" kern="1200" dirty="0">
                <a:solidFill>
                  <a:schemeClr val="tx1"/>
                </a:solidFill>
                <a:effectLst/>
                <a:latin typeface="+mn-lt"/>
                <a:ea typeface="+mn-ea"/>
                <a:cs typeface="+mn-cs"/>
              </a:rPr>
              <a:t>Efficiëntere inzet van mensen en middelen</a:t>
            </a:r>
          </a:p>
          <a:p>
            <a:pPr lvl="0"/>
            <a:r>
              <a:rPr lang="nl-NL" sz="1200" kern="1200" dirty="0">
                <a:solidFill>
                  <a:schemeClr val="tx1"/>
                </a:solidFill>
                <a:effectLst/>
                <a:latin typeface="+mn-lt"/>
                <a:ea typeface="+mn-ea"/>
                <a:cs typeface="+mn-cs"/>
              </a:rPr>
              <a:t>Een samenhangend aanbod dat inwoners breed ondersteunt</a:t>
            </a:r>
          </a:p>
          <a:p>
            <a:r>
              <a:rPr lang="nl-NL" sz="1200" kern="1200" dirty="0">
                <a:solidFill>
                  <a:schemeClr val="tx1"/>
                </a:solidFill>
                <a:effectLst/>
                <a:latin typeface="+mn-lt"/>
                <a:ea typeface="+mn-ea"/>
                <a:cs typeface="+mn-cs"/>
              </a:rPr>
              <a:t>Ontwikkeling van nieuwe gezamenlijke projecten en initiatieven</a:t>
            </a:r>
          </a:p>
          <a:p>
            <a:endParaRPr lang="nl-NL" sz="1200" kern="1200" dirty="0">
              <a:solidFill>
                <a:schemeClr val="tx1"/>
              </a:solidFill>
              <a:effectLst/>
              <a:latin typeface="+mn-lt"/>
              <a:ea typeface="+mn-ea"/>
              <a:cs typeface="+mn-cs"/>
            </a:endParaRPr>
          </a:p>
          <a:p>
            <a:pPr lvl="0"/>
            <a:r>
              <a:rPr lang="nl-NL" sz="1200" b="1" kern="1200" dirty="0">
                <a:solidFill>
                  <a:schemeClr val="tx1"/>
                </a:solidFill>
                <a:effectLst/>
                <a:latin typeface="+mn-lt"/>
                <a:ea typeface="+mn-ea"/>
                <a:cs typeface="+mn-cs"/>
              </a:rPr>
              <a:t>Versterken van draagvlak en eigenaarschap  </a:t>
            </a:r>
          </a:p>
          <a:p>
            <a:r>
              <a:rPr lang="nl-NL" sz="1200" kern="1200" dirty="0">
                <a:solidFill>
                  <a:schemeClr val="tx1"/>
                </a:solidFill>
                <a:effectLst/>
                <a:latin typeface="+mn-lt"/>
                <a:ea typeface="+mn-ea"/>
                <a:cs typeface="+mn-cs"/>
              </a:rPr>
              <a:t> Een gezonde leefomgeving ontstaat niet vanzelf; daar is draagvlak voor nodig bij professionals en inwoners. Daarom legt de JOGG-aanpak hier juist de focus op. Dit vraagt niet om een eenzijdig verhaal over het belang van gezondheid, maar om het open gesprek met betrokken partijen. Door samen te verkennen wat gezondheid voor ieder betekent, waar belangen elkaar raken en welke doelen gedeeld worden, ontstaat ruimte voor samenwerking. Inzicht in elkaars rol en invloed groeit gaandeweg, net als het besef dat een gezonde leefomgeving iedereen iets oplevert. Door kennis uit te wisselen, ervaringen te delen en samen te zien wat werkt, neemt de motivatie toe om bij te dragen. Gedeelde ambities en wederzijds vertrouwen maken initiatieven sterker en zorgen dat veranderingen beklijven.</a:t>
            </a:r>
          </a:p>
          <a:p>
            <a:r>
              <a:rPr lang="nl-NL" sz="1200" kern="1200" dirty="0">
                <a:solidFill>
                  <a:schemeClr val="tx1"/>
                </a:solidFill>
                <a:effectLst/>
                <a:latin typeface="+mn-lt"/>
                <a:ea typeface="+mn-ea"/>
                <a:cs typeface="+mn-cs"/>
              </a:rPr>
              <a:t>Draagvlak is daarbij het startpunt; eigenaarschap houdt het in beweging. Wanneer scholen, sportverenigingen en zorginstellingen hun eigen rol in gezondheidspreventie ontdekken en vormgeven, ontstaat eigenaarschap van binnenuit. Gezondheid wordt dan geen extra opgave van buitenaf, maar een vanzelfsprekend onderdeel van het dagelijks werk. Denk aan leraren die gezondheid meenemen in hun onderwijs, of sportcoaches die een actieve leefstijl stimuleren – niet alleen op het veld, maar ook daarbuiten. </a:t>
            </a:r>
          </a:p>
          <a:p>
            <a:r>
              <a:rPr lang="nl-NL" sz="1200" kern="1200" dirty="0">
                <a:solidFill>
                  <a:schemeClr val="tx1"/>
                </a:solidFill>
                <a:effectLst/>
                <a:latin typeface="+mn-lt"/>
                <a:ea typeface="+mn-ea"/>
                <a:cs typeface="+mn-cs"/>
              </a:rPr>
              <a:t>Maar eigenaarschap groeit niet vanzelf, het proces</a:t>
            </a:r>
            <a:r>
              <a:rPr lang="nl-NL" sz="1200" i="1" kern="1200" dirty="0">
                <a:solidFill>
                  <a:schemeClr val="tx1"/>
                </a:solidFill>
                <a:effectLst/>
                <a:latin typeface="+mn-lt"/>
                <a:ea typeface="+mn-ea"/>
                <a:cs typeface="+mn-cs"/>
              </a:rPr>
              <a:t> </a:t>
            </a:r>
            <a:r>
              <a:rPr lang="nl-NL" sz="1200" kern="1200" dirty="0">
                <a:solidFill>
                  <a:schemeClr val="tx1"/>
                </a:solidFill>
                <a:effectLst/>
                <a:latin typeface="+mn-lt"/>
                <a:ea typeface="+mn-ea"/>
                <a:cs typeface="+mn-cs"/>
              </a:rPr>
              <a:t>kost tijd en vraagt om een lange adem. Maar als organisaties eigenaarschap voelen en zien dat het werkt, wordt de gezonde keuze steeds vaker de norm.</a:t>
            </a:r>
            <a:br>
              <a:rPr lang="nl-NL" sz="1200" kern="1200" dirty="0">
                <a:solidFill>
                  <a:schemeClr val="tx1"/>
                </a:solidFill>
                <a:effectLst/>
                <a:latin typeface="+mn-lt"/>
                <a:ea typeface="+mn-ea"/>
                <a:cs typeface="+mn-cs"/>
              </a:rPr>
            </a:br>
            <a:endParaRPr lang="nl-NL" sz="1200" kern="1200" dirty="0">
              <a:solidFill>
                <a:schemeClr val="tx1"/>
              </a:solidFill>
              <a:effectLst/>
              <a:latin typeface="+mn-lt"/>
              <a:ea typeface="+mn-ea"/>
              <a:cs typeface="+mn-cs"/>
            </a:endParaRPr>
          </a:p>
          <a:p>
            <a:pPr lvl="0"/>
            <a:r>
              <a:rPr lang="nl-NL" sz="1200" b="1" kern="1200" dirty="0">
                <a:solidFill>
                  <a:schemeClr val="tx1"/>
                </a:solidFill>
                <a:effectLst/>
                <a:latin typeface="+mn-lt"/>
                <a:ea typeface="+mn-ea"/>
                <a:cs typeface="+mn-cs"/>
              </a:rPr>
              <a:t>Van projecten naar gezonde omgevingen</a:t>
            </a:r>
          </a:p>
          <a:p>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Bij JOGG blijven plannen niet op papier liggen. JOGG draait om doen. We starten bewust laagdrempelig, met een drinkwatercampagne, een sportdag, iets dat je vandaag kunt doen. Zo laten we zien: werken aan gezondheid </a:t>
            </a:r>
            <a:r>
              <a:rPr lang="nl-NL" sz="1200" i="1" kern="1200" dirty="0">
                <a:solidFill>
                  <a:schemeClr val="tx1"/>
                </a:solidFill>
                <a:effectLst/>
                <a:latin typeface="+mn-lt"/>
                <a:ea typeface="+mn-ea"/>
                <a:cs typeface="+mn-cs"/>
              </a:rPr>
              <a:t>kan</a:t>
            </a:r>
            <a:r>
              <a:rPr lang="nl-NL" sz="1200" kern="1200" dirty="0">
                <a:solidFill>
                  <a:schemeClr val="tx1"/>
                </a:solidFill>
                <a:effectLst/>
                <a:latin typeface="+mn-lt"/>
                <a:ea typeface="+mn-ea"/>
                <a:cs typeface="+mn-cs"/>
              </a:rPr>
              <a:t>, en het levert meteen iets op. We sluiten aan bij wat er al is en zetten erkende interventies in die passen bij de wijk, de doelgroep en de lokale realiteit. Daardoor kunnen gemeenten snel starten en groeit het vertrouwen om door te pakken. De eerste successen zijn geen eindpunt, maar brandstof. Van daaruit bouwen we door aan een structureel gezondere leefomgeving, waarin de gezonde keuze niet ingewikkeld is, maar makkelijk, aantrekkelijk en vanzelfsprekend.</a:t>
            </a:r>
            <a:br>
              <a:rPr lang="nl-NL" sz="1200" kern="1200" dirty="0">
                <a:solidFill>
                  <a:schemeClr val="tx1"/>
                </a:solidFill>
                <a:effectLst/>
                <a:latin typeface="+mn-lt"/>
                <a:ea typeface="+mn-ea"/>
                <a:cs typeface="+mn-cs"/>
              </a:rPr>
            </a:br>
            <a:br>
              <a:rPr lang="nl-NL" sz="1200" kern="1200" dirty="0">
                <a:solidFill>
                  <a:schemeClr val="tx1"/>
                </a:solidFill>
                <a:effectLst/>
                <a:latin typeface="+mn-lt"/>
                <a:ea typeface="+mn-ea"/>
                <a:cs typeface="+mn-cs"/>
              </a:rPr>
            </a:br>
            <a:r>
              <a:rPr lang="nl-NL" sz="1200" kern="1200" dirty="0">
                <a:solidFill>
                  <a:schemeClr val="tx1"/>
                </a:solidFill>
                <a:effectLst/>
                <a:latin typeface="+mn-lt"/>
                <a:ea typeface="+mn-ea"/>
                <a:cs typeface="+mn-cs"/>
              </a:rPr>
              <a:t>JOGG deelt die praktijkvoorbeelden volop. Zo zien andere gemeenten direct wat werkt en hoe zij hiermee aan de slag kunnen. </a:t>
            </a:r>
            <a:br>
              <a:rPr lang="nl-NL" sz="1200" kern="1200" dirty="0">
                <a:solidFill>
                  <a:schemeClr val="tx1"/>
                </a:solidFill>
                <a:effectLst/>
                <a:latin typeface="+mn-lt"/>
                <a:ea typeface="+mn-ea"/>
                <a:cs typeface="+mn-cs"/>
              </a:rPr>
            </a:br>
            <a:endParaRPr lang="nl-NL" sz="1200" kern="1200" dirty="0">
              <a:solidFill>
                <a:schemeClr val="tx1"/>
              </a:solidFill>
              <a:effectLst/>
              <a:latin typeface="+mn-lt"/>
              <a:ea typeface="+mn-ea"/>
              <a:cs typeface="+mn-cs"/>
            </a:endParaRPr>
          </a:p>
          <a:p>
            <a:endParaRPr lang="nl-NL" dirty="0"/>
          </a:p>
          <a:p>
            <a:endParaRPr lang="nl-NL" dirty="0"/>
          </a:p>
        </p:txBody>
      </p:sp>
      <p:sp>
        <p:nvSpPr>
          <p:cNvPr id="4" name="Slide Number Placeholder 3">
            <a:extLst>
              <a:ext uri="{FF2B5EF4-FFF2-40B4-BE49-F238E27FC236}">
                <a16:creationId xmlns:a16="http://schemas.microsoft.com/office/drawing/2014/main" id="{F260A522-3EBF-1B04-2521-4BFA77D97E35}"/>
              </a:ext>
            </a:extLst>
          </p:cNvPr>
          <p:cNvSpPr>
            <a:spLocks noGrp="1"/>
          </p:cNvSpPr>
          <p:nvPr>
            <p:ph type="sldNum" sz="quarter" idx="5"/>
          </p:nvPr>
        </p:nvSpPr>
        <p:spPr/>
        <p:txBody>
          <a:bodyPr/>
          <a:lstStyle/>
          <a:p>
            <a:fld id="{B4F96F5E-A800-3B4F-BB9F-6BE6D9D41791}" type="slidenum">
              <a:rPr lang="nl-NL" smtClean="0"/>
              <a:t>53</a:t>
            </a:fld>
            <a:endParaRPr lang="nl-NL"/>
          </a:p>
        </p:txBody>
      </p:sp>
    </p:spTree>
    <p:extLst>
      <p:ext uri="{BB962C8B-B14F-4D97-AF65-F5344CB8AC3E}">
        <p14:creationId xmlns:p14="http://schemas.microsoft.com/office/powerpoint/2010/main" val="261502923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17B153-A34A-D950-FFC8-BD67F28995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7E8674-9EA1-9209-FE46-5F28B71595AD}"/>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E67AE742-42A0-0679-8940-7A12210DCDF2}"/>
              </a:ext>
            </a:extLst>
          </p:cNvPr>
          <p:cNvSpPr>
            <a:spLocks noGrp="1"/>
          </p:cNvSpPr>
          <p:nvPr>
            <p:ph type="body" idx="1"/>
          </p:nvPr>
        </p:nvSpPr>
        <p:spPr/>
        <p:txBody>
          <a:bodyPr/>
          <a:lstStyle/>
          <a:p>
            <a:endParaRPr lang="nl-NL" sz="1200" kern="1200" dirty="0">
              <a:solidFill>
                <a:schemeClr val="tx1"/>
              </a:solidFill>
              <a:effectLst/>
              <a:latin typeface="+mn-lt"/>
              <a:ea typeface="+mn-ea"/>
              <a:cs typeface="+mn-cs"/>
            </a:endParaRPr>
          </a:p>
          <a:p>
            <a:pPr lvl="0"/>
            <a:r>
              <a:rPr lang="nl-NL" sz="1200" b="1" kern="1200" dirty="0">
                <a:solidFill>
                  <a:schemeClr val="tx1"/>
                </a:solidFill>
                <a:effectLst/>
                <a:latin typeface="+mn-lt"/>
                <a:ea typeface="+mn-ea"/>
                <a:cs typeface="+mn-cs"/>
              </a:rPr>
              <a:t>Gezondheid in al het beleid </a:t>
            </a:r>
          </a:p>
          <a:p>
            <a:r>
              <a:rPr lang="nl-NL" sz="1200" kern="1200" dirty="0">
                <a:solidFill>
                  <a:schemeClr val="tx1"/>
                </a:solidFill>
                <a:effectLst/>
                <a:latin typeface="+mn-lt"/>
                <a:ea typeface="+mn-ea"/>
                <a:cs typeface="+mn-cs"/>
              </a:rPr>
              <a:t>Een gezonde leefomgeving vraagt om beleid dat gezondheid serieus neemt en voortkomt uit de praktijk. Dat beleid groeit logisch voort vanuit draagvlak en eigenaarschap bij de betrokken organisaties. Wanneer zij gezondheid als gezamenlijke verantwoordelijkheid omarmen, vertaalt dit eigenaarschap zich vaak uit in structurele keuzes in het gemeentelijk beleid en in de bedrijfsvoering van organisaties.</a:t>
            </a:r>
          </a:p>
          <a:p>
            <a:r>
              <a:rPr lang="nl-NL" sz="1200" kern="1200" dirty="0">
                <a:solidFill>
                  <a:schemeClr val="tx1"/>
                </a:solidFill>
                <a:effectLst/>
                <a:latin typeface="+mn-lt"/>
                <a:ea typeface="+mn-ea"/>
                <a:cs typeface="+mn-cs"/>
              </a:rPr>
              <a:t>Vanuit JOGG zetten we ons in om gezondheid niet alleen bij zorg en welzijn te laten horen, maar in alle beleidsdomeinen een rol te laten spelen. Of het nu gaat om ruimtelijke ordening, onderwijs, sport of sociale zaken – gezondheid doet overal mee. Wanneer organisaties dit eigenaarschap vastleggen in hun beleidsplannen, werkprocessen en uitvoeringsprogramma’s, wordt gezondheid geen tijdelijk project maar een vast onderdeel van hoe zij werken. Zo ontstaat ruimte voor samenhang en duurzame impact.</a:t>
            </a:r>
            <a:br>
              <a:rPr lang="nl-NL" sz="1200" kern="1200" dirty="0">
                <a:solidFill>
                  <a:schemeClr val="tx1"/>
                </a:solidFill>
                <a:effectLst/>
                <a:latin typeface="+mn-lt"/>
                <a:ea typeface="+mn-ea"/>
                <a:cs typeface="+mn-cs"/>
              </a:rPr>
            </a:br>
            <a:endParaRPr lang="nl-NL" sz="1200" kern="1200" dirty="0">
              <a:solidFill>
                <a:schemeClr val="tx1"/>
              </a:solidFill>
              <a:effectLst/>
              <a:latin typeface="+mn-lt"/>
              <a:ea typeface="+mn-ea"/>
              <a:cs typeface="+mn-cs"/>
            </a:endParaRPr>
          </a:p>
          <a:p>
            <a:endParaRPr lang="nl-NL" dirty="0"/>
          </a:p>
          <a:p>
            <a:endParaRPr lang="nl-NL" dirty="0"/>
          </a:p>
        </p:txBody>
      </p:sp>
      <p:sp>
        <p:nvSpPr>
          <p:cNvPr id="4" name="Slide Number Placeholder 3">
            <a:extLst>
              <a:ext uri="{FF2B5EF4-FFF2-40B4-BE49-F238E27FC236}">
                <a16:creationId xmlns:a16="http://schemas.microsoft.com/office/drawing/2014/main" id="{C6763E3E-FB89-5797-B8A1-8A29A771A2BA}"/>
              </a:ext>
            </a:extLst>
          </p:cNvPr>
          <p:cNvSpPr>
            <a:spLocks noGrp="1"/>
          </p:cNvSpPr>
          <p:nvPr>
            <p:ph type="sldNum" sz="quarter" idx="5"/>
          </p:nvPr>
        </p:nvSpPr>
        <p:spPr/>
        <p:txBody>
          <a:bodyPr/>
          <a:lstStyle/>
          <a:p>
            <a:fld id="{B4F96F5E-A800-3B4F-BB9F-6BE6D9D41791}" type="slidenum">
              <a:rPr lang="nl-NL" smtClean="0"/>
              <a:t>54</a:t>
            </a:fld>
            <a:endParaRPr lang="nl-NL"/>
          </a:p>
        </p:txBody>
      </p:sp>
    </p:spTree>
    <p:extLst>
      <p:ext uri="{BB962C8B-B14F-4D97-AF65-F5344CB8AC3E}">
        <p14:creationId xmlns:p14="http://schemas.microsoft.com/office/powerpoint/2010/main" val="404642038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F57005-4430-1DA6-68C0-16406F6A8C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67DFBA-D3E1-F025-F894-6E05CA29AE20}"/>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9D875B5F-873E-0494-AA37-FFC74FFC88CC}"/>
              </a:ext>
            </a:extLst>
          </p:cNvPr>
          <p:cNvSpPr>
            <a:spLocks noGrp="1"/>
          </p:cNvSpPr>
          <p:nvPr>
            <p:ph type="body" idx="1"/>
          </p:nvPr>
        </p:nvSpPr>
        <p:spPr/>
        <p:txBody>
          <a:bodyPr/>
          <a:lstStyle/>
          <a:p>
            <a:r>
              <a:rPr lang="nl-NL" sz="1200" b="1" kern="1200" dirty="0">
                <a:solidFill>
                  <a:schemeClr val="tx1"/>
                </a:solidFill>
                <a:effectLst/>
                <a:latin typeface="+mn-lt"/>
                <a:ea typeface="+mn-ea"/>
                <a:cs typeface="+mn-cs"/>
              </a:rPr>
              <a:t>Voorwaarden voor succes </a:t>
            </a:r>
          </a:p>
          <a:p>
            <a:r>
              <a:rPr lang="nl-NL" sz="1200" kern="1200" dirty="0">
                <a:solidFill>
                  <a:schemeClr val="tx1"/>
                </a:solidFill>
                <a:effectLst/>
                <a:latin typeface="+mn-lt"/>
                <a:ea typeface="+mn-ea"/>
                <a:cs typeface="+mn-cs"/>
              </a:rPr>
              <a:t>Uit verschillende onderzoeken en praktijkervaringen blijkt dat een lokale integrale gezondheidsaanpak pas echt kans van slagen heeft wanneer aan een aantal belangrijke randvoorwaarden wordt voldaan: een gezonde leefomgeving ontstaat wanneer alle partners samenwerken vanuit 1) een gedeelde ambitie</a:t>
            </a:r>
            <a:r>
              <a:rPr lang="nl-NL" sz="1200" b="1" kern="1200" dirty="0">
                <a:solidFill>
                  <a:schemeClr val="tx1"/>
                </a:solidFill>
                <a:effectLst/>
                <a:latin typeface="+mn-lt"/>
                <a:ea typeface="+mn-ea"/>
                <a:cs typeface="+mn-cs"/>
              </a:rPr>
              <a:t> </a:t>
            </a:r>
            <a:r>
              <a:rPr lang="nl-NL" sz="1200" kern="1200" dirty="0">
                <a:solidFill>
                  <a:schemeClr val="tx1"/>
                </a:solidFill>
                <a:effectLst/>
                <a:latin typeface="+mn-lt"/>
                <a:ea typeface="+mn-ea"/>
                <a:cs typeface="+mn-cs"/>
              </a:rPr>
              <a:t>en een integrale blik. Daarnaast vraagt dit om voldoende 2) politiek-bestuurlijk draagvlak zodat gezondheid stevig op de gemeentelijke agenda staat en blijft, 3)</a:t>
            </a:r>
            <a:r>
              <a:rPr lang="nl-NL" sz="1200" b="1" kern="1200" dirty="0">
                <a:solidFill>
                  <a:schemeClr val="tx1"/>
                </a:solidFill>
                <a:effectLst/>
                <a:latin typeface="+mn-lt"/>
                <a:ea typeface="+mn-ea"/>
                <a:cs typeface="+mn-cs"/>
              </a:rPr>
              <a:t> </a:t>
            </a:r>
            <a:r>
              <a:rPr lang="nl-NL" sz="1200" kern="1200" dirty="0">
                <a:solidFill>
                  <a:schemeClr val="tx1"/>
                </a:solidFill>
                <a:effectLst/>
                <a:latin typeface="+mn-lt"/>
                <a:ea typeface="+mn-ea"/>
                <a:cs typeface="+mn-cs"/>
              </a:rPr>
              <a:t>mensen en middelen om initiatieven duurzaam te realiseren, én ruimte voor innovatieve 4) publiek-private samenwerkingen. Ook is een 5) continu leer- en verbeterproces (M&amp;E) essentieel om wendbaar in te spelen op wat de gemeenschap nodig heeft. Tot slot zorgt consequente 6) communicatie ervoor dat iedereen betrokken blijft en successen gevierd worden. Wanneer niet aan deze randvoorwaarden wordt voldaan, komt de effectiviteit en duurzame impact van de aanpak al snel onder druk te staan.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kern="1200" dirty="0">
              <a:solidFill>
                <a:schemeClr val="tx1"/>
              </a:solidFill>
              <a:effectLst/>
              <a:latin typeface="+mn-lt"/>
              <a:ea typeface="+mn-ea"/>
              <a:cs typeface="+mn-cs"/>
            </a:endParaRPr>
          </a:p>
          <a:p>
            <a:endParaRPr lang="nl-NL" dirty="0"/>
          </a:p>
          <a:p>
            <a:endParaRPr lang="nl-NL" dirty="0"/>
          </a:p>
        </p:txBody>
      </p:sp>
      <p:sp>
        <p:nvSpPr>
          <p:cNvPr id="4" name="Slide Number Placeholder 3">
            <a:extLst>
              <a:ext uri="{FF2B5EF4-FFF2-40B4-BE49-F238E27FC236}">
                <a16:creationId xmlns:a16="http://schemas.microsoft.com/office/drawing/2014/main" id="{13B33335-737C-4625-C423-A7C0D733C907}"/>
              </a:ext>
            </a:extLst>
          </p:cNvPr>
          <p:cNvSpPr>
            <a:spLocks noGrp="1"/>
          </p:cNvSpPr>
          <p:nvPr>
            <p:ph type="sldNum" sz="quarter" idx="5"/>
          </p:nvPr>
        </p:nvSpPr>
        <p:spPr/>
        <p:txBody>
          <a:bodyPr/>
          <a:lstStyle/>
          <a:p>
            <a:fld id="{B4F96F5E-A800-3B4F-BB9F-6BE6D9D41791}" type="slidenum">
              <a:rPr lang="nl-NL" smtClean="0"/>
              <a:t>55</a:t>
            </a:fld>
            <a:endParaRPr lang="nl-NL"/>
          </a:p>
        </p:txBody>
      </p:sp>
    </p:spTree>
    <p:extLst>
      <p:ext uri="{BB962C8B-B14F-4D97-AF65-F5344CB8AC3E}">
        <p14:creationId xmlns:p14="http://schemas.microsoft.com/office/powerpoint/2010/main" val="355464425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10F42-EDEC-30EE-6997-E1F2C62543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BD6EA1-EC1B-8301-789C-6804621BD12E}"/>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CF4AADB7-564C-6101-0832-277566DE51F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kern="1200" dirty="0">
              <a:solidFill>
                <a:schemeClr val="tx1"/>
              </a:solidFill>
              <a:effectLst/>
              <a:latin typeface="+mn-lt"/>
              <a:ea typeface="+mn-ea"/>
              <a:cs typeface="+mn-cs"/>
            </a:endParaRPr>
          </a:p>
          <a:p>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latin typeface="+mn-lt"/>
                <a:ea typeface="+mn-ea"/>
                <a:cs typeface="+mn-cs"/>
              </a:rPr>
              <a:t>Gezond opgroeien vraagt om een structureel gezondere leefomgeving, waarin de gezonde keuze de makkelijke keuze is. JOGG richt zich op de plekken waar kinderen en jongeren veel komen: school, kinderopvang, buurt, sportverenigingen en recreatieplekken. Daar werken we samen aan gezonde voeding, voldoende beweging en ontspanning. Een gezondere voedselomgeving vergroot de kans op gezonde keuzes, terwijl groene, veilige en beweegvriendelijke wijken dagelijkse beweging, ontmoeting en mentaal welzijn stimuleren. Kinderen die in zo’n omgeving opgroeien, ontwikkelen zich beter en ervaren minder stress. Op de lange termijn draagt dit niet alleen bij aan </a:t>
            </a:r>
            <a:r>
              <a:rPr lang="nl-NL" sz="1200" b="1" kern="1200" dirty="0">
                <a:solidFill>
                  <a:schemeClr val="tx1"/>
                </a:solidFill>
                <a:effectLst/>
                <a:latin typeface="+mn-lt"/>
                <a:ea typeface="+mn-ea"/>
                <a:cs typeface="+mn-cs"/>
              </a:rPr>
              <a:t>hun gezondheid en welzijn, maar ook aan betere schoolprestaties en een hogere arbeidsproductiviteit</a:t>
            </a:r>
            <a:r>
              <a:rPr lang="nl-NL" sz="1200" kern="1200" dirty="0">
                <a:solidFill>
                  <a:schemeClr val="tx1"/>
                </a:solidFill>
                <a:effectLst/>
                <a:latin typeface="+mn-lt"/>
                <a:ea typeface="+mn-ea"/>
                <a:cs typeface="+mn-cs"/>
              </a:rPr>
              <a:t>.  Zo draagt investeren in een gezonde leefomgeving bij aan gezondere inwoners en een veerkrachtigere samenleving.</a:t>
            </a:r>
          </a:p>
          <a:p>
            <a:endParaRPr lang="nl-NL" dirty="0"/>
          </a:p>
        </p:txBody>
      </p:sp>
      <p:sp>
        <p:nvSpPr>
          <p:cNvPr id="4" name="Slide Number Placeholder 3">
            <a:extLst>
              <a:ext uri="{FF2B5EF4-FFF2-40B4-BE49-F238E27FC236}">
                <a16:creationId xmlns:a16="http://schemas.microsoft.com/office/drawing/2014/main" id="{739517BF-F5A4-4710-C978-B53B7A9D4B08}"/>
              </a:ext>
            </a:extLst>
          </p:cNvPr>
          <p:cNvSpPr>
            <a:spLocks noGrp="1"/>
          </p:cNvSpPr>
          <p:nvPr>
            <p:ph type="sldNum" sz="quarter" idx="5"/>
          </p:nvPr>
        </p:nvSpPr>
        <p:spPr/>
        <p:txBody>
          <a:bodyPr/>
          <a:lstStyle/>
          <a:p>
            <a:fld id="{B4F96F5E-A800-3B4F-BB9F-6BE6D9D41791}" type="slidenum">
              <a:rPr lang="nl-NL" smtClean="0"/>
              <a:t>56</a:t>
            </a:fld>
            <a:endParaRPr lang="nl-NL"/>
          </a:p>
        </p:txBody>
      </p:sp>
    </p:spTree>
    <p:extLst>
      <p:ext uri="{BB962C8B-B14F-4D97-AF65-F5344CB8AC3E}">
        <p14:creationId xmlns:p14="http://schemas.microsoft.com/office/powerpoint/2010/main" val="47916914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B4F96F5E-A800-3B4F-BB9F-6BE6D9D41791}" type="slidenum">
              <a:rPr lang="nl-NL" smtClean="0"/>
              <a:t>57</a:t>
            </a:fld>
            <a:endParaRPr lang="nl-NL"/>
          </a:p>
        </p:txBody>
      </p:sp>
    </p:spTree>
    <p:extLst>
      <p:ext uri="{BB962C8B-B14F-4D97-AF65-F5344CB8AC3E}">
        <p14:creationId xmlns:p14="http://schemas.microsoft.com/office/powerpoint/2010/main" val="266428658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r>
              <a:rPr lang="nl-NL"/>
              <a:t>Denk aan ruimtelijk ordening, </a:t>
            </a:r>
          </a:p>
          <a:p>
            <a:r>
              <a:rPr lang="nl-NL"/>
              <a:t>Sociaal, </a:t>
            </a:r>
          </a:p>
          <a:p>
            <a:r>
              <a:rPr lang="nl-NL"/>
              <a:t>Zorg etc. </a:t>
            </a:r>
          </a:p>
        </p:txBody>
      </p:sp>
      <p:sp>
        <p:nvSpPr>
          <p:cNvPr id="4" name="Tijdelijke aanduiding voor dianummer 3"/>
          <p:cNvSpPr>
            <a:spLocks noGrp="1"/>
          </p:cNvSpPr>
          <p:nvPr>
            <p:ph type="sldNum" sz="quarter" idx="5"/>
          </p:nvPr>
        </p:nvSpPr>
        <p:spPr/>
        <p:txBody>
          <a:bodyPr/>
          <a:lstStyle/>
          <a:p>
            <a:fld id="{B4F96F5E-A800-3B4F-BB9F-6BE6D9D41791}" type="slidenum">
              <a:rPr lang="nl-NL" smtClean="0"/>
              <a:t>59</a:t>
            </a:fld>
            <a:endParaRPr lang="nl-NL"/>
          </a:p>
        </p:txBody>
      </p:sp>
    </p:spTree>
    <p:extLst>
      <p:ext uri="{BB962C8B-B14F-4D97-AF65-F5344CB8AC3E}">
        <p14:creationId xmlns:p14="http://schemas.microsoft.com/office/powerpoint/2010/main" val="355920736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20027B-A17B-6B7E-95B6-42A15C8D34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4A9097-855C-E83B-BD91-96E88B24E8D5}"/>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E4E6491B-0FE5-3A4A-5004-EEACC1E8042B}"/>
              </a:ext>
            </a:extLst>
          </p:cNvPr>
          <p:cNvSpPr>
            <a:spLocks noGrp="1"/>
          </p:cNvSpPr>
          <p:nvPr>
            <p:ph type="body" idx="1"/>
          </p:nvPr>
        </p:nvSpPr>
        <p:spPr/>
        <p:txBody>
          <a:bodyPr/>
          <a:lstStyle/>
          <a:p>
            <a:r>
              <a:rPr lang="nl-NL"/>
              <a:t>We sluiten in ons werk nauw aan op de zeven omgevingen die worden gedefinieerd in de Samenhangende Preventiestrategie (VWS 2025). Thuis, Kinderopvang en Schoolomgeving, Supermarkten, Verkoop en marketing, Zorg omgeving en Sociaal domein, Online Leefomgeving, Vrijetijdsomgeving, waaronder recreatie en </a:t>
            </a:r>
            <a:r>
              <a:rPr lang="nl-NL" err="1"/>
              <a:t>dagattracties</a:t>
            </a:r>
            <a:r>
              <a:rPr lang="nl-NL"/>
              <a:t>, en de werkomgeving. </a:t>
            </a:r>
          </a:p>
        </p:txBody>
      </p:sp>
      <p:sp>
        <p:nvSpPr>
          <p:cNvPr id="4" name="Slide Number Placeholder 3">
            <a:extLst>
              <a:ext uri="{FF2B5EF4-FFF2-40B4-BE49-F238E27FC236}">
                <a16:creationId xmlns:a16="http://schemas.microsoft.com/office/drawing/2014/main" id="{2C8B85B6-7829-E861-8949-94BC04E7741F}"/>
              </a:ext>
            </a:extLst>
          </p:cNvPr>
          <p:cNvSpPr>
            <a:spLocks noGrp="1"/>
          </p:cNvSpPr>
          <p:nvPr>
            <p:ph type="sldNum" sz="quarter" idx="5"/>
          </p:nvPr>
        </p:nvSpPr>
        <p:spPr/>
        <p:txBody>
          <a:bodyPr/>
          <a:lstStyle/>
          <a:p>
            <a:fld id="{B4F96F5E-A800-3B4F-BB9F-6BE6D9D41791}" type="slidenum">
              <a:rPr lang="nl-NL" smtClean="0"/>
              <a:t>60</a:t>
            </a:fld>
            <a:endParaRPr lang="nl-NL"/>
          </a:p>
        </p:txBody>
      </p:sp>
    </p:spTree>
    <p:extLst>
      <p:ext uri="{BB962C8B-B14F-4D97-AF65-F5344CB8AC3E}">
        <p14:creationId xmlns:p14="http://schemas.microsoft.com/office/powerpoint/2010/main" val="405186495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rtl="0" fontAlgn="base"/>
            <a:r>
              <a:rPr lang="nl-NL" sz="1200" b="1" i="0" kern="1200">
                <a:solidFill>
                  <a:schemeClr val="tx1"/>
                </a:solidFill>
                <a:effectLst/>
                <a:latin typeface="+mn-lt"/>
                <a:ea typeface="+mn-ea"/>
                <a:cs typeface="+mn-cs"/>
              </a:rPr>
              <a:t>Toelichting </a:t>
            </a:r>
            <a:endParaRPr lang="nl-NL" sz="1200" b="0" i="0" kern="1200">
              <a:solidFill>
                <a:schemeClr val="tx1"/>
              </a:solidFill>
              <a:effectLst/>
              <a:latin typeface="+mn-lt"/>
              <a:ea typeface="+mn-ea"/>
              <a:cs typeface="+mn-cs"/>
            </a:endParaRPr>
          </a:p>
          <a:p>
            <a:pPr rtl="0" fontAlgn="base"/>
            <a:r>
              <a:rPr lang="nl-NL" sz="1200" b="0" i="0" kern="1200">
                <a:solidFill>
                  <a:schemeClr val="tx1"/>
                </a:solidFill>
                <a:effectLst/>
                <a:latin typeface="+mn-lt"/>
                <a:ea typeface="+mn-ea"/>
                <a:cs typeface="+mn-cs"/>
              </a:rPr>
              <a:t>We werken toe naar een gezonde leefomgeving. Maar hoe ziet die eruit (fysiek/ sociaal/mentaal)? Wie heb je nodig om dit voor elkaar te krijgen? Wat is onze stip op de horizon? Die bestaat uit vele elementen, en er zijn eindeloze mogelijkheden hoe dit te visualiseren. Deze visual geeft één versie daarvan weer. Wees creatief en gebruik deze visual om jouw verhaal te vertellen, je kunt namelijk alle omgevingen, thema’s en randvoorwaarden van de JOGG-aanpak erin terug te zien.</a:t>
            </a:r>
          </a:p>
          <a:p>
            <a:pPr rtl="0" fontAlgn="base"/>
            <a:r>
              <a:rPr lang="nl-NL" sz="1200" b="0" i="1" kern="1200">
                <a:solidFill>
                  <a:schemeClr val="tx1"/>
                </a:solidFill>
                <a:effectLst/>
                <a:latin typeface="+mn-lt"/>
                <a:ea typeface="+mn-ea"/>
                <a:cs typeface="+mn-cs"/>
              </a:rPr>
              <a:t>Hoe te gebruiken?</a:t>
            </a:r>
            <a:endParaRPr lang="nl-NL" sz="1200" b="0" i="0" kern="1200">
              <a:solidFill>
                <a:schemeClr val="tx1"/>
              </a:solidFill>
              <a:effectLst/>
              <a:latin typeface="+mn-lt"/>
              <a:ea typeface="+mn-ea"/>
              <a:cs typeface="+mn-cs"/>
            </a:endParaRPr>
          </a:p>
          <a:p>
            <a:pPr rtl="0" fontAlgn="base"/>
            <a:r>
              <a:rPr lang="nl-NL" sz="1200" b="0" i="0" kern="1200">
                <a:solidFill>
                  <a:schemeClr val="tx1"/>
                </a:solidFill>
                <a:effectLst/>
                <a:latin typeface="+mn-lt"/>
                <a:ea typeface="+mn-ea"/>
                <a:cs typeface="+mn-cs"/>
              </a:rPr>
              <a:t>Gebruik deze plaat bijv. tijdens je presentatie of om in gesprek te gaan met mensen. Licht uit waar je blij van wordt of wat jij inspirerend vindt aan de plaat, of waar jij graag aandacht aan wil geven bij je presentatie.</a:t>
            </a:r>
          </a:p>
          <a:p>
            <a:pPr rtl="0" fontAlgn="base"/>
            <a:r>
              <a:rPr lang="nl-NL" sz="1200" b="0" i="0" kern="1200">
                <a:solidFill>
                  <a:schemeClr val="tx1"/>
                </a:solidFill>
                <a:effectLst/>
                <a:latin typeface="+mn-lt"/>
                <a:ea typeface="+mn-ea"/>
                <a:cs typeface="+mn-cs"/>
              </a:rPr>
              <a:t>Vertel over onze droom bij JOGG (of jouw droom)? Dat alle kinderen gezond kunnen opgroeien. Dat ze veilig naar hun school en kinderopvang kunnen lopen en fietsen. Je geen verleidingen hebt van ongezonde producten, maar juist gestimuleerd en verleid wordt om gezonde keuze te maken. Dat het niet afhankelijk is van je postcode of je een veilige en inclusieve speelplek in de buurt hebt. Dat je uitgenodigd wordt om en het normaal is om te dansen, te voetballen, te zitten of te ontspannen in het gras. Er (sport)evenementen georganiseerd worden met een gezonder aanbod. En dat een gezonde leefomgeving alleen mogelijk is als er goed wordt samenwerkt met professionals: de buurtsportcoaches, de imam van de lokale moskee, jongerenwerk, de bibliotheek, de supermarkt, bouwbedrijven, sportvereniging, de jong leren eten makelaar, gezonde school adviseurs, kinderopvang, cultuur en mediacoaches etc. etc. </a:t>
            </a:r>
          </a:p>
          <a:p>
            <a:pPr rtl="0" fontAlgn="base"/>
            <a:endParaRPr lang="nl-NL" sz="1200" b="0" i="0" kern="1200">
              <a:solidFill>
                <a:schemeClr val="tx1"/>
              </a:solidFill>
              <a:effectLst/>
              <a:latin typeface="+mn-lt"/>
              <a:ea typeface="+mn-ea"/>
              <a:cs typeface="+mn-cs"/>
            </a:endParaRPr>
          </a:p>
        </p:txBody>
      </p:sp>
      <p:sp>
        <p:nvSpPr>
          <p:cNvPr id="4" name="Tijdelijke aanduiding voor dianummer 3"/>
          <p:cNvSpPr>
            <a:spLocks noGrp="1"/>
          </p:cNvSpPr>
          <p:nvPr>
            <p:ph type="sldNum" sz="quarter" idx="5"/>
          </p:nvPr>
        </p:nvSpPr>
        <p:spPr/>
        <p:txBody>
          <a:bodyPr/>
          <a:lstStyle/>
          <a:p>
            <a:fld id="{B4F96F5E-A800-3B4F-BB9F-6BE6D9D41791}" type="slidenum">
              <a:rPr lang="nl-NL" smtClean="0"/>
              <a:t>64</a:t>
            </a:fld>
            <a:endParaRPr lang="nl-NL"/>
          </a:p>
        </p:txBody>
      </p:sp>
    </p:spTree>
    <p:extLst>
      <p:ext uri="{BB962C8B-B14F-4D97-AF65-F5344CB8AC3E}">
        <p14:creationId xmlns:p14="http://schemas.microsoft.com/office/powerpoint/2010/main" val="228076833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r>
              <a:rPr lang="nl-NL">
                <a:hlinkClick r:id="rId3"/>
              </a:rPr>
              <a:t>JOGG-</a:t>
            </a:r>
            <a:r>
              <a:rPr lang="nl-NL" err="1">
                <a:hlinkClick r:id="rId3"/>
              </a:rPr>
              <a:t>Teamfit</a:t>
            </a:r>
            <a:endParaRPr lang="nl-NL"/>
          </a:p>
        </p:txBody>
      </p:sp>
      <p:sp>
        <p:nvSpPr>
          <p:cNvPr id="4" name="Slide Number Placeholder 3"/>
          <p:cNvSpPr>
            <a:spLocks noGrp="1"/>
          </p:cNvSpPr>
          <p:nvPr>
            <p:ph type="sldNum" sz="quarter" idx="5"/>
          </p:nvPr>
        </p:nvSpPr>
        <p:spPr/>
        <p:txBody>
          <a:bodyPr/>
          <a:lstStyle/>
          <a:p>
            <a:fld id="{B4F96F5E-A800-3B4F-BB9F-6BE6D9D41791}" type="slidenum">
              <a:rPr lang="nl-NL" smtClean="0"/>
              <a:t>64</a:t>
            </a:fld>
            <a:endParaRPr lang="nl-NL"/>
          </a:p>
        </p:txBody>
      </p:sp>
    </p:spTree>
    <p:extLst>
      <p:ext uri="{BB962C8B-B14F-4D97-AF65-F5344CB8AC3E}">
        <p14:creationId xmlns:p14="http://schemas.microsoft.com/office/powerpoint/2010/main" val="19620591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60508-1D7E-9347-2F95-7E7B4782DA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3C797E-1A7C-9E28-47B7-B0B316BF65C2}"/>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6EA45284-1F40-69DC-E16D-23EF34638BA0}"/>
              </a:ext>
            </a:extLst>
          </p:cNvPr>
          <p:cNvSpPr>
            <a:spLocks noGrp="1"/>
          </p:cNvSpPr>
          <p:nvPr>
            <p:ph type="body" idx="1"/>
          </p:nvPr>
        </p:nvSpPr>
        <p:spPr/>
        <p:txBody>
          <a:bodyPr/>
          <a:lstStyle/>
          <a:p>
            <a:r>
              <a:rPr lang="nl-NL"/>
              <a:t>Cijfers uit Nederland! </a:t>
            </a:r>
          </a:p>
          <a:p>
            <a:endParaRPr lang="nl-NL"/>
          </a:p>
          <a:p>
            <a:r>
              <a:rPr lang="nl-NL" sz="1200" b="1" i="0" kern="1200">
                <a:solidFill>
                  <a:schemeClr val="tx1"/>
                </a:solidFill>
                <a:effectLst/>
                <a:latin typeface="+mn-lt"/>
                <a:ea typeface="+mn-ea"/>
                <a:cs typeface="+mn-cs"/>
              </a:rPr>
              <a:t> Het aantal mensen met overgewicht stijgt naar verwachting van 50% in 2022 naar 64% in 2050 (VTV)</a:t>
            </a:r>
            <a:endParaRPr lang="nl-NL"/>
          </a:p>
          <a:p>
            <a:endParaRPr lang="nl-NL"/>
          </a:p>
          <a:p>
            <a:pPr marL="0" indent="0">
              <a:buFont typeface="Arial" panose="020B0604020202020204" pitchFamily="34" charset="0"/>
              <a:buNone/>
            </a:pPr>
            <a:r>
              <a:rPr lang="nl-NL"/>
              <a:t>RIVM in 2024:</a:t>
            </a:r>
          </a:p>
          <a:p>
            <a:pPr marL="628650" lvl="1" indent="-171450">
              <a:buFont typeface="Arial" panose="020B0604020202020204" pitchFamily="34" charset="0"/>
              <a:buChar char="•"/>
            </a:pPr>
            <a:r>
              <a:rPr lang="nl-NL"/>
              <a:t>1 op 7 kinderen overgewicht</a:t>
            </a:r>
          </a:p>
          <a:p>
            <a:pPr marL="628650" lvl="1" indent="-171450">
              <a:buFont typeface="Arial" panose="020B0604020202020204" pitchFamily="34" charset="0"/>
              <a:buChar char="•"/>
            </a:pPr>
            <a:r>
              <a:rPr lang="nl-NL"/>
              <a:t>1 op de 25 obesitas</a:t>
            </a:r>
          </a:p>
          <a:p>
            <a:pPr marL="457200" lvl="1" indent="0">
              <a:buFont typeface="Arial" panose="020B0604020202020204" pitchFamily="34" charset="0"/>
              <a:buNone/>
            </a:pPr>
            <a:endParaRPr lang="nl-NL"/>
          </a:p>
          <a:p>
            <a:r>
              <a:rPr lang="nl-NL"/>
              <a:t>RIVM in 2024:</a:t>
            </a:r>
          </a:p>
          <a:p>
            <a:pPr marL="628650" lvl="1" indent="-171450">
              <a:buFont typeface="Arial" panose="020B0604020202020204" pitchFamily="34" charset="0"/>
              <a:buChar char="•"/>
            </a:pPr>
            <a:r>
              <a:rPr lang="nl-NL"/>
              <a:t>1 op de 2 (50%) van de volwassen overgewicht</a:t>
            </a:r>
          </a:p>
          <a:p>
            <a:pPr marL="628650" lvl="1" indent="-171450">
              <a:buFont typeface="Arial" panose="020B0604020202020204" pitchFamily="34" charset="0"/>
              <a:buChar char="•"/>
            </a:pPr>
            <a:r>
              <a:rPr lang="nl-NL"/>
              <a:t>Als we niks doen heeft in 2040 62% overgewicht. </a:t>
            </a:r>
          </a:p>
          <a:p>
            <a:pPr marL="628650" lvl="1" indent="-171450">
              <a:buFont typeface="Arial" panose="020B0604020202020204" pitchFamily="34" charset="0"/>
              <a:buChar char="•"/>
            </a:pPr>
            <a:endParaRPr lang="nl-NL"/>
          </a:p>
          <a:p>
            <a:r>
              <a:rPr lang="nl-NL"/>
              <a:t>Optioneel kan je ook deze cijfers gebruiken:</a:t>
            </a:r>
          </a:p>
          <a:p>
            <a:pPr marL="628650" lvl="1" indent="-171450">
              <a:buFont typeface="Arial" panose="020B0604020202020204" pitchFamily="34" charset="0"/>
              <a:buChar char="•"/>
            </a:pPr>
            <a:r>
              <a:rPr lang="nl-NL"/>
              <a:t>Overgewicht en obesitas kosten de samenleving, 25 miljard euro</a:t>
            </a:r>
          </a:p>
          <a:p>
            <a:endParaRPr lang="nl-NL"/>
          </a:p>
        </p:txBody>
      </p:sp>
      <p:sp>
        <p:nvSpPr>
          <p:cNvPr id="4" name="Slide Number Placeholder 3">
            <a:extLst>
              <a:ext uri="{FF2B5EF4-FFF2-40B4-BE49-F238E27FC236}">
                <a16:creationId xmlns:a16="http://schemas.microsoft.com/office/drawing/2014/main" id="{679B7D2F-27F3-FA51-EAAF-0ABFCD3EBB14}"/>
              </a:ext>
            </a:extLst>
          </p:cNvPr>
          <p:cNvSpPr>
            <a:spLocks noGrp="1"/>
          </p:cNvSpPr>
          <p:nvPr>
            <p:ph type="sldNum" sz="quarter" idx="5"/>
          </p:nvPr>
        </p:nvSpPr>
        <p:spPr/>
        <p:txBody>
          <a:bodyPr/>
          <a:lstStyle/>
          <a:p>
            <a:fld id="{B4F96F5E-A800-3B4F-BB9F-6BE6D9D41791}" type="slidenum">
              <a:rPr lang="nl-NL" smtClean="0"/>
              <a:t>10</a:t>
            </a:fld>
            <a:endParaRPr lang="nl-NL"/>
          </a:p>
        </p:txBody>
      </p:sp>
    </p:spTree>
    <p:extLst>
      <p:ext uri="{BB962C8B-B14F-4D97-AF65-F5344CB8AC3E}">
        <p14:creationId xmlns:p14="http://schemas.microsoft.com/office/powerpoint/2010/main" val="150566065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21DC5-14FA-5BCB-23C2-692002EEFF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E96895-6F56-21AC-E0F9-91984DBCDA49}"/>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5BEDF2AF-E346-EDFE-2FCB-CD4225E69530}"/>
              </a:ext>
            </a:extLst>
          </p:cNvPr>
          <p:cNvSpPr>
            <a:spLocks noGrp="1"/>
          </p:cNvSpPr>
          <p:nvPr>
            <p:ph type="body" idx="1"/>
          </p:nvPr>
        </p:nvSpPr>
        <p:spPr/>
        <p:txBody>
          <a:bodyPr/>
          <a:lstStyle/>
          <a:p>
            <a:r>
              <a:rPr lang="nl-NL">
                <a:hlinkClick r:id="rId3"/>
              </a:rPr>
              <a:t>JOGG-</a:t>
            </a:r>
            <a:r>
              <a:rPr lang="nl-NL" err="1">
                <a:hlinkClick r:id="rId3"/>
              </a:rPr>
              <a:t>Teamfit</a:t>
            </a:r>
            <a:endParaRPr lang="nl-NL"/>
          </a:p>
        </p:txBody>
      </p:sp>
      <p:sp>
        <p:nvSpPr>
          <p:cNvPr id="4" name="Slide Number Placeholder 3">
            <a:extLst>
              <a:ext uri="{FF2B5EF4-FFF2-40B4-BE49-F238E27FC236}">
                <a16:creationId xmlns:a16="http://schemas.microsoft.com/office/drawing/2014/main" id="{76010030-19BC-5F44-2278-913B86F4A94D}"/>
              </a:ext>
            </a:extLst>
          </p:cNvPr>
          <p:cNvSpPr>
            <a:spLocks noGrp="1"/>
          </p:cNvSpPr>
          <p:nvPr>
            <p:ph type="sldNum" sz="quarter" idx="5"/>
          </p:nvPr>
        </p:nvSpPr>
        <p:spPr/>
        <p:txBody>
          <a:bodyPr/>
          <a:lstStyle/>
          <a:p>
            <a:fld id="{B4F96F5E-A800-3B4F-BB9F-6BE6D9D41791}" type="slidenum">
              <a:rPr lang="nl-NL" smtClean="0"/>
              <a:t>65</a:t>
            </a:fld>
            <a:endParaRPr lang="nl-NL"/>
          </a:p>
        </p:txBody>
      </p:sp>
    </p:spTree>
    <p:extLst>
      <p:ext uri="{BB962C8B-B14F-4D97-AF65-F5344CB8AC3E}">
        <p14:creationId xmlns:p14="http://schemas.microsoft.com/office/powerpoint/2010/main" val="73645253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EF06EC-F69C-17CA-EF28-8B571BE460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E9273A-1A2B-74C0-BDB2-477193A97DEA}"/>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D335C1A1-D354-853C-21C9-B925CAC624E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Bekijk het goede voorbeeld</a:t>
            </a:r>
            <a:br>
              <a:rPr lang="nl-NL"/>
            </a:br>
            <a:r>
              <a:rPr lang="nl-NL">
                <a:hlinkClick r:id="rId3"/>
              </a:rPr>
              <a:t>JOGG-Academy | Acht Brabantse gemeenten, één gezonde beweging</a:t>
            </a:r>
            <a:endParaRPr lang="nl-NL"/>
          </a:p>
        </p:txBody>
      </p:sp>
      <p:sp>
        <p:nvSpPr>
          <p:cNvPr id="4" name="Slide Number Placeholder 3">
            <a:extLst>
              <a:ext uri="{FF2B5EF4-FFF2-40B4-BE49-F238E27FC236}">
                <a16:creationId xmlns:a16="http://schemas.microsoft.com/office/drawing/2014/main" id="{AB90BBC8-58E4-0BCF-E8D7-1A407F6912F7}"/>
              </a:ext>
            </a:extLst>
          </p:cNvPr>
          <p:cNvSpPr>
            <a:spLocks noGrp="1"/>
          </p:cNvSpPr>
          <p:nvPr>
            <p:ph type="sldNum" sz="quarter" idx="5"/>
          </p:nvPr>
        </p:nvSpPr>
        <p:spPr/>
        <p:txBody>
          <a:bodyPr/>
          <a:lstStyle/>
          <a:p>
            <a:fld id="{B4F96F5E-A800-3B4F-BB9F-6BE6D9D41791}" type="slidenum">
              <a:rPr lang="nl-NL" smtClean="0"/>
              <a:t>67</a:t>
            </a:fld>
            <a:endParaRPr lang="nl-NL"/>
          </a:p>
        </p:txBody>
      </p:sp>
    </p:spTree>
    <p:extLst>
      <p:ext uri="{BB962C8B-B14F-4D97-AF65-F5344CB8AC3E}">
        <p14:creationId xmlns:p14="http://schemas.microsoft.com/office/powerpoint/2010/main" val="217435574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3E9A47-5EE2-BA61-7BB5-59ADD5325B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ED410F-8195-C134-84A7-4DC00C87E1BD}"/>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DBC1B338-AAB1-9C6C-7584-06432890D4D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Bekijk het goede voorbeeld</a:t>
            </a:r>
            <a:br>
              <a:rPr lang="nl-NL"/>
            </a:br>
            <a:r>
              <a:rPr lang="nl-NL">
                <a:hlinkClick r:id="rId3"/>
              </a:rPr>
              <a:t>https://jogg-academy.nl/midden-drenthe-koppelt-subsidie-aan-gezondere-evenementen</a:t>
            </a:r>
            <a:r>
              <a:rPr lang="nl-NL"/>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a:p>
          <a:p>
            <a:endParaRPr lang="nl-NL"/>
          </a:p>
        </p:txBody>
      </p:sp>
      <p:sp>
        <p:nvSpPr>
          <p:cNvPr id="4" name="Slide Number Placeholder 3">
            <a:extLst>
              <a:ext uri="{FF2B5EF4-FFF2-40B4-BE49-F238E27FC236}">
                <a16:creationId xmlns:a16="http://schemas.microsoft.com/office/drawing/2014/main" id="{A418D141-DD05-D61D-3D11-E4B3558E1BB7}"/>
              </a:ext>
            </a:extLst>
          </p:cNvPr>
          <p:cNvSpPr>
            <a:spLocks noGrp="1"/>
          </p:cNvSpPr>
          <p:nvPr>
            <p:ph type="sldNum" sz="quarter" idx="5"/>
          </p:nvPr>
        </p:nvSpPr>
        <p:spPr/>
        <p:txBody>
          <a:bodyPr/>
          <a:lstStyle/>
          <a:p>
            <a:fld id="{B4F96F5E-A800-3B4F-BB9F-6BE6D9D41791}" type="slidenum">
              <a:rPr lang="nl-NL" smtClean="0"/>
              <a:t>68</a:t>
            </a:fld>
            <a:endParaRPr lang="nl-NL"/>
          </a:p>
        </p:txBody>
      </p:sp>
    </p:spTree>
    <p:extLst>
      <p:ext uri="{BB962C8B-B14F-4D97-AF65-F5344CB8AC3E}">
        <p14:creationId xmlns:p14="http://schemas.microsoft.com/office/powerpoint/2010/main" val="345778352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Bekijk het goede voorbeeld</a:t>
            </a:r>
            <a:br>
              <a:rPr lang="nl-NL"/>
            </a:br>
            <a:r>
              <a:rPr lang="nl-NL"/>
              <a:t>Nieuwkoop https://jogg-academy.nl/succesverhaal-jogg-gemeente-nieuwkoop-gezondheid-in-elk-beleid-verankeren-via-collegevoorstellen </a:t>
            </a:r>
          </a:p>
          <a:p>
            <a:endParaRPr lang="nl-NL"/>
          </a:p>
        </p:txBody>
      </p:sp>
      <p:sp>
        <p:nvSpPr>
          <p:cNvPr id="4" name="Slide Number Placeholder 3"/>
          <p:cNvSpPr>
            <a:spLocks noGrp="1"/>
          </p:cNvSpPr>
          <p:nvPr>
            <p:ph type="sldNum" sz="quarter" idx="5"/>
          </p:nvPr>
        </p:nvSpPr>
        <p:spPr/>
        <p:txBody>
          <a:bodyPr/>
          <a:lstStyle/>
          <a:p>
            <a:fld id="{B4F96F5E-A800-3B4F-BB9F-6BE6D9D41791}" type="slidenum">
              <a:rPr lang="nl-NL" smtClean="0"/>
              <a:t>69</a:t>
            </a:fld>
            <a:endParaRPr lang="nl-NL"/>
          </a:p>
        </p:txBody>
      </p:sp>
    </p:spTree>
    <p:extLst>
      <p:ext uri="{BB962C8B-B14F-4D97-AF65-F5344CB8AC3E}">
        <p14:creationId xmlns:p14="http://schemas.microsoft.com/office/powerpoint/2010/main" val="228573042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48BD7-5EB7-7CBA-2120-B12650D068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88F15C-8977-29E6-09C1-6EE696E18BD8}"/>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5A18D286-9F9F-21A0-85BB-EE05BF8A263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Bekijk het goede voorbeeld</a:t>
            </a:r>
          </a:p>
          <a:p>
            <a:pPr marL="0" marR="0" lvl="0" indent="0" algn="l" defTabSz="914400" rtl="0" eaLnBrk="1" fontAlgn="auto" latinLnBrk="0" hangingPunct="1">
              <a:lnSpc>
                <a:spcPct val="100000"/>
              </a:lnSpc>
              <a:spcBef>
                <a:spcPts val="0"/>
              </a:spcBef>
              <a:spcAft>
                <a:spcPts val="0"/>
              </a:spcAft>
              <a:buClrTx/>
              <a:buSzTx/>
              <a:buFontTx/>
              <a:buNone/>
              <a:tabLst/>
              <a:defRPr/>
            </a:pPr>
            <a:r>
              <a:rPr lang="nl-NL">
                <a:hlinkClick r:id="rId3"/>
              </a:rPr>
              <a:t>JOGG-Academy | Van campagne naar wekelijks gezonde schoollunches</a:t>
            </a:r>
            <a:endParaRPr lang="nl-NL"/>
          </a:p>
          <a:p>
            <a:pPr marL="0" marR="0" lvl="0" indent="0" algn="l" defTabSz="914400" rtl="0" eaLnBrk="1" fontAlgn="auto" latinLnBrk="0" hangingPunct="1">
              <a:lnSpc>
                <a:spcPct val="100000"/>
              </a:lnSpc>
              <a:spcBef>
                <a:spcPts val="0"/>
              </a:spcBef>
              <a:spcAft>
                <a:spcPts val="0"/>
              </a:spcAft>
              <a:buClrTx/>
              <a:buSzTx/>
              <a:buFontTx/>
              <a:buNone/>
              <a:tabLst/>
              <a:defRPr/>
            </a:pPr>
            <a:br>
              <a:rPr lang="nl-NL"/>
            </a:br>
            <a:endParaRPr lang="nl-NL"/>
          </a:p>
          <a:p>
            <a:endParaRPr lang="nl-NL"/>
          </a:p>
        </p:txBody>
      </p:sp>
      <p:sp>
        <p:nvSpPr>
          <p:cNvPr id="4" name="Slide Number Placeholder 3">
            <a:extLst>
              <a:ext uri="{FF2B5EF4-FFF2-40B4-BE49-F238E27FC236}">
                <a16:creationId xmlns:a16="http://schemas.microsoft.com/office/drawing/2014/main" id="{2527FB48-8C1F-0FD1-EE6D-C5011F3B0326}"/>
              </a:ext>
            </a:extLst>
          </p:cNvPr>
          <p:cNvSpPr>
            <a:spLocks noGrp="1"/>
          </p:cNvSpPr>
          <p:nvPr>
            <p:ph type="sldNum" sz="quarter" idx="5"/>
          </p:nvPr>
        </p:nvSpPr>
        <p:spPr/>
        <p:txBody>
          <a:bodyPr/>
          <a:lstStyle/>
          <a:p>
            <a:fld id="{B4F96F5E-A800-3B4F-BB9F-6BE6D9D41791}" type="slidenum">
              <a:rPr lang="nl-NL" smtClean="0"/>
              <a:t>70</a:t>
            </a:fld>
            <a:endParaRPr lang="nl-NL"/>
          </a:p>
        </p:txBody>
      </p:sp>
    </p:spTree>
    <p:extLst>
      <p:ext uri="{BB962C8B-B14F-4D97-AF65-F5344CB8AC3E}">
        <p14:creationId xmlns:p14="http://schemas.microsoft.com/office/powerpoint/2010/main" val="80977510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1AB13-CD7A-E18E-8F77-FE4BB2F997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6C317E-6E10-6128-5865-1CE3B2902EDF}"/>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77807613-C21D-AEAF-048A-339CE2F3AF3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t>Bekijk het goede voorbeeld: </a:t>
            </a:r>
            <a:r>
              <a:rPr lang="nl-NL">
                <a:hlinkClick r:id="rId3"/>
              </a:rPr>
              <a:t>JOGG-Academy | De combinatie van de JOGG- en </a:t>
            </a:r>
            <a:r>
              <a:rPr lang="nl-NL" err="1">
                <a:hlinkClick r:id="rId3"/>
              </a:rPr>
              <a:t>KnGG</a:t>
            </a:r>
            <a:r>
              <a:rPr lang="nl-NL">
                <a:hlinkClick r:id="rId3"/>
              </a:rPr>
              <a:t>-aanpak in Alkmaar</a:t>
            </a:r>
            <a:endParaRPr lang="nl-NL"/>
          </a:p>
          <a:p>
            <a:pPr marL="0" marR="0" lvl="0" indent="0" algn="l" defTabSz="914400" rtl="0" eaLnBrk="1" fontAlgn="auto" latinLnBrk="0" hangingPunct="1">
              <a:lnSpc>
                <a:spcPct val="100000"/>
              </a:lnSpc>
              <a:spcBef>
                <a:spcPts val="0"/>
              </a:spcBef>
              <a:spcAft>
                <a:spcPts val="0"/>
              </a:spcAft>
              <a:buClrTx/>
              <a:buSzTx/>
              <a:buFontTx/>
              <a:buNone/>
              <a:tabLst/>
              <a:defRPr/>
            </a:pPr>
            <a:br>
              <a:rPr lang="nl-NL"/>
            </a:br>
            <a:endParaRPr lang="nl-NL"/>
          </a:p>
          <a:p>
            <a:endParaRPr lang="nl-NL"/>
          </a:p>
        </p:txBody>
      </p:sp>
      <p:sp>
        <p:nvSpPr>
          <p:cNvPr id="4" name="Slide Number Placeholder 3">
            <a:extLst>
              <a:ext uri="{FF2B5EF4-FFF2-40B4-BE49-F238E27FC236}">
                <a16:creationId xmlns:a16="http://schemas.microsoft.com/office/drawing/2014/main" id="{CD5A33E8-EA3E-69A6-F4B7-AE8F3E8E2CCA}"/>
              </a:ext>
            </a:extLst>
          </p:cNvPr>
          <p:cNvSpPr>
            <a:spLocks noGrp="1"/>
          </p:cNvSpPr>
          <p:nvPr>
            <p:ph type="sldNum" sz="quarter" idx="5"/>
          </p:nvPr>
        </p:nvSpPr>
        <p:spPr/>
        <p:txBody>
          <a:bodyPr/>
          <a:lstStyle/>
          <a:p>
            <a:fld id="{B4F96F5E-A800-3B4F-BB9F-6BE6D9D41791}" type="slidenum">
              <a:rPr lang="nl-NL" smtClean="0"/>
              <a:t>71</a:t>
            </a:fld>
            <a:endParaRPr lang="nl-NL"/>
          </a:p>
        </p:txBody>
      </p:sp>
    </p:spTree>
    <p:extLst>
      <p:ext uri="{BB962C8B-B14F-4D97-AF65-F5344CB8AC3E}">
        <p14:creationId xmlns:p14="http://schemas.microsoft.com/office/powerpoint/2010/main" val="197194040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endParaRPr lang="nl-NL"/>
          </a:p>
        </p:txBody>
      </p:sp>
      <p:sp>
        <p:nvSpPr>
          <p:cNvPr id="4" name="Slide Number Placeholder 3"/>
          <p:cNvSpPr>
            <a:spLocks noGrp="1"/>
          </p:cNvSpPr>
          <p:nvPr>
            <p:ph type="sldNum" sz="quarter" idx="5"/>
          </p:nvPr>
        </p:nvSpPr>
        <p:spPr/>
        <p:txBody>
          <a:bodyPr/>
          <a:lstStyle/>
          <a:p>
            <a:fld id="{B4F96F5E-A800-3B4F-BB9F-6BE6D9D41791}" type="slidenum">
              <a:rPr lang="nl-NL" smtClean="0"/>
              <a:t>75</a:t>
            </a:fld>
            <a:endParaRPr lang="nl-NL"/>
          </a:p>
        </p:txBody>
      </p:sp>
    </p:spTree>
    <p:extLst>
      <p:ext uri="{BB962C8B-B14F-4D97-AF65-F5344CB8AC3E}">
        <p14:creationId xmlns:p14="http://schemas.microsoft.com/office/powerpoint/2010/main" val="74531458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B4F96F5E-A800-3B4F-BB9F-6BE6D9D41791}" type="slidenum">
              <a:rPr lang="nl-NL" smtClean="0"/>
              <a:t>89</a:t>
            </a:fld>
            <a:endParaRPr lang="nl-NL"/>
          </a:p>
        </p:txBody>
      </p:sp>
    </p:spTree>
    <p:extLst>
      <p:ext uri="{BB962C8B-B14F-4D97-AF65-F5344CB8AC3E}">
        <p14:creationId xmlns:p14="http://schemas.microsoft.com/office/powerpoint/2010/main" val="23389838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r>
              <a:rPr lang="nl-NL" sz="1200" b="0" i="0" kern="1200">
                <a:solidFill>
                  <a:schemeClr val="tx1"/>
                </a:solidFill>
                <a:effectLst/>
                <a:latin typeface="+mn-lt"/>
                <a:ea typeface="+mn-ea"/>
                <a:cs typeface="+mn-cs"/>
              </a:rPr>
              <a:t>61,5 procent van de kinderen van 4 tot 12 jaar voldeed in 2024 aan de beweegrichtlijn. Jongeren van 12 tot 16 jaar en 16 tot 20 jaar bewegen aanzienlijk minder. Onder de 12- tot 16-jarigen voldeed in 2024 43,1 procent aan de beweegrichtlijn. Onder de 16- tot 20-jarigen ging het om 48 procent. Dat betekent dat ze dagelijks minimaal een uur matig intensieve lichamelijke activiteiten verrichten, zoals fietsen en lopen, en minstens drie keer per week spier- en botversterkende activiteiten; bron: https://www.nji.nl/cijfers/beweging </a:t>
            </a:r>
          </a:p>
          <a:p>
            <a:endParaRPr lang="nl-NL" sz="1200" b="0" i="0" kern="1200">
              <a:solidFill>
                <a:schemeClr val="tx1"/>
              </a:solidFill>
              <a:effectLst/>
              <a:latin typeface="+mn-lt"/>
              <a:ea typeface="+mn-ea"/>
              <a:cs typeface="+mn-cs"/>
            </a:endParaRPr>
          </a:p>
          <a:p>
            <a:r>
              <a:rPr lang="nl-NL" sz="1200" b="0" i="0" kern="1200">
                <a:solidFill>
                  <a:schemeClr val="tx1"/>
                </a:solidFill>
                <a:effectLst/>
                <a:latin typeface="+mn-lt"/>
                <a:ea typeface="+mn-ea"/>
                <a:cs typeface="+mn-cs"/>
              </a:rPr>
              <a:t>Uit de </a:t>
            </a:r>
            <a:r>
              <a:rPr lang="nl-NL" sz="1200" b="0" i="0" kern="1200" err="1">
                <a:solidFill>
                  <a:schemeClr val="tx1"/>
                </a:solidFill>
                <a:effectLst/>
                <a:latin typeface="+mn-lt"/>
                <a:ea typeface="+mn-ea"/>
                <a:cs typeface="+mn-cs"/>
              </a:rPr>
              <a:t>gezondheidsenquete</a:t>
            </a:r>
            <a:r>
              <a:rPr lang="nl-NL" sz="1200" b="0" i="0" kern="1200">
                <a:solidFill>
                  <a:schemeClr val="tx1"/>
                </a:solidFill>
                <a:effectLst/>
                <a:latin typeface="+mn-lt"/>
                <a:ea typeface="+mn-ea"/>
                <a:cs typeface="+mn-cs"/>
              </a:rPr>
              <a:t> onder ouders:  In 2024 eet 16,5 procent van de 12- tot 16-jarigen vijf dagen per week fruit (17,9 procent in 2023) en 25,9 procent (30,8 procent in 2023) eet dagelijks voldoende groenten (Centraal Bureau voor de Statistiek, 2025). Zie ook; https://www.nji.nl/cijfers/eten </a:t>
            </a:r>
          </a:p>
          <a:p>
            <a:endParaRPr lang="nl-NL" sz="1200" b="0" i="0" kern="1200">
              <a:solidFill>
                <a:schemeClr val="tx1"/>
              </a:solidFill>
              <a:effectLst/>
              <a:latin typeface="+mn-lt"/>
              <a:ea typeface="+mn-ea"/>
              <a:cs typeface="+mn-cs"/>
            </a:endParaRPr>
          </a:p>
          <a:p>
            <a:r>
              <a:rPr lang="nl-NL" sz="1200" b="0" i="0" kern="1200">
                <a:solidFill>
                  <a:schemeClr val="tx1"/>
                </a:solidFill>
                <a:effectLst/>
                <a:latin typeface="+mn-lt"/>
                <a:ea typeface="+mn-ea"/>
                <a:cs typeface="+mn-cs"/>
              </a:rPr>
              <a:t>1 op de 4 jongvolwassenen heeft slaapproblemen</a:t>
            </a:r>
            <a:endParaRPr lang="nl-NL"/>
          </a:p>
        </p:txBody>
      </p:sp>
      <p:sp>
        <p:nvSpPr>
          <p:cNvPr id="4" name="Slide Number Placeholder 3"/>
          <p:cNvSpPr>
            <a:spLocks noGrp="1"/>
          </p:cNvSpPr>
          <p:nvPr>
            <p:ph type="sldNum" sz="quarter" idx="5"/>
          </p:nvPr>
        </p:nvSpPr>
        <p:spPr/>
        <p:txBody>
          <a:bodyPr/>
          <a:lstStyle/>
          <a:p>
            <a:fld id="{B4F96F5E-A800-3B4F-BB9F-6BE6D9D41791}" type="slidenum">
              <a:rPr lang="nl-NL" smtClean="0"/>
              <a:t>11</a:t>
            </a:fld>
            <a:endParaRPr lang="nl-NL"/>
          </a:p>
        </p:txBody>
      </p:sp>
    </p:spTree>
    <p:extLst>
      <p:ext uri="{BB962C8B-B14F-4D97-AF65-F5344CB8AC3E}">
        <p14:creationId xmlns:p14="http://schemas.microsoft.com/office/powerpoint/2010/main" val="42292520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r>
              <a:rPr lang="nl-NL"/>
              <a:t>Maar wat als iedereen struikelt? Ligt het dan aan de mensen of aan de weg? </a:t>
            </a:r>
          </a:p>
        </p:txBody>
      </p:sp>
      <p:sp>
        <p:nvSpPr>
          <p:cNvPr id="4" name="Slide Number Placeholder 3"/>
          <p:cNvSpPr>
            <a:spLocks noGrp="1"/>
          </p:cNvSpPr>
          <p:nvPr>
            <p:ph type="sldNum" sz="quarter" idx="5"/>
          </p:nvPr>
        </p:nvSpPr>
        <p:spPr/>
        <p:txBody>
          <a:bodyPr/>
          <a:lstStyle/>
          <a:p>
            <a:fld id="{B4F96F5E-A800-3B4F-BB9F-6BE6D9D41791}" type="slidenum">
              <a:rPr lang="nl-NL" smtClean="0"/>
              <a:t>12</a:t>
            </a:fld>
            <a:endParaRPr lang="nl-NL"/>
          </a:p>
        </p:txBody>
      </p:sp>
    </p:spTree>
    <p:extLst>
      <p:ext uri="{BB962C8B-B14F-4D97-AF65-F5344CB8AC3E}">
        <p14:creationId xmlns:p14="http://schemas.microsoft.com/office/powerpoint/2010/main" val="2893555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E0A64D-3184-3B38-DE62-B64ACAC823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8929C7-DCFF-A46A-847B-E31732DFC17B}"/>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EEC3189D-FD7F-B015-8A0B-DB53922A74FD}"/>
              </a:ext>
            </a:extLst>
          </p:cNvPr>
          <p:cNvSpPr>
            <a:spLocks noGrp="1"/>
          </p:cNvSpPr>
          <p:nvPr>
            <p:ph type="body" idx="1"/>
          </p:nvPr>
        </p:nvSpPr>
        <p:spPr/>
        <p:txBody>
          <a:bodyPr/>
          <a:lstStyle/>
          <a:p>
            <a:r>
              <a:rPr lang="nl-NL"/>
              <a:t>Bij JOGG snappen we: dit is geen individueel probleem. We zien hoe complex en gezonde leefstijl is én hoeveel factoren hieronder liggen. </a:t>
            </a:r>
          </a:p>
          <a:p>
            <a:r>
              <a:rPr lang="nl-NL"/>
              <a:t>We zien dat we samen de wereld anders, beter, gezonder kunnen inrichten. </a:t>
            </a:r>
            <a:br>
              <a:rPr lang="nl-NL"/>
            </a:br>
            <a:br>
              <a:rPr lang="nl-NL"/>
            </a:br>
            <a:r>
              <a:rPr lang="nl-NL"/>
              <a:t>Hiervoor is structurele, systematische verandering nodig. </a:t>
            </a:r>
          </a:p>
          <a:p>
            <a:endParaRPr lang="nl-NL"/>
          </a:p>
          <a:p>
            <a:r>
              <a:rPr lang="nl-NL"/>
              <a:t>Systeemverandering= zorgt ervoor dat gezonde leefstijl niet alleen een keuze is, maar een logische en ondersteunde manier van leven. </a:t>
            </a:r>
          </a:p>
        </p:txBody>
      </p:sp>
      <p:sp>
        <p:nvSpPr>
          <p:cNvPr id="4" name="Slide Number Placeholder 3">
            <a:extLst>
              <a:ext uri="{FF2B5EF4-FFF2-40B4-BE49-F238E27FC236}">
                <a16:creationId xmlns:a16="http://schemas.microsoft.com/office/drawing/2014/main" id="{22A2713E-4595-5AE6-0303-2B65FEFBAF51}"/>
              </a:ext>
            </a:extLst>
          </p:cNvPr>
          <p:cNvSpPr>
            <a:spLocks noGrp="1"/>
          </p:cNvSpPr>
          <p:nvPr>
            <p:ph type="sldNum" sz="quarter" idx="5"/>
          </p:nvPr>
        </p:nvSpPr>
        <p:spPr/>
        <p:txBody>
          <a:bodyPr/>
          <a:lstStyle/>
          <a:p>
            <a:fld id="{B4F96F5E-A800-3B4F-BB9F-6BE6D9D41791}" type="slidenum">
              <a:rPr lang="nl-NL" smtClean="0"/>
              <a:t>13</a:t>
            </a:fld>
            <a:endParaRPr lang="nl-NL"/>
          </a:p>
        </p:txBody>
      </p:sp>
    </p:spTree>
    <p:extLst>
      <p:ext uri="{BB962C8B-B14F-4D97-AF65-F5344CB8AC3E}">
        <p14:creationId xmlns:p14="http://schemas.microsoft.com/office/powerpoint/2010/main" val="30441526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r>
              <a:rPr lang="nl-NL"/>
              <a:t>Want… </a:t>
            </a:r>
          </a:p>
        </p:txBody>
      </p:sp>
      <p:sp>
        <p:nvSpPr>
          <p:cNvPr id="4" name="Slide Number Placeholder 3"/>
          <p:cNvSpPr>
            <a:spLocks noGrp="1"/>
          </p:cNvSpPr>
          <p:nvPr>
            <p:ph type="sldNum" sz="quarter" idx="5"/>
          </p:nvPr>
        </p:nvSpPr>
        <p:spPr/>
        <p:txBody>
          <a:bodyPr/>
          <a:lstStyle/>
          <a:p>
            <a:fld id="{B4F96F5E-A800-3B4F-BB9F-6BE6D9D41791}" type="slidenum">
              <a:rPr lang="nl-NL" smtClean="0"/>
              <a:t>14</a:t>
            </a:fld>
            <a:endParaRPr lang="nl-NL"/>
          </a:p>
        </p:txBody>
      </p:sp>
    </p:spTree>
    <p:extLst>
      <p:ext uri="{BB962C8B-B14F-4D97-AF65-F5344CB8AC3E}">
        <p14:creationId xmlns:p14="http://schemas.microsoft.com/office/powerpoint/2010/main" val="4887102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61020" y="396000"/>
            <a:ext cx="7776000" cy="2376000"/>
          </a:xfrm>
        </p:spPr>
        <p:txBody>
          <a:bodyPr tIns="108000" anchor="t" anchorCtr="0"/>
          <a:lstStyle>
            <a:lvl1pPr algn="l">
              <a:lnSpc>
                <a:spcPct val="85000"/>
              </a:lnSpc>
              <a:defRPr sz="8200">
                <a:solidFill>
                  <a:schemeClr val="tx1"/>
                </a:solidFill>
              </a:defRPr>
            </a:lvl1pPr>
          </a:lstStyle>
          <a:p>
            <a:r>
              <a:rPr lang="en-GB"/>
              <a:t>Click to edit Master title style</a:t>
            </a:r>
            <a:endParaRPr lang="en-US"/>
          </a:p>
        </p:txBody>
      </p:sp>
      <p:sp>
        <p:nvSpPr>
          <p:cNvPr id="3" name="Subtitle 2"/>
          <p:cNvSpPr>
            <a:spLocks noGrp="1"/>
          </p:cNvSpPr>
          <p:nvPr>
            <p:ph type="subTitle" idx="1"/>
          </p:nvPr>
        </p:nvSpPr>
        <p:spPr>
          <a:xfrm>
            <a:off x="361019" y="2701528"/>
            <a:ext cx="7794331" cy="864000"/>
          </a:xfrm>
        </p:spPr>
        <p:txBody>
          <a:bodyPr anchor="t" anchorCtr="0"/>
          <a:lstStyle>
            <a:lvl1pPr marL="0" indent="0" algn="l">
              <a:lnSpc>
                <a:spcPct val="90000"/>
              </a:lnSpc>
              <a:buNone/>
              <a:defRPr sz="2900">
                <a:solidFill>
                  <a:schemeClr val="tx1"/>
                </a:soli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40ADD497-B790-6646-B0B3-65D9752D93A0}" type="datetime4">
              <a:rPr lang="nl-NL" smtClean="0"/>
              <a:t>27 augustus 2026</a:t>
            </a:fld>
            <a:endParaRPr lang="nl-NL"/>
          </a:p>
        </p:txBody>
      </p:sp>
      <p:sp>
        <p:nvSpPr>
          <p:cNvPr id="5" name="Footer Placeholder 4"/>
          <p:cNvSpPr>
            <a:spLocks noGrp="1"/>
          </p:cNvSpPr>
          <p:nvPr>
            <p:ph type="ftr" sz="quarter" idx="11"/>
          </p:nvPr>
        </p:nvSpPr>
        <p:spPr/>
        <p:txBody>
          <a:bodyPr/>
          <a:lstStyle/>
          <a:p>
            <a:r>
              <a:rPr lang="nl-NL"/>
              <a:t>Titel van de presentatie &gt; pas aan via &gt; Functie Koptekst en voettekst</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pic>
        <p:nvPicPr>
          <p:cNvPr id="8" name="Afbeelding 7" descr="JOGG gezonde jeugd gezonde toekomst">
            <a:extLst>
              <a:ext uri="{FF2B5EF4-FFF2-40B4-BE49-F238E27FC236}">
                <a16:creationId xmlns:a16="http://schemas.microsoft.com/office/drawing/2014/main" id="{1729B13A-0006-9A79-6A13-78FF06D48174}"/>
              </a:ext>
            </a:extLst>
          </p:cNvPr>
          <p:cNvPicPr>
            <a:picLocks noChangeAspect="1"/>
          </p:cNvPicPr>
          <p:nvPr userDrawn="1"/>
        </p:nvPicPr>
        <p:blipFill>
          <a:blip r:embed="rId2"/>
          <a:srcRect/>
          <a:stretch/>
        </p:blipFill>
        <p:spPr>
          <a:xfrm>
            <a:off x="288000" y="4176000"/>
            <a:ext cx="2197100" cy="685800"/>
          </a:xfrm>
          <a:prstGeom prst="rect">
            <a:avLst/>
          </a:prstGeom>
        </p:spPr>
      </p:pic>
    </p:spTree>
    <p:extLst>
      <p:ext uri="{BB962C8B-B14F-4D97-AF65-F5344CB8AC3E}">
        <p14:creationId xmlns:p14="http://schemas.microsoft.com/office/powerpoint/2010/main" val="14031093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Kader en afbeelding">
    <p:spTree>
      <p:nvGrpSpPr>
        <p:cNvPr id="1" name=""/>
        <p:cNvGrpSpPr/>
        <p:nvPr/>
      </p:nvGrpSpPr>
      <p:grpSpPr>
        <a:xfrm>
          <a:off x="0" y="0"/>
          <a:ext cx="0" cy="0"/>
          <a:chOff x="0" y="0"/>
          <a:chExt cx="0" cy="0"/>
        </a:xfrm>
      </p:grpSpPr>
      <p:sp>
        <p:nvSpPr>
          <p:cNvPr id="17" name="Titel 16">
            <a:extLst>
              <a:ext uri="{FF2B5EF4-FFF2-40B4-BE49-F238E27FC236}">
                <a16:creationId xmlns:a16="http://schemas.microsoft.com/office/drawing/2014/main" id="{2A80A1DD-DA35-E33E-AA9E-6A1F1A1FE2C0}"/>
              </a:ext>
            </a:extLst>
          </p:cNvPr>
          <p:cNvSpPr>
            <a:spLocks noGrp="1"/>
          </p:cNvSpPr>
          <p:nvPr>
            <p:ph type="title"/>
          </p:nvPr>
        </p:nvSpPr>
        <p:spPr>
          <a:xfrm>
            <a:off x="234000" y="234000"/>
            <a:ext cx="4266184" cy="4676401"/>
          </a:xfrm>
          <a:custGeom>
            <a:avLst/>
            <a:gdLst>
              <a:gd name="connsiteX0" fmla="*/ 333375 w 4266184"/>
              <a:gd name="connsiteY0" fmla="*/ 0 h 4676401"/>
              <a:gd name="connsiteX1" fmla="*/ 3932809 w 4266184"/>
              <a:gd name="connsiteY1" fmla="*/ 0 h 4676401"/>
              <a:gd name="connsiteX2" fmla="*/ 4266184 w 4266184"/>
              <a:gd name="connsiteY2" fmla="*/ 333358 h 4676401"/>
              <a:gd name="connsiteX3" fmla="*/ 4266184 w 4266184"/>
              <a:gd name="connsiteY3" fmla="*/ 4343044 h 4676401"/>
              <a:gd name="connsiteX4" fmla="*/ 3932809 w 4266184"/>
              <a:gd name="connsiteY4" fmla="*/ 4676401 h 4676401"/>
              <a:gd name="connsiteX5" fmla="*/ 333375 w 4266184"/>
              <a:gd name="connsiteY5" fmla="*/ 4676401 h 4676401"/>
              <a:gd name="connsiteX6" fmla="*/ 0 w 4266184"/>
              <a:gd name="connsiteY6" fmla="*/ 4343044 h 4676401"/>
              <a:gd name="connsiteX7" fmla="*/ 0 w 4266184"/>
              <a:gd name="connsiteY7" fmla="*/ 333358 h 4676401"/>
              <a:gd name="connsiteX8" fmla="*/ 333375 w 4266184"/>
              <a:gd name="connsiteY8" fmla="*/ 0 h 4676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6184" h="4676401">
                <a:moveTo>
                  <a:pt x="333375" y="0"/>
                </a:moveTo>
                <a:lnTo>
                  <a:pt x="3932809" y="0"/>
                </a:lnTo>
                <a:cubicBezTo>
                  <a:pt x="4116927" y="0"/>
                  <a:pt x="4266184" y="149250"/>
                  <a:pt x="4266184" y="333358"/>
                </a:cubicBezTo>
                <a:lnTo>
                  <a:pt x="4266184" y="4343044"/>
                </a:lnTo>
                <a:cubicBezTo>
                  <a:pt x="4266184" y="4527153"/>
                  <a:pt x="4116927" y="4676401"/>
                  <a:pt x="3932809" y="4676401"/>
                </a:cubicBezTo>
                <a:lnTo>
                  <a:pt x="333375" y="4676401"/>
                </a:lnTo>
                <a:cubicBezTo>
                  <a:pt x="149257" y="4676401"/>
                  <a:pt x="0" y="4527153"/>
                  <a:pt x="0" y="4343044"/>
                </a:cubicBezTo>
                <a:lnTo>
                  <a:pt x="0" y="333358"/>
                </a:lnTo>
                <a:cubicBezTo>
                  <a:pt x="0" y="149250"/>
                  <a:pt x="149257" y="0"/>
                  <a:pt x="333375" y="0"/>
                </a:cubicBezTo>
                <a:close/>
              </a:path>
            </a:pathLst>
          </a:custGeom>
          <a:solidFill>
            <a:schemeClr val="accent2"/>
          </a:solidFill>
        </p:spPr>
        <p:txBody>
          <a:bodyPr wrap="square" lIns="413998" tIns="503999" rIns="180000">
            <a:noAutofit/>
          </a:bodyPr>
          <a:lstStyle>
            <a:lvl1pPr>
              <a:lnSpc>
                <a:spcPct val="87000"/>
              </a:lnSpc>
              <a:defRPr sz="4400">
                <a:solidFill>
                  <a:schemeClr val="tx1"/>
                </a:solidFill>
              </a:defRPr>
            </a:lvl1pPr>
          </a:lstStyle>
          <a:p>
            <a:r>
              <a:rPr lang="en-GB"/>
              <a:t>Click to edit Master title style</a:t>
            </a:r>
            <a:endParaRPr lang="en-US"/>
          </a:p>
        </p:txBody>
      </p:sp>
      <p:sp>
        <p:nvSpPr>
          <p:cNvPr id="3" name="Date Placeholder 2"/>
          <p:cNvSpPr>
            <a:spLocks noGrp="1"/>
          </p:cNvSpPr>
          <p:nvPr>
            <p:ph type="dt" sz="half" idx="10"/>
          </p:nvPr>
        </p:nvSpPr>
        <p:spPr/>
        <p:txBody>
          <a:bodyPr/>
          <a:lstStyle/>
          <a:p>
            <a:fld id="{4929926B-3126-E446-9C4D-3CDD5194BF3F}" type="datetime4">
              <a:rPr lang="nl-NL" smtClean="0"/>
              <a:t>27 augustus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14" name="Text Placeholder 3">
            <a:extLst>
              <a:ext uri="{FF2B5EF4-FFF2-40B4-BE49-F238E27FC236}">
                <a16:creationId xmlns:a16="http://schemas.microsoft.com/office/drawing/2014/main" id="{D04DEE4E-8413-8BC2-E0E5-74546B122CCB}"/>
              </a:ext>
            </a:extLst>
          </p:cNvPr>
          <p:cNvSpPr>
            <a:spLocks noGrp="1"/>
          </p:cNvSpPr>
          <p:nvPr>
            <p:ph type="body" sz="half" idx="2" hasCustomPrompt="1"/>
          </p:nvPr>
        </p:nvSpPr>
        <p:spPr>
          <a:xfrm>
            <a:off x="648000" y="4320000"/>
            <a:ext cx="3671999" cy="252000"/>
          </a:xfrm>
        </p:spPr>
        <p:txBody>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functie te bewerken</a:t>
            </a:r>
          </a:p>
        </p:txBody>
      </p:sp>
      <p:sp>
        <p:nvSpPr>
          <p:cNvPr id="16" name="Tijdelijke aanduiding voor afbeelding 15">
            <a:extLst>
              <a:ext uri="{FF2B5EF4-FFF2-40B4-BE49-F238E27FC236}">
                <a16:creationId xmlns:a16="http://schemas.microsoft.com/office/drawing/2014/main" id="{BEDD94C6-988B-E268-654E-1E951F2F2C5D}"/>
              </a:ext>
            </a:extLst>
          </p:cNvPr>
          <p:cNvSpPr>
            <a:spLocks noGrp="1"/>
          </p:cNvSpPr>
          <p:nvPr>
            <p:ph type="pic" idx="1"/>
          </p:nvPr>
        </p:nvSpPr>
        <p:spPr>
          <a:xfrm>
            <a:off x="4644263" y="233483"/>
            <a:ext cx="4266184" cy="4676401"/>
          </a:xfrm>
          <a:custGeom>
            <a:avLst/>
            <a:gdLst>
              <a:gd name="connsiteX0" fmla="*/ 333375 w 4266184"/>
              <a:gd name="connsiteY0" fmla="*/ 0 h 4676401"/>
              <a:gd name="connsiteX1" fmla="*/ 3932809 w 4266184"/>
              <a:gd name="connsiteY1" fmla="*/ 0 h 4676401"/>
              <a:gd name="connsiteX2" fmla="*/ 4266184 w 4266184"/>
              <a:gd name="connsiteY2" fmla="*/ 333358 h 4676401"/>
              <a:gd name="connsiteX3" fmla="*/ 4266184 w 4266184"/>
              <a:gd name="connsiteY3" fmla="*/ 4343044 h 4676401"/>
              <a:gd name="connsiteX4" fmla="*/ 3932809 w 4266184"/>
              <a:gd name="connsiteY4" fmla="*/ 4676401 h 4676401"/>
              <a:gd name="connsiteX5" fmla="*/ 333375 w 4266184"/>
              <a:gd name="connsiteY5" fmla="*/ 4676401 h 4676401"/>
              <a:gd name="connsiteX6" fmla="*/ 0 w 4266184"/>
              <a:gd name="connsiteY6" fmla="*/ 4343044 h 4676401"/>
              <a:gd name="connsiteX7" fmla="*/ 0 w 4266184"/>
              <a:gd name="connsiteY7" fmla="*/ 333358 h 4676401"/>
              <a:gd name="connsiteX8" fmla="*/ 333375 w 4266184"/>
              <a:gd name="connsiteY8" fmla="*/ 0 h 4676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6184" h="4676401">
                <a:moveTo>
                  <a:pt x="333375" y="0"/>
                </a:moveTo>
                <a:lnTo>
                  <a:pt x="3932809" y="0"/>
                </a:lnTo>
                <a:cubicBezTo>
                  <a:pt x="4116927" y="0"/>
                  <a:pt x="4266184" y="149250"/>
                  <a:pt x="4266184" y="333358"/>
                </a:cubicBezTo>
                <a:lnTo>
                  <a:pt x="4266184" y="4343044"/>
                </a:lnTo>
                <a:cubicBezTo>
                  <a:pt x="4266184" y="4527153"/>
                  <a:pt x="4116927" y="4676401"/>
                  <a:pt x="3932809" y="4676401"/>
                </a:cubicBezTo>
                <a:lnTo>
                  <a:pt x="333375" y="4676401"/>
                </a:lnTo>
                <a:cubicBezTo>
                  <a:pt x="149257" y="4676401"/>
                  <a:pt x="0" y="4527153"/>
                  <a:pt x="0" y="4343044"/>
                </a:cubicBezTo>
                <a:lnTo>
                  <a:pt x="0" y="333358"/>
                </a:lnTo>
                <a:cubicBezTo>
                  <a:pt x="0" y="149250"/>
                  <a:pt x="149257" y="0"/>
                  <a:pt x="333375" y="0"/>
                </a:cubicBezTo>
                <a:close/>
              </a:path>
            </a:pathLst>
          </a:custGeom>
          <a:solidFill>
            <a:schemeClr val="bg1">
              <a:lumMod val="85000"/>
            </a:schemeClr>
          </a:solidFill>
        </p:spPr>
        <p:txBody>
          <a:bodyPr wrap="square" lIns="360000" tIns="360000" rIns="360000" anchor="t">
            <a:noAutofit/>
          </a:bodyPr>
          <a:lstStyle>
            <a:lvl1pPr marL="0" indent="0" algn="ctr">
              <a:lnSpc>
                <a:spcPct val="110000"/>
              </a:lnSpc>
              <a:spcBef>
                <a:spcPts val="0"/>
              </a:spcBef>
              <a:buNone/>
              <a:defRPr sz="16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a:p>
        </p:txBody>
      </p:sp>
    </p:spTree>
    <p:extLst>
      <p:ext uri="{BB962C8B-B14F-4D97-AF65-F5344CB8AC3E}">
        <p14:creationId xmlns:p14="http://schemas.microsoft.com/office/powerpoint/2010/main" val="5746412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rie kaders">
    <p:spTree>
      <p:nvGrpSpPr>
        <p:cNvPr id="1" name=""/>
        <p:cNvGrpSpPr/>
        <p:nvPr/>
      </p:nvGrpSpPr>
      <p:grpSpPr>
        <a:xfrm>
          <a:off x="0" y="0"/>
          <a:ext cx="0" cy="0"/>
          <a:chOff x="0" y="0"/>
          <a:chExt cx="0" cy="0"/>
        </a:xfrm>
      </p:grpSpPr>
      <p:sp>
        <p:nvSpPr>
          <p:cNvPr id="11" name="Tijdelijke aanduiding voor tekst 10">
            <a:extLst>
              <a:ext uri="{FF2B5EF4-FFF2-40B4-BE49-F238E27FC236}">
                <a16:creationId xmlns:a16="http://schemas.microsoft.com/office/drawing/2014/main" id="{1916020E-7DEA-806A-10F7-3CB7BA1F7175}"/>
              </a:ext>
            </a:extLst>
          </p:cNvPr>
          <p:cNvSpPr>
            <a:spLocks noGrp="1"/>
          </p:cNvSpPr>
          <p:nvPr>
            <p:ph type="body" sz="half" idx="24" hasCustomPrompt="1"/>
          </p:nvPr>
        </p:nvSpPr>
        <p:spPr>
          <a:xfrm>
            <a:off x="4643817" y="234100"/>
            <a:ext cx="4266184" cy="2266712"/>
          </a:xfrm>
          <a:custGeom>
            <a:avLst/>
            <a:gdLst>
              <a:gd name="connsiteX0" fmla="*/ 333375 w 4266184"/>
              <a:gd name="connsiteY0" fmla="*/ 0 h 2266712"/>
              <a:gd name="connsiteX1" fmla="*/ 3932809 w 4266184"/>
              <a:gd name="connsiteY1" fmla="*/ 0 h 2266712"/>
              <a:gd name="connsiteX2" fmla="*/ 4266184 w 4266184"/>
              <a:gd name="connsiteY2" fmla="*/ 333433 h 2266712"/>
              <a:gd name="connsiteX3" fmla="*/ 4266184 w 4266184"/>
              <a:gd name="connsiteY3" fmla="*/ 1933278 h 2266712"/>
              <a:gd name="connsiteX4" fmla="*/ 3932809 w 4266184"/>
              <a:gd name="connsiteY4" fmla="*/ 2266712 h 2266712"/>
              <a:gd name="connsiteX5" fmla="*/ 333375 w 4266184"/>
              <a:gd name="connsiteY5" fmla="*/ 2266712 h 2266712"/>
              <a:gd name="connsiteX6" fmla="*/ 0 w 4266184"/>
              <a:gd name="connsiteY6" fmla="*/ 1933278 h 2266712"/>
              <a:gd name="connsiteX7" fmla="*/ 0 w 4266184"/>
              <a:gd name="connsiteY7" fmla="*/ 333433 h 2266712"/>
              <a:gd name="connsiteX8" fmla="*/ 333375 w 4266184"/>
              <a:gd name="connsiteY8" fmla="*/ 0 h 2266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6184" h="2266712">
                <a:moveTo>
                  <a:pt x="333375" y="0"/>
                </a:moveTo>
                <a:lnTo>
                  <a:pt x="3932809" y="0"/>
                </a:lnTo>
                <a:cubicBezTo>
                  <a:pt x="4116927" y="0"/>
                  <a:pt x="4266184" y="149283"/>
                  <a:pt x="4266184" y="333433"/>
                </a:cubicBezTo>
                <a:lnTo>
                  <a:pt x="4266184" y="1933278"/>
                </a:lnTo>
                <a:cubicBezTo>
                  <a:pt x="4266184" y="2117429"/>
                  <a:pt x="4116927" y="2266712"/>
                  <a:pt x="3932809" y="2266712"/>
                </a:cubicBezTo>
                <a:lnTo>
                  <a:pt x="333375" y="2266712"/>
                </a:lnTo>
                <a:cubicBezTo>
                  <a:pt x="149257" y="2266712"/>
                  <a:pt x="0" y="2117429"/>
                  <a:pt x="0" y="1933278"/>
                </a:cubicBezTo>
                <a:lnTo>
                  <a:pt x="0" y="333433"/>
                </a:lnTo>
                <a:cubicBezTo>
                  <a:pt x="0" y="149283"/>
                  <a:pt x="149257" y="0"/>
                  <a:pt x="333375" y="0"/>
                </a:cubicBezTo>
                <a:close/>
              </a:path>
            </a:pathLst>
          </a:custGeom>
          <a:solidFill>
            <a:schemeClr val="accent3"/>
          </a:solidFill>
        </p:spPr>
        <p:txBody>
          <a:bodyPr wrap="square" lIns="413998" tIns="503998" rIns="144000" anchor="t" anchorCtr="0">
            <a:noAutofit/>
          </a:bodyPr>
          <a:lstStyle>
            <a:lvl1pPr marL="0" indent="0" algn="l">
              <a:lnSpc>
                <a:spcPct val="87000"/>
              </a:lnSpc>
              <a:buNone/>
              <a:defRPr sz="36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r>
              <a:rPr lang="nl-NL" sz="3700"/>
              <a:t>Hier een getal of feit</a:t>
            </a:r>
            <a:endParaRPr lang="en-US" sz="3700"/>
          </a:p>
        </p:txBody>
      </p:sp>
      <p:sp>
        <p:nvSpPr>
          <p:cNvPr id="10" name="Tijdelijke aanduiding voor tekst 9">
            <a:extLst>
              <a:ext uri="{FF2B5EF4-FFF2-40B4-BE49-F238E27FC236}">
                <a16:creationId xmlns:a16="http://schemas.microsoft.com/office/drawing/2014/main" id="{11861C46-BD94-22A4-ED9F-E5E117862198}"/>
              </a:ext>
            </a:extLst>
          </p:cNvPr>
          <p:cNvSpPr>
            <a:spLocks noGrp="1"/>
          </p:cNvSpPr>
          <p:nvPr>
            <p:ph type="body" sz="half" idx="25" hasCustomPrompt="1"/>
          </p:nvPr>
        </p:nvSpPr>
        <p:spPr>
          <a:xfrm>
            <a:off x="4643817" y="2651434"/>
            <a:ext cx="4266184" cy="2266712"/>
          </a:xfrm>
          <a:custGeom>
            <a:avLst/>
            <a:gdLst>
              <a:gd name="connsiteX0" fmla="*/ 333375 w 4266184"/>
              <a:gd name="connsiteY0" fmla="*/ 0 h 2266712"/>
              <a:gd name="connsiteX1" fmla="*/ 3932809 w 4266184"/>
              <a:gd name="connsiteY1" fmla="*/ 0 h 2266712"/>
              <a:gd name="connsiteX2" fmla="*/ 4266184 w 4266184"/>
              <a:gd name="connsiteY2" fmla="*/ 333433 h 2266712"/>
              <a:gd name="connsiteX3" fmla="*/ 4266184 w 4266184"/>
              <a:gd name="connsiteY3" fmla="*/ 1933278 h 2266712"/>
              <a:gd name="connsiteX4" fmla="*/ 3932809 w 4266184"/>
              <a:gd name="connsiteY4" fmla="*/ 2266712 h 2266712"/>
              <a:gd name="connsiteX5" fmla="*/ 333375 w 4266184"/>
              <a:gd name="connsiteY5" fmla="*/ 2266712 h 2266712"/>
              <a:gd name="connsiteX6" fmla="*/ 0 w 4266184"/>
              <a:gd name="connsiteY6" fmla="*/ 1933278 h 2266712"/>
              <a:gd name="connsiteX7" fmla="*/ 0 w 4266184"/>
              <a:gd name="connsiteY7" fmla="*/ 333433 h 2266712"/>
              <a:gd name="connsiteX8" fmla="*/ 333375 w 4266184"/>
              <a:gd name="connsiteY8" fmla="*/ 0 h 2266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6184" h="2266712">
                <a:moveTo>
                  <a:pt x="333375" y="0"/>
                </a:moveTo>
                <a:lnTo>
                  <a:pt x="3932809" y="0"/>
                </a:lnTo>
                <a:cubicBezTo>
                  <a:pt x="4116927" y="0"/>
                  <a:pt x="4266184" y="149283"/>
                  <a:pt x="4266184" y="333433"/>
                </a:cubicBezTo>
                <a:lnTo>
                  <a:pt x="4266184" y="1933278"/>
                </a:lnTo>
                <a:cubicBezTo>
                  <a:pt x="4266184" y="2117429"/>
                  <a:pt x="4116927" y="2266712"/>
                  <a:pt x="3932809" y="2266712"/>
                </a:cubicBezTo>
                <a:lnTo>
                  <a:pt x="333375" y="2266712"/>
                </a:lnTo>
                <a:cubicBezTo>
                  <a:pt x="149257" y="2266712"/>
                  <a:pt x="0" y="2117429"/>
                  <a:pt x="0" y="1933278"/>
                </a:cubicBezTo>
                <a:lnTo>
                  <a:pt x="0" y="333433"/>
                </a:lnTo>
                <a:cubicBezTo>
                  <a:pt x="0" y="149283"/>
                  <a:pt x="149257" y="0"/>
                  <a:pt x="333375" y="0"/>
                </a:cubicBezTo>
                <a:close/>
              </a:path>
            </a:pathLst>
          </a:custGeom>
          <a:solidFill>
            <a:schemeClr val="accent3"/>
          </a:solidFill>
        </p:spPr>
        <p:txBody>
          <a:bodyPr wrap="square" lIns="413998" tIns="503998" rIns="180000" anchor="t" anchorCtr="0">
            <a:noAutofit/>
          </a:bodyPr>
          <a:lstStyle>
            <a:lvl1pPr marL="0" indent="0" algn="l">
              <a:lnSpc>
                <a:spcPct val="87000"/>
              </a:lnSpc>
              <a:buNone/>
              <a:defRPr sz="37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r>
              <a:rPr lang="nl-NL" sz="3700"/>
              <a:t>Hier een getal of feit</a:t>
            </a:r>
            <a:endParaRPr lang="en-US" sz="3700"/>
          </a:p>
        </p:txBody>
      </p:sp>
      <p:sp>
        <p:nvSpPr>
          <p:cNvPr id="17" name="Titel 16">
            <a:extLst>
              <a:ext uri="{FF2B5EF4-FFF2-40B4-BE49-F238E27FC236}">
                <a16:creationId xmlns:a16="http://schemas.microsoft.com/office/drawing/2014/main" id="{2A80A1DD-DA35-E33E-AA9E-6A1F1A1FE2C0}"/>
              </a:ext>
            </a:extLst>
          </p:cNvPr>
          <p:cNvSpPr>
            <a:spLocks noGrp="1"/>
          </p:cNvSpPr>
          <p:nvPr>
            <p:ph type="title"/>
          </p:nvPr>
        </p:nvSpPr>
        <p:spPr>
          <a:xfrm>
            <a:off x="234000" y="234000"/>
            <a:ext cx="4266184" cy="4676401"/>
          </a:xfrm>
          <a:custGeom>
            <a:avLst/>
            <a:gdLst>
              <a:gd name="connsiteX0" fmla="*/ 333375 w 4266184"/>
              <a:gd name="connsiteY0" fmla="*/ 0 h 4676401"/>
              <a:gd name="connsiteX1" fmla="*/ 3932809 w 4266184"/>
              <a:gd name="connsiteY1" fmla="*/ 0 h 4676401"/>
              <a:gd name="connsiteX2" fmla="*/ 4266184 w 4266184"/>
              <a:gd name="connsiteY2" fmla="*/ 333358 h 4676401"/>
              <a:gd name="connsiteX3" fmla="*/ 4266184 w 4266184"/>
              <a:gd name="connsiteY3" fmla="*/ 4343044 h 4676401"/>
              <a:gd name="connsiteX4" fmla="*/ 3932809 w 4266184"/>
              <a:gd name="connsiteY4" fmla="*/ 4676401 h 4676401"/>
              <a:gd name="connsiteX5" fmla="*/ 333375 w 4266184"/>
              <a:gd name="connsiteY5" fmla="*/ 4676401 h 4676401"/>
              <a:gd name="connsiteX6" fmla="*/ 0 w 4266184"/>
              <a:gd name="connsiteY6" fmla="*/ 4343044 h 4676401"/>
              <a:gd name="connsiteX7" fmla="*/ 0 w 4266184"/>
              <a:gd name="connsiteY7" fmla="*/ 333358 h 4676401"/>
              <a:gd name="connsiteX8" fmla="*/ 333375 w 4266184"/>
              <a:gd name="connsiteY8" fmla="*/ 0 h 4676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6184" h="4676401">
                <a:moveTo>
                  <a:pt x="333375" y="0"/>
                </a:moveTo>
                <a:lnTo>
                  <a:pt x="3932809" y="0"/>
                </a:lnTo>
                <a:cubicBezTo>
                  <a:pt x="4116927" y="0"/>
                  <a:pt x="4266184" y="149250"/>
                  <a:pt x="4266184" y="333358"/>
                </a:cubicBezTo>
                <a:lnTo>
                  <a:pt x="4266184" y="4343044"/>
                </a:lnTo>
                <a:cubicBezTo>
                  <a:pt x="4266184" y="4527153"/>
                  <a:pt x="4116927" y="4676401"/>
                  <a:pt x="3932809" y="4676401"/>
                </a:cubicBezTo>
                <a:lnTo>
                  <a:pt x="333375" y="4676401"/>
                </a:lnTo>
                <a:cubicBezTo>
                  <a:pt x="149257" y="4676401"/>
                  <a:pt x="0" y="4527153"/>
                  <a:pt x="0" y="4343044"/>
                </a:cubicBezTo>
                <a:lnTo>
                  <a:pt x="0" y="333358"/>
                </a:lnTo>
                <a:cubicBezTo>
                  <a:pt x="0" y="149250"/>
                  <a:pt x="149257" y="0"/>
                  <a:pt x="333375" y="0"/>
                </a:cubicBezTo>
                <a:close/>
              </a:path>
            </a:pathLst>
          </a:custGeom>
          <a:solidFill>
            <a:schemeClr val="accent4"/>
          </a:solidFill>
        </p:spPr>
        <p:txBody>
          <a:bodyPr wrap="square" lIns="413998" tIns="503999" rIns="180000">
            <a:noAutofit/>
          </a:bodyPr>
          <a:lstStyle>
            <a:lvl1pPr>
              <a:lnSpc>
                <a:spcPct val="87000"/>
              </a:lnSpc>
              <a:defRPr sz="4400">
                <a:solidFill>
                  <a:schemeClr val="tx1"/>
                </a:solidFill>
              </a:defRPr>
            </a:lvl1pPr>
          </a:lstStyle>
          <a:p>
            <a:r>
              <a:rPr lang="en-GB"/>
              <a:t>Click to edit Master title style</a:t>
            </a:r>
            <a:endParaRPr lang="en-US"/>
          </a:p>
        </p:txBody>
      </p:sp>
      <p:sp>
        <p:nvSpPr>
          <p:cNvPr id="3" name="Date Placeholder 2"/>
          <p:cNvSpPr>
            <a:spLocks noGrp="1"/>
          </p:cNvSpPr>
          <p:nvPr>
            <p:ph type="dt" sz="half" idx="10"/>
          </p:nvPr>
        </p:nvSpPr>
        <p:spPr/>
        <p:txBody>
          <a:bodyPr/>
          <a:lstStyle/>
          <a:p>
            <a:fld id="{4929926B-3126-E446-9C4D-3CDD5194BF3F}" type="datetime4">
              <a:rPr lang="nl-NL" smtClean="0"/>
              <a:t>27 augustus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14" name="Text Placeholder 3">
            <a:extLst>
              <a:ext uri="{FF2B5EF4-FFF2-40B4-BE49-F238E27FC236}">
                <a16:creationId xmlns:a16="http://schemas.microsoft.com/office/drawing/2014/main" id="{D04DEE4E-8413-8BC2-E0E5-74546B122CCB}"/>
              </a:ext>
            </a:extLst>
          </p:cNvPr>
          <p:cNvSpPr>
            <a:spLocks noGrp="1"/>
          </p:cNvSpPr>
          <p:nvPr>
            <p:ph type="body" sz="half" idx="2" hasCustomPrompt="1"/>
          </p:nvPr>
        </p:nvSpPr>
        <p:spPr>
          <a:xfrm>
            <a:off x="5058000" y="1260001"/>
            <a:ext cx="3671999" cy="252000"/>
          </a:xfrm>
        </p:spPr>
        <p:txBody>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informatie te bewerken</a:t>
            </a:r>
          </a:p>
        </p:txBody>
      </p:sp>
      <p:sp>
        <p:nvSpPr>
          <p:cNvPr id="6" name="Text Placeholder 3">
            <a:extLst>
              <a:ext uri="{FF2B5EF4-FFF2-40B4-BE49-F238E27FC236}">
                <a16:creationId xmlns:a16="http://schemas.microsoft.com/office/drawing/2014/main" id="{FE564145-B9CF-09A9-BD94-C794601CD5D2}"/>
              </a:ext>
            </a:extLst>
          </p:cNvPr>
          <p:cNvSpPr>
            <a:spLocks noGrp="1"/>
          </p:cNvSpPr>
          <p:nvPr>
            <p:ph type="body" sz="half" idx="13" hasCustomPrompt="1"/>
          </p:nvPr>
        </p:nvSpPr>
        <p:spPr>
          <a:xfrm>
            <a:off x="648000" y="1983992"/>
            <a:ext cx="3671999" cy="252000"/>
          </a:xfrm>
        </p:spPr>
        <p:txBody>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informatie te bewerken</a:t>
            </a:r>
          </a:p>
        </p:txBody>
      </p:sp>
      <p:sp>
        <p:nvSpPr>
          <p:cNvPr id="7" name="Text Placeholder 3">
            <a:extLst>
              <a:ext uri="{FF2B5EF4-FFF2-40B4-BE49-F238E27FC236}">
                <a16:creationId xmlns:a16="http://schemas.microsoft.com/office/drawing/2014/main" id="{FBE0CDDC-75F9-F7C6-053B-F37A236F336A}"/>
              </a:ext>
            </a:extLst>
          </p:cNvPr>
          <p:cNvSpPr>
            <a:spLocks noGrp="1"/>
          </p:cNvSpPr>
          <p:nvPr>
            <p:ph type="body" sz="half" idx="14" hasCustomPrompt="1"/>
          </p:nvPr>
        </p:nvSpPr>
        <p:spPr>
          <a:xfrm>
            <a:off x="648000" y="4356000"/>
            <a:ext cx="3671999" cy="180000"/>
          </a:xfrm>
        </p:spPr>
        <p:txBody>
          <a:bodyPr/>
          <a:lstStyle>
            <a:lvl1pPr marL="0" indent="0">
              <a:buNone/>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bron te bewerken</a:t>
            </a:r>
          </a:p>
        </p:txBody>
      </p:sp>
      <p:sp>
        <p:nvSpPr>
          <p:cNvPr id="8" name="Text Placeholder 3">
            <a:extLst>
              <a:ext uri="{FF2B5EF4-FFF2-40B4-BE49-F238E27FC236}">
                <a16:creationId xmlns:a16="http://schemas.microsoft.com/office/drawing/2014/main" id="{7A0F30FC-D979-654E-6307-3F050D3B0637}"/>
              </a:ext>
            </a:extLst>
          </p:cNvPr>
          <p:cNvSpPr>
            <a:spLocks noGrp="1"/>
          </p:cNvSpPr>
          <p:nvPr>
            <p:ph type="body" sz="half" idx="15" hasCustomPrompt="1"/>
          </p:nvPr>
        </p:nvSpPr>
        <p:spPr>
          <a:xfrm>
            <a:off x="5058000" y="4356000"/>
            <a:ext cx="3671999" cy="180000"/>
          </a:xfrm>
        </p:spPr>
        <p:txBody>
          <a:bodyPr/>
          <a:lstStyle>
            <a:lvl1pPr marL="0" indent="0">
              <a:buNone/>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bron te bewerken</a:t>
            </a:r>
          </a:p>
        </p:txBody>
      </p:sp>
      <p:sp>
        <p:nvSpPr>
          <p:cNvPr id="13" name="Text Placeholder 3">
            <a:extLst>
              <a:ext uri="{FF2B5EF4-FFF2-40B4-BE49-F238E27FC236}">
                <a16:creationId xmlns:a16="http://schemas.microsoft.com/office/drawing/2014/main" id="{642200C6-2220-1EDA-45AB-A7E8BC308D25}"/>
              </a:ext>
            </a:extLst>
          </p:cNvPr>
          <p:cNvSpPr>
            <a:spLocks noGrp="1"/>
          </p:cNvSpPr>
          <p:nvPr>
            <p:ph type="body" sz="half" idx="16" hasCustomPrompt="1"/>
          </p:nvPr>
        </p:nvSpPr>
        <p:spPr>
          <a:xfrm>
            <a:off x="5058000" y="1926000"/>
            <a:ext cx="3671999" cy="180000"/>
          </a:xfrm>
        </p:spPr>
        <p:txBody>
          <a:bodyPr/>
          <a:lstStyle>
            <a:lvl1pPr marL="0" indent="0">
              <a:buNone/>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bron te bewerken</a:t>
            </a:r>
          </a:p>
        </p:txBody>
      </p:sp>
      <p:sp>
        <p:nvSpPr>
          <p:cNvPr id="16" name="Text Placeholder 3">
            <a:extLst>
              <a:ext uri="{FF2B5EF4-FFF2-40B4-BE49-F238E27FC236}">
                <a16:creationId xmlns:a16="http://schemas.microsoft.com/office/drawing/2014/main" id="{4C750AD5-6902-53E0-10DC-2E97C7D37D86}"/>
              </a:ext>
            </a:extLst>
          </p:cNvPr>
          <p:cNvSpPr>
            <a:spLocks noGrp="1"/>
          </p:cNvSpPr>
          <p:nvPr>
            <p:ph type="body" sz="half" idx="17" hasCustomPrompt="1"/>
          </p:nvPr>
        </p:nvSpPr>
        <p:spPr>
          <a:xfrm>
            <a:off x="5058000" y="3691188"/>
            <a:ext cx="3671999" cy="252000"/>
          </a:xfrm>
        </p:spPr>
        <p:txBody>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informatie te bewerken</a:t>
            </a:r>
          </a:p>
        </p:txBody>
      </p:sp>
    </p:spTree>
    <p:extLst>
      <p:ext uri="{BB962C8B-B14F-4D97-AF65-F5344CB8AC3E}">
        <p14:creationId xmlns:p14="http://schemas.microsoft.com/office/powerpoint/2010/main" val="17076919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rie kaders met afbeelding">
    <p:spTree>
      <p:nvGrpSpPr>
        <p:cNvPr id="1" name=""/>
        <p:cNvGrpSpPr/>
        <p:nvPr/>
      </p:nvGrpSpPr>
      <p:grpSpPr>
        <a:xfrm>
          <a:off x="0" y="0"/>
          <a:ext cx="0" cy="0"/>
          <a:chOff x="0" y="0"/>
          <a:chExt cx="0" cy="0"/>
        </a:xfrm>
      </p:grpSpPr>
      <p:sp>
        <p:nvSpPr>
          <p:cNvPr id="10" name="Tijdelijke aanduiding voor tekst 10">
            <a:extLst>
              <a:ext uri="{FF2B5EF4-FFF2-40B4-BE49-F238E27FC236}">
                <a16:creationId xmlns:a16="http://schemas.microsoft.com/office/drawing/2014/main" id="{1284EC83-BA77-D2E8-5CD5-CECF5E7F7ECD}"/>
              </a:ext>
            </a:extLst>
          </p:cNvPr>
          <p:cNvSpPr>
            <a:spLocks noGrp="1"/>
          </p:cNvSpPr>
          <p:nvPr>
            <p:ph type="body" sz="half" idx="24" hasCustomPrompt="1"/>
          </p:nvPr>
        </p:nvSpPr>
        <p:spPr>
          <a:xfrm>
            <a:off x="4643817" y="234000"/>
            <a:ext cx="4266184" cy="2266712"/>
          </a:xfrm>
          <a:custGeom>
            <a:avLst/>
            <a:gdLst>
              <a:gd name="connsiteX0" fmla="*/ 333375 w 4266184"/>
              <a:gd name="connsiteY0" fmla="*/ 0 h 2266712"/>
              <a:gd name="connsiteX1" fmla="*/ 3932809 w 4266184"/>
              <a:gd name="connsiteY1" fmla="*/ 0 h 2266712"/>
              <a:gd name="connsiteX2" fmla="*/ 4266184 w 4266184"/>
              <a:gd name="connsiteY2" fmla="*/ 333433 h 2266712"/>
              <a:gd name="connsiteX3" fmla="*/ 4266184 w 4266184"/>
              <a:gd name="connsiteY3" fmla="*/ 1933278 h 2266712"/>
              <a:gd name="connsiteX4" fmla="*/ 3932809 w 4266184"/>
              <a:gd name="connsiteY4" fmla="*/ 2266712 h 2266712"/>
              <a:gd name="connsiteX5" fmla="*/ 333375 w 4266184"/>
              <a:gd name="connsiteY5" fmla="*/ 2266712 h 2266712"/>
              <a:gd name="connsiteX6" fmla="*/ 0 w 4266184"/>
              <a:gd name="connsiteY6" fmla="*/ 1933278 h 2266712"/>
              <a:gd name="connsiteX7" fmla="*/ 0 w 4266184"/>
              <a:gd name="connsiteY7" fmla="*/ 333433 h 2266712"/>
              <a:gd name="connsiteX8" fmla="*/ 333375 w 4266184"/>
              <a:gd name="connsiteY8" fmla="*/ 0 h 2266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6184" h="2266712">
                <a:moveTo>
                  <a:pt x="333375" y="0"/>
                </a:moveTo>
                <a:lnTo>
                  <a:pt x="3932809" y="0"/>
                </a:lnTo>
                <a:cubicBezTo>
                  <a:pt x="4116927" y="0"/>
                  <a:pt x="4266184" y="149283"/>
                  <a:pt x="4266184" y="333433"/>
                </a:cubicBezTo>
                <a:lnTo>
                  <a:pt x="4266184" y="1933278"/>
                </a:lnTo>
                <a:cubicBezTo>
                  <a:pt x="4266184" y="2117429"/>
                  <a:pt x="4116927" y="2266712"/>
                  <a:pt x="3932809" y="2266712"/>
                </a:cubicBezTo>
                <a:lnTo>
                  <a:pt x="333375" y="2266712"/>
                </a:lnTo>
                <a:cubicBezTo>
                  <a:pt x="149257" y="2266712"/>
                  <a:pt x="0" y="2117429"/>
                  <a:pt x="0" y="1933278"/>
                </a:cubicBezTo>
                <a:lnTo>
                  <a:pt x="0" y="333433"/>
                </a:lnTo>
                <a:cubicBezTo>
                  <a:pt x="0" y="149283"/>
                  <a:pt x="149257" y="0"/>
                  <a:pt x="333375" y="0"/>
                </a:cubicBezTo>
                <a:close/>
              </a:path>
            </a:pathLst>
          </a:custGeom>
          <a:noFill/>
        </p:spPr>
        <p:txBody>
          <a:bodyPr wrap="square" lIns="396000" tIns="468000" rIns="144000" anchor="t" anchorCtr="0">
            <a:noAutofit/>
          </a:bodyPr>
          <a:lstStyle>
            <a:lvl1pPr marL="0" indent="0" algn="l">
              <a:lnSpc>
                <a:spcPct val="87000"/>
              </a:lnSpc>
              <a:buNone/>
              <a:defRPr sz="36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r>
              <a:rPr lang="nl-NL" sz="3700"/>
              <a:t>Hier een getal of feit</a:t>
            </a:r>
            <a:endParaRPr lang="en-US" sz="3700"/>
          </a:p>
        </p:txBody>
      </p:sp>
      <p:sp>
        <p:nvSpPr>
          <p:cNvPr id="11" name="Tijdelijke aanduiding voor tekst 9">
            <a:extLst>
              <a:ext uri="{FF2B5EF4-FFF2-40B4-BE49-F238E27FC236}">
                <a16:creationId xmlns:a16="http://schemas.microsoft.com/office/drawing/2014/main" id="{9F0AC181-C106-A8CD-C755-9C9E7A3682F2}"/>
              </a:ext>
            </a:extLst>
          </p:cNvPr>
          <p:cNvSpPr>
            <a:spLocks noGrp="1"/>
          </p:cNvSpPr>
          <p:nvPr>
            <p:ph type="body" sz="half" idx="25" hasCustomPrompt="1"/>
          </p:nvPr>
        </p:nvSpPr>
        <p:spPr>
          <a:xfrm>
            <a:off x="4643817" y="2651434"/>
            <a:ext cx="4266184" cy="2266712"/>
          </a:xfrm>
          <a:custGeom>
            <a:avLst/>
            <a:gdLst>
              <a:gd name="connsiteX0" fmla="*/ 333375 w 4266184"/>
              <a:gd name="connsiteY0" fmla="*/ 0 h 2266712"/>
              <a:gd name="connsiteX1" fmla="*/ 3932809 w 4266184"/>
              <a:gd name="connsiteY1" fmla="*/ 0 h 2266712"/>
              <a:gd name="connsiteX2" fmla="*/ 4266184 w 4266184"/>
              <a:gd name="connsiteY2" fmla="*/ 333433 h 2266712"/>
              <a:gd name="connsiteX3" fmla="*/ 4266184 w 4266184"/>
              <a:gd name="connsiteY3" fmla="*/ 1933278 h 2266712"/>
              <a:gd name="connsiteX4" fmla="*/ 3932809 w 4266184"/>
              <a:gd name="connsiteY4" fmla="*/ 2266712 h 2266712"/>
              <a:gd name="connsiteX5" fmla="*/ 333375 w 4266184"/>
              <a:gd name="connsiteY5" fmla="*/ 2266712 h 2266712"/>
              <a:gd name="connsiteX6" fmla="*/ 0 w 4266184"/>
              <a:gd name="connsiteY6" fmla="*/ 1933278 h 2266712"/>
              <a:gd name="connsiteX7" fmla="*/ 0 w 4266184"/>
              <a:gd name="connsiteY7" fmla="*/ 333433 h 2266712"/>
              <a:gd name="connsiteX8" fmla="*/ 333375 w 4266184"/>
              <a:gd name="connsiteY8" fmla="*/ 0 h 2266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6184" h="2266712">
                <a:moveTo>
                  <a:pt x="333375" y="0"/>
                </a:moveTo>
                <a:lnTo>
                  <a:pt x="3932809" y="0"/>
                </a:lnTo>
                <a:cubicBezTo>
                  <a:pt x="4116927" y="0"/>
                  <a:pt x="4266184" y="149283"/>
                  <a:pt x="4266184" y="333433"/>
                </a:cubicBezTo>
                <a:lnTo>
                  <a:pt x="4266184" y="1933278"/>
                </a:lnTo>
                <a:cubicBezTo>
                  <a:pt x="4266184" y="2117429"/>
                  <a:pt x="4116927" y="2266712"/>
                  <a:pt x="3932809" y="2266712"/>
                </a:cubicBezTo>
                <a:lnTo>
                  <a:pt x="333375" y="2266712"/>
                </a:lnTo>
                <a:cubicBezTo>
                  <a:pt x="149257" y="2266712"/>
                  <a:pt x="0" y="2117429"/>
                  <a:pt x="0" y="1933278"/>
                </a:cubicBezTo>
                <a:lnTo>
                  <a:pt x="0" y="333433"/>
                </a:lnTo>
                <a:cubicBezTo>
                  <a:pt x="0" y="149283"/>
                  <a:pt x="149257" y="0"/>
                  <a:pt x="333375" y="0"/>
                </a:cubicBezTo>
                <a:close/>
              </a:path>
            </a:pathLst>
          </a:custGeom>
          <a:solidFill>
            <a:schemeClr val="accent3"/>
          </a:solidFill>
        </p:spPr>
        <p:txBody>
          <a:bodyPr wrap="square" lIns="413998" tIns="468000" rIns="180000" anchor="t" anchorCtr="0">
            <a:noAutofit/>
          </a:bodyPr>
          <a:lstStyle>
            <a:lvl1pPr marL="0" indent="0" algn="l">
              <a:lnSpc>
                <a:spcPct val="87000"/>
              </a:lnSpc>
              <a:buNone/>
              <a:defRPr sz="37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r>
              <a:rPr lang="nl-NL" sz="3700"/>
              <a:t>Hier een getal of feit</a:t>
            </a:r>
            <a:endParaRPr lang="en-US" sz="3700"/>
          </a:p>
        </p:txBody>
      </p:sp>
      <p:sp>
        <p:nvSpPr>
          <p:cNvPr id="6" name="Text Placeholder 3">
            <a:extLst>
              <a:ext uri="{FF2B5EF4-FFF2-40B4-BE49-F238E27FC236}">
                <a16:creationId xmlns:a16="http://schemas.microsoft.com/office/drawing/2014/main" id="{96184F9F-D789-EFE2-B747-751E4FC54949}"/>
              </a:ext>
              <a:ext uri="{C183D7F6-B498-43B3-948B-1728B52AA6E4}">
                <adec:decorative xmlns:adec="http://schemas.microsoft.com/office/drawing/2017/decorative" val="1"/>
              </a:ext>
            </a:extLst>
          </p:cNvPr>
          <p:cNvSpPr>
            <a:spLocks noGrp="1"/>
          </p:cNvSpPr>
          <p:nvPr>
            <p:ph type="body" sz="half" idx="27" hasCustomPrompt="1"/>
          </p:nvPr>
        </p:nvSpPr>
        <p:spPr>
          <a:xfrm>
            <a:off x="6776909" y="1464087"/>
            <a:ext cx="1908000" cy="1584000"/>
          </a:xfrm>
          <a:blipFill>
            <a:blip r:embed="rId2"/>
            <a:stretch>
              <a:fillRect/>
            </a:stretch>
          </a:blipFill>
        </p:spPr>
        <p:txBody>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 </a:t>
            </a:r>
          </a:p>
        </p:txBody>
      </p:sp>
      <p:sp>
        <p:nvSpPr>
          <p:cNvPr id="3" name="Date Placeholder 2"/>
          <p:cNvSpPr>
            <a:spLocks noGrp="1"/>
          </p:cNvSpPr>
          <p:nvPr>
            <p:ph type="dt" sz="half" idx="10"/>
          </p:nvPr>
        </p:nvSpPr>
        <p:spPr/>
        <p:txBody>
          <a:bodyPr/>
          <a:lstStyle/>
          <a:p>
            <a:fld id="{4929926B-3126-E446-9C4D-3CDD5194BF3F}" type="datetime4">
              <a:rPr lang="nl-NL" smtClean="0"/>
              <a:t>27 augustus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12" name="Titel 16">
            <a:extLst>
              <a:ext uri="{FF2B5EF4-FFF2-40B4-BE49-F238E27FC236}">
                <a16:creationId xmlns:a16="http://schemas.microsoft.com/office/drawing/2014/main" id="{4E746685-040F-488D-3AD5-392B6FBFF7BC}"/>
              </a:ext>
            </a:extLst>
          </p:cNvPr>
          <p:cNvSpPr>
            <a:spLocks noGrp="1"/>
          </p:cNvSpPr>
          <p:nvPr>
            <p:ph type="title"/>
          </p:nvPr>
        </p:nvSpPr>
        <p:spPr>
          <a:xfrm>
            <a:off x="234000" y="234000"/>
            <a:ext cx="4266184" cy="4676401"/>
          </a:xfrm>
          <a:custGeom>
            <a:avLst/>
            <a:gdLst>
              <a:gd name="connsiteX0" fmla="*/ 333375 w 4266184"/>
              <a:gd name="connsiteY0" fmla="*/ 0 h 4676401"/>
              <a:gd name="connsiteX1" fmla="*/ 3932809 w 4266184"/>
              <a:gd name="connsiteY1" fmla="*/ 0 h 4676401"/>
              <a:gd name="connsiteX2" fmla="*/ 4266184 w 4266184"/>
              <a:gd name="connsiteY2" fmla="*/ 333358 h 4676401"/>
              <a:gd name="connsiteX3" fmla="*/ 4266184 w 4266184"/>
              <a:gd name="connsiteY3" fmla="*/ 4343044 h 4676401"/>
              <a:gd name="connsiteX4" fmla="*/ 3932809 w 4266184"/>
              <a:gd name="connsiteY4" fmla="*/ 4676401 h 4676401"/>
              <a:gd name="connsiteX5" fmla="*/ 333375 w 4266184"/>
              <a:gd name="connsiteY5" fmla="*/ 4676401 h 4676401"/>
              <a:gd name="connsiteX6" fmla="*/ 0 w 4266184"/>
              <a:gd name="connsiteY6" fmla="*/ 4343044 h 4676401"/>
              <a:gd name="connsiteX7" fmla="*/ 0 w 4266184"/>
              <a:gd name="connsiteY7" fmla="*/ 333358 h 4676401"/>
              <a:gd name="connsiteX8" fmla="*/ 333375 w 4266184"/>
              <a:gd name="connsiteY8" fmla="*/ 0 h 4676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6184" h="4676401">
                <a:moveTo>
                  <a:pt x="333375" y="0"/>
                </a:moveTo>
                <a:lnTo>
                  <a:pt x="3932809" y="0"/>
                </a:lnTo>
                <a:cubicBezTo>
                  <a:pt x="4116927" y="0"/>
                  <a:pt x="4266184" y="149250"/>
                  <a:pt x="4266184" y="333358"/>
                </a:cubicBezTo>
                <a:lnTo>
                  <a:pt x="4266184" y="4343044"/>
                </a:lnTo>
                <a:cubicBezTo>
                  <a:pt x="4266184" y="4527153"/>
                  <a:pt x="4116927" y="4676401"/>
                  <a:pt x="3932809" y="4676401"/>
                </a:cubicBezTo>
                <a:lnTo>
                  <a:pt x="333375" y="4676401"/>
                </a:lnTo>
                <a:cubicBezTo>
                  <a:pt x="149257" y="4676401"/>
                  <a:pt x="0" y="4527153"/>
                  <a:pt x="0" y="4343044"/>
                </a:cubicBezTo>
                <a:lnTo>
                  <a:pt x="0" y="333358"/>
                </a:lnTo>
                <a:cubicBezTo>
                  <a:pt x="0" y="149250"/>
                  <a:pt x="149257" y="0"/>
                  <a:pt x="333375" y="0"/>
                </a:cubicBezTo>
                <a:close/>
              </a:path>
            </a:pathLst>
          </a:custGeom>
          <a:solidFill>
            <a:schemeClr val="accent4"/>
          </a:solidFill>
        </p:spPr>
        <p:txBody>
          <a:bodyPr wrap="square" lIns="413998" tIns="503999" rIns="180000">
            <a:noAutofit/>
          </a:bodyPr>
          <a:lstStyle>
            <a:lvl1pPr>
              <a:lnSpc>
                <a:spcPct val="87000"/>
              </a:lnSpc>
              <a:defRPr sz="4400">
                <a:solidFill>
                  <a:schemeClr val="tx1"/>
                </a:solidFill>
              </a:defRPr>
            </a:lvl1pPr>
          </a:lstStyle>
          <a:p>
            <a:r>
              <a:rPr lang="en-GB"/>
              <a:t>Click to edit Master title style</a:t>
            </a:r>
            <a:endParaRPr lang="en-US"/>
          </a:p>
        </p:txBody>
      </p:sp>
      <p:sp>
        <p:nvSpPr>
          <p:cNvPr id="13" name="Text Placeholder 3">
            <a:extLst>
              <a:ext uri="{FF2B5EF4-FFF2-40B4-BE49-F238E27FC236}">
                <a16:creationId xmlns:a16="http://schemas.microsoft.com/office/drawing/2014/main" id="{8619A8E5-D880-0D5F-1E1B-D4C80E950495}"/>
              </a:ext>
            </a:extLst>
          </p:cNvPr>
          <p:cNvSpPr>
            <a:spLocks noGrp="1"/>
          </p:cNvSpPr>
          <p:nvPr>
            <p:ph type="body" sz="half" idx="2" hasCustomPrompt="1"/>
          </p:nvPr>
        </p:nvSpPr>
        <p:spPr>
          <a:xfrm>
            <a:off x="5058000" y="1260000"/>
            <a:ext cx="3671999" cy="468000"/>
          </a:xfrm>
        </p:spPr>
        <p:txBody>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informatie te bewerken</a:t>
            </a:r>
          </a:p>
        </p:txBody>
      </p:sp>
      <p:sp>
        <p:nvSpPr>
          <p:cNvPr id="15" name="Text Placeholder 3">
            <a:extLst>
              <a:ext uri="{FF2B5EF4-FFF2-40B4-BE49-F238E27FC236}">
                <a16:creationId xmlns:a16="http://schemas.microsoft.com/office/drawing/2014/main" id="{AF5600DB-7B40-8F07-7388-8D1859F937B5}"/>
              </a:ext>
            </a:extLst>
          </p:cNvPr>
          <p:cNvSpPr>
            <a:spLocks noGrp="1"/>
          </p:cNvSpPr>
          <p:nvPr>
            <p:ph type="body" sz="half" idx="14" hasCustomPrompt="1"/>
          </p:nvPr>
        </p:nvSpPr>
        <p:spPr>
          <a:xfrm>
            <a:off x="648000" y="4356000"/>
            <a:ext cx="3671999" cy="180000"/>
          </a:xfrm>
        </p:spPr>
        <p:txBody>
          <a:bodyPr/>
          <a:lstStyle>
            <a:lvl1pPr marL="0" indent="0">
              <a:buNone/>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bron te bewerken</a:t>
            </a:r>
          </a:p>
        </p:txBody>
      </p:sp>
      <p:sp>
        <p:nvSpPr>
          <p:cNvPr id="16" name="Text Placeholder 3">
            <a:extLst>
              <a:ext uri="{FF2B5EF4-FFF2-40B4-BE49-F238E27FC236}">
                <a16:creationId xmlns:a16="http://schemas.microsoft.com/office/drawing/2014/main" id="{D1F11460-37DA-9DC2-A435-D7533E24BC6C}"/>
              </a:ext>
            </a:extLst>
          </p:cNvPr>
          <p:cNvSpPr>
            <a:spLocks noGrp="1"/>
          </p:cNvSpPr>
          <p:nvPr>
            <p:ph type="body" sz="half" idx="15" hasCustomPrompt="1"/>
          </p:nvPr>
        </p:nvSpPr>
        <p:spPr>
          <a:xfrm>
            <a:off x="5058000" y="4356000"/>
            <a:ext cx="3671999" cy="180000"/>
          </a:xfrm>
        </p:spPr>
        <p:txBody>
          <a:bodyPr/>
          <a:lstStyle>
            <a:lvl1pPr marL="0" indent="0">
              <a:buNone/>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bron te bewerken</a:t>
            </a:r>
          </a:p>
        </p:txBody>
      </p:sp>
      <p:sp>
        <p:nvSpPr>
          <p:cNvPr id="17" name="Text Placeholder 3">
            <a:extLst>
              <a:ext uri="{FF2B5EF4-FFF2-40B4-BE49-F238E27FC236}">
                <a16:creationId xmlns:a16="http://schemas.microsoft.com/office/drawing/2014/main" id="{988D3A55-41F9-E766-3269-97EFF4784D69}"/>
              </a:ext>
            </a:extLst>
          </p:cNvPr>
          <p:cNvSpPr>
            <a:spLocks noGrp="1"/>
          </p:cNvSpPr>
          <p:nvPr>
            <p:ph type="body" sz="half" idx="16" hasCustomPrompt="1"/>
          </p:nvPr>
        </p:nvSpPr>
        <p:spPr>
          <a:xfrm>
            <a:off x="5058000" y="1926000"/>
            <a:ext cx="3671999" cy="180000"/>
          </a:xfrm>
        </p:spPr>
        <p:txBody>
          <a:bodyPr/>
          <a:lstStyle>
            <a:lvl1pPr marL="0" indent="0">
              <a:buNone/>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bron te bewerken</a:t>
            </a:r>
          </a:p>
        </p:txBody>
      </p:sp>
      <p:sp>
        <p:nvSpPr>
          <p:cNvPr id="18" name="Text Placeholder 3">
            <a:extLst>
              <a:ext uri="{FF2B5EF4-FFF2-40B4-BE49-F238E27FC236}">
                <a16:creationId xmlns:a16="http://schemas.microsoft.com/office/drawing/2014/main" id="{D1CC90C8-5687-DC66-4960-C94EFBC0EA3D}"/>
              </a:ext>
            </a:extLst>
          </p:cNvPr>
          <p:cNvSpPr>
            <a:spLocks noGrp="1"/>
          </p:cNvSpPr>
          <p:nvPr>
            <p:ph type="body" sz="half" idx="17" hasCustomPrompt="1"/>
          </p:nvPr>
        </p:nvSpPr>
        <p:spPr>
          <a:xfrm>
            <a:off x="5058000" y="3658790"/>
            <a:ext cx="3671999" cy="468000"/>
          </a:xfrm>
        </p:spPr>
        <p:txBody>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informatie te bewerken</a:t>
            </a:r>
          </a:p>
        </p:txBody>
      </p:sp>
      <p:sp>
        <p:nvSpPr>
          <p:cNvPr id="19" name="Text Placeholder 3">
            <a:extLst>
              <a:ext uri="{FF2B5EF4-FFF2-40B4-BE49-F238E27FC236}">
                <a16:creationId xmlns:a16="http://schemas.microsoft.com/office/drawing/2014/main" id="{38A6EC1B-AB26-24EC-0158-E1F37692C557}"/>
              </a:ext>
            </a:extLst>
          </p:cNvPr>
          <p:cNvSpPr>
            <a:spLocks noGrp="1"/>
          </p:cNvSpPr>
          <p:nvPr>
            <p:ph type="body" sz="half" idx="26" hasCustomPrompt="1"/>
          </p:nvPr>
        </p:nvSpPr>
        <p:spPr>
          <a:xfrm>
            <a:off x="648000" y="1974103"/>
            <a:ext cx="3671999" cy="468000"/>
          </a:xfrm>
        </p:spPr>
        <p:txBody>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informatie te bewerken</a:t>
            </a:r>
          </a:p>
        </p:txBody>
      </p:sp>
    </p:spTree>
    <p:extLst>
      <p:ext uri="{BB962C8B-B14F-4D97-AF65-F5344CB8AC3E}">
        <p14:creationId xmlns:p14="http://schemas.microsoft.com/office/powerpoint/2010/main" val="16928086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ee kaders">
    <p:spTree>
      <p:nvGrpSpPr>
        <p:cNvPr id="1" name=""/>
        <p:cNvGrpSpPr/>
        <p:nvPr/>
      </p:nvGrpSpPr>
      <p:grpSpPr>
        <a:xfrm>
          <a:off x="0" y="0"/>
          <a:ext cx="0" cy="0"/>
          <a:chOff x="0" y="0"/>
          <a:chExt cx="0" cy="0"/>
        </a:xfrm>
      </p:grpSpPr>
      <p:sp>
        <p:nvSpPr>
          <p:cNvPr id="11" name="Tijdelijke aanduiding voor tekst 10">
            <a:extLst>
              <a:ext uri="{FF2B5EF4-FFF2-40B4-BE49-F238E27FC236}">
                <a16:creationId xmlns:a16="http://schemas.microsoft.com/office/drawing/2014/main" id="{EE70F6BA-92F9-A53B-1F92-0A4052AD3C56}"/>
              </a:ext>
            </a:extLst>
          </p:cNvPr>
          <p:cNvSpPr>
            <a:spLocks noGrp="1"/>
          </p:cNvSpPr>
          <p:nvPr>
            <p:ph type="body" sz="half" idx="24" hasCustomPrompt="1"/>
          </p:nvPr>
        </p:nvSpPr>
        <p:spPr>
          <a:xfrm>
            <a:off x="4643817" y="234000"/>
            <a:ext cx="4266184" cy="4676401"/>
          </a:xfrm>
          <a:custGeom>
            <a:avLst/>
            <a:gdLst>
              <a:gd name="connsiteX0" fmla="*/ 333375 w 4266184"/>
              <a:gd name="connsiteY0" fmla="*/ 0 h 4676401"/>
              <a:gd name="connsiteX1" fmla="*/ 3932809 w 4266184"/>
              <a:gd name="connsiteY1" fmla="*/ 0 h 4676401"/>
              <a:gd name="connsiteX2" fmla="*/ 4266184 w 4266184"/>
              <a:gd name="connsiteY2" fmla="*/ 333358 h 4676401"/>
              <a:gd name="connsiteX3" fmla="*/ 4266184 w 4266184"/>
              <a:gd name="connsiteY3" fmla="*/ 4343044 h 4676401"/>
              <a:gd name="connsiteX4" fmla="*/ 3932809 w 4266184"/>
              <a:gd name="connsiteY4" fmla="*/ 4676401 h 4676401"/>
              <a:gd name="connsiteX5" fmla="*/ 333375 w 4266184"/>
              <a:gd name="connsiteY5" fmla="*/ 4676401 h 4676401"/>
              <a:gd name="connsiteX6" fmla="*/ 0 w 4266184"/>
              <a:gd name="connsiteY6" fmla="*/ 4343044 h 4676401"/>
              <a:gd name="connsiteX7" fmla="*/ 0 w 4266184"/>
              <a:gd name="connsiteY7" fmla="*/ 333358 h 4676401"/>
              <a:gd name="connsiteX8" fmla="*/ 333375 w 4266184"/>
              <a:gd name="connsiteY8" fmla="*/ 0 h 4676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6184" h="4676401">
                <a:moveTo>
                  <a:pt x="333375" y="0"/>
                </a:moveTo>
                <a:lnTo>
                  <a:pt x="3932809" y="0"/>
                </a:lnTo>
                <a:cubicBezTo>
                  <a:pt x="4116927" y="0"/>
                  <a:pt x="4266184" y="149250"/>
                  <a:pt x="4266184" y="333358"/>
                </a:cubicBezTo>
                <a:lnTo>
                  <a:pt x="4266184" y="4343044"/>
                </a:lnTo>
                <a:cubicBezTo>
                  <a:pt x="4266184" y="4527153"/>
                  <a:pt x="4116927" y="4676401"/>
                  <a:pt x="3932809" y="4676401"/>
                </a:cubicBezTo>
                <a:lnTo>
                  <a:pt x="333375" y="4676401"/>
                </a:lnTo>
                <a:cubicBezTo>
                  <a:pt x="149257" y="4676401"/>
                  <a:pt x="0" y="4527153"/>
                  <a:pt x="0" y="4343044"/>
                </a:cubicBezTo>
                <a:lnTo>
                  <a:pt x="0" y="333358"/>
                </a:lnTo>
                <a:cubicBezTo>
                  <a:pt x="0" y="149250"/>
                  <a:pt x="149257" y="0"/>
                  <a:pt x="333375" y="0"/>
                </a:cubicBezTo>
                <a:close/>
              </a:path>
            </a:pathLst>
          </a:custGeom>
          <a:solidFill>
            <a:schemeClr val="accent3"/>
          </a:solidFill>
        </p:spPr>
        <p:txBody>
          <a:bodyPr wrap="square" lIns="413998" tIns="503998" rIns="180000" anchor="t" anchorCtr="0">
            <a:noAutofit/>
          </a:bodyPr>
          <a:lstStyle>
            <a:lvl1pPr marL="0" indent="0" algn="l">
              <a:lnSpc>
                <a:spcPct val="87000"/>
              </a:lnSpc>
              <a:buNone/>
              <a:defRPr sz="44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 om stijl te bewerken</a:t>
            </a:r>
          </a:p>
        </p:txBody>
      </p:sp>
      <p:sp>
        <p:nvSpPr>
          <p:cNvPr id="17" name="Titel 16">
            <a:extLst>
              <a:ext uri="{FF2B5EF4-FFF2-40B4-BE49-F238E27FC236}">
                <a16:creationId xmlns:a16="http://schemas.microsoft.com/office/drawing/2014/main" id="{2A80A1DD-DA35-E33E-AA9E-6A1F1A1FE2C0}"/>
              </a:ext>
            </a:extLst>
          </p:cNvPr>
          <p:cNvSpPr>
            <a:spLocks noGrp="1"/>
          </p:cNvSpPr>
          <p:nvPr>
            <p:ph type="title"/>
          </p:nvPr>
        </p:nvSpPr>
        <p:spPr>
          <a:xfrm>
            <a:off x="234000" y="234000"/>
            <a:ext cx="4266184" cy="4676401"/>
          </a:xfrm>
          <a:custGeom>
            <a:avLst/>
            <a:gdLst>
              <a:gd name="connsiteX0" fmla="*/ 333375 w 4266184"/>
              <a:gd name="connsiteY0" fmla="*/ 0 h 4676401"/>
              <a:gd name="connsiteX1" fmla="*/ 3932809 w 4266184"/>
              <a:gd name="connsiteY1" fmla="*/ 0 h 4676401"/>
              <a:gd name="connsiteX2" fmla="*/ 4266184 w 4266184"/>
              <a:gd name="connsiteY2" fmla="*/ 333358 h 4676401"/>
              <a:gd name="connsiteX3" fmla="*/ 4266184 w 4266184"/>
              <a:gd name="connsiteY3" fmla="*/ 4343044 h 4676401"/>
              <a:gd name="connsiteX4" fmla="*/ 3932809 w 4266184"/>
              <a:gd name="connsiteY4" fmla="*/ 4676401 h 4676401"/>
              <a:gd name="connsiteX5" fmla="*/ 333375 w 4266184"/>
              <a:gd name="connsiteY5" fmla="*/ 4676401 h 4676401"/>
              <a:gd name="connsiteX6" fmla="*/ 0 w 4266184"/>
              <a:gd name="connsiteY6" fmla="*/ 4343044 h 4676401"/>
              <a:gd name="connsiteX7" fmla="*/ 0 w 4266184"/>
              <a:gd name="connsiteY7" fmla="*/ 333358 h 4676401"/>
              <a:gd name="connsiteX8" fmla="*/ 333375 w 4266184"/>
              <a:gd name="connsiteY8" fmla="*/ 0 h 4676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6184" h="4676401">
                <a:moveTo>
                  <a:pt x="333375" y="0"/>
                </a:moveTo>
                <a:lnTo>
                  <a:pt x="3932809" y="0"/>
                </a:lnTo>
                <a:cubicBezTo>
                  <a:pt x="4116927" y="0"/>
                  <a:pt x="4266184" y="149250"/>
                  <a:pt x="4266184" y="333358"/>
                </a:cubicBezTo>
                <a:lnTo>
                  <a:pt x="4266184" y="4343044"/>
                </a:lnTo>
                <a:cubicBezTo>
                  <a:pt x="4266184" y="4527153"/>
                  <a:pt x="4116927" y="4676401"/>
                  <a:pt x="3932809" y="4676401"/>
                </a:cubicBezTo>
                <a:lnTo>
                  <a:pt x="333375" y="4676401"/>
                </a:lnTo>
                <a:cubicBezTo>
                  <a:pt x="149257" y="4676401"/>
                  <a:pt x="0" y="4527153"/>
                  <a:pt x="0" y="4343044"/>
                </a:cubicBezTo>
                <a:lnTo>
                  <a:pt x="0" y="333358"/>
                </a:lnTo>
                <a:cubicBezTo>
                  <a:pt x="0" y="149250"/>
                  <a:pt x="149257" y="0"/>
                  <a:pt x="333375" y="0"/>
                </a:cubicBezTo>
                <a:close/>
              </a:path>
            </a:pathLst>
          </a:custGeom>
          <a:solidFill>
            <a:schemeClr val="accent4"/>
          </a:solidFill>
        </p:spPr>
        <p:txBody>
          <a:bodyPr wrap="square" lIns="413998" tIns="503999" rIns="180000">
            <a:noAutofit/>
          </a:bodyPr>
          <a:lstStyle>
            <a:lvl1pPr>
              <a:lnSpc>
                <a:spcPct val="87000"/>
              </a:lnSpc>
              <a:defRPr sz="4400">
                <a:solidFill>
                  <a:schemeClr val="tx1"/>
                </a:solidFill>
              </a:defRPr>
            </a:lvl1pPr>
          </a:lstStyle>
          <a:p>
            <a:r>
              <a:rPr lang="en-GB"/>
              <a:t>Click to edit Master title style</a:t>
            </a:r>
            <a:endParaRPr lang="en-US"/>
          </a:p>
        </p:txBody>
      </p:sp>
      <p:sp>
        <p:nvSpPr>
          <p:cNvPr id="3" name="Date Placeholder 2"/>
          <p:cNvSpPr>
            <a:spLocks noGrp="1"/>
          </p:cNvSpPr>
          <p:nvPr>
            <p:ph type="dt" sz="half" idx="10"/>
          </p:nvPr>
        </p:nvSpPr>
        <p:spPr/>
        <p:txBody>
          <a:bodyPr/>
          <a:lstStyle/>
          <a:p>
            <a:fld id="{4929926B-3126-E446-9C4D-3CDD5194BF3F}" type="datetime4">
              <a:rPr lang="nl-NL" smtClean="0"/>
              <a:t>27 augustus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14" name="Text Placeholder 3">
            <a:extLst>
              <a:ext uri="{FF2B5EF4-FFF2-40B4-BE49-F238E27FC236}">
                <a16:creationId xmlns:a16="http://schemas.microsoft.com/office/drawing/2014/main" id="{D04DEE4E-8413-8BC2-E0E5-74546B122CCB}"/>
              </a:ext>
            </a:extLst>
          </p:cNvPr>
          <p:cNvSpPr>
            <a:spLocks noGrp="1"/>
          </p:cNvSpPr>
          <p:nvPr>
            <p:ph type="body" sz="half" idx="2" hasCustomPrompt="1"/>
          </p:nvPr>
        </p:nvSpPr>
        <p:spPr>
          <a:xfrm>
            <a:off x="5058000" y="1983992"/>
            <a:ext cx="3671999" cy="252000"/>
          </a:xfrm>
        </p:spPr>
        <p:txBody>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informatie te bewerken</a:t>
            </a:r>
          </a:p>
        </p:txBody>
      </p:sp>
      <p:sp>
        <p:nvSpPr>
          <p:cNvPr id="6" name="Text Placeholder 3">
            <a:extLst>
              <a:ext uri="{FF2B5EF4-FFF2-40B4-BE49-F238E27FC236}">
                <a16:creationId xmlns:a16="http://schemas.microsoft.com/office/drawing/2014/main" id="{FE564145-B9CF-09A9-BD94-C794601CD5D2}"/>
              </a:ext>
            </a:extLst>
          </p:cNvPr>
          <p:cNvSpPr>
            <a:spLocks noGrp="1"/>
          </p:cNvSpPr>
          <p:nvPr>
            <p:ph type="body" sz="half" idx="13" hasCustomPrompt="1"/>
          </p:nvPr>
        </p:nvSpPr>
        <p:spPr>
          <a:xfrm>
            <a:off x="648000" y="1983992"/>
            <a:ext cx="3671999" cy="252000"/>
          </a:xfrm>
        </p:spPr>
        <p:txBody>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informatie te bewerken</a:t>
            </a:r>
          </a:p>
        </p:txBody>
      </p:sp>
      <p:sp>
        <p:nvSpPr>
          <p:cNvPr id="7" name="Text Placeholder 3">
            <a:extLst>
              <a:ext uri="{FF2B5EF4-FFF2-40B4-BE49-F238E27FC236}">
                <a16:creationId xmlns:a16="http://schemas.microsoft.com/office/drawing/2014/main" id="{FBE0CDDC-75F9-F7C6-053B-F37A236F336A}"/>
              </a:ext>
            </a:extLst>
          </p:cNvPr>
          <p:cNvSpPr>
            <a:spLocks noGrp="1"/>
          </p:cNvSpPr>
          <p:nvPr>
            <p:ph type="body" sz="half" idx="14" hasCustomPrompt="1"/>
          </p:nvPr>
        </p:nvSpPr>
        <p:spPr>
          <a:xfrm>
            <a:off x="648000" y="4356000"/>
            <a:ext cx="3671999" cy="180000"/>
          </a:xfrm>
        </p:spPr>
        <p:txBody>
          <a:bodyPr/>
          <a:lstStyle>
            <a:lvl1pPr marL="0" indent="0">
              <a:buNone/>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bron te bewerken</a:t>
            </a:r>
          </a:p>
        </p:txBody>
      </p:sp>
      <p:sp>
        <p:nvSpPr>
          <p:cNvPr id="8" name="Text Placeholder 3">
            <a:extLst>
              <a:ext uri="{FF2B5EF4-FFF2-40B4-BE49-F238E27FC236}">
                <a16:creationId xmlns:a16="http://schemas.microsoft.com/office/drawing/2014/main" id="{7A0F30FC-D979-654E-6307-3F050D3B0637}"/>
              </a:ext>
            </a:extLst>
          </p:cNvPr>
          <p:cNvSpPr>
            <a:spLocks noGrp="1"/>
          </p:cNvSpPr>
          <p:nvPr>
            <p:ph type="body" sz="half" idx="15" hasCustomPrompt="1"/>
          </p:nvPr>
        </p:nvSpPr>
        <p:spPr>
          <a:xfrm>
            <a:off x="5058000" y="4356000"/>
            <a:ext cx="3671999" cy="180000"/>
          </a:xfrm>
        </p:spPr>
        <p:txBody>
          <a:bodyPr/>
          <a:lstStyle>
            <a:lvl1pPr marL="0" indent="0">
              <a:buNone/>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bron te bewerken</a:t>
            </a:r>
          </a:p>
        </p:txBody>
      </p:sp>
    </p:spTree>
    <p:extLst>
      <p:ext uri="{BB962C8B-B14F-4D97-AF65-F5344CB8AC3E}">
        <p14:creationId xmlns:p14="http://schemas.microsoft.com/office/powerpoint/2010/main" val="39923445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ier kaders">
    <p:spTree>
      <p:nvGrpSpPr>
        <p:cNvPr id="1" name=""/>
        <p:cNvGrpSpPr/>
        <p:nvPr/>
      </p:nvGrpSpPr>
      <p:grpSpPr>
        <a:xfrm>
          <a:off x="0" y="0"/>
          <a:ext cx="0" cy="0"/>
          <a:chOff x="0" y="0"/>
          <a:chExt cx="0" cy="0"/>
        </a:xfrm>
      </p:grpSpPr>
      <p:sp>
        <p:nvSpPr>
          <p:cNvPr id="10" name="Tijdelijke aanduiding voor tekst 9">
            <a:extLst>
              <a:ext uri="{FF2B5EF4-FFF2-40B4-BE49-F238E27FC236}">
                <a16:creationId xmlns:a16="http://schemas.microsoft.com/office/drawing/2014/main" id="{933D2B4C-DB63-B5DD-D5CD-D3EB3B2F11CA}"/>
              </a:ext>
            </a:extLst>
          </p:cNvPr>
          <p:cNvSpPr>
            <a:spLocks noGrp="1"/>
          </p:cNvSpPr>
          <p:nvPr>
            <p:ph type="body" sz="half" idx="26" hasCustomPrompt="1"/>
          </p:nvPr>
        </p:nvSpPr>
        <p:spPr>
          <a:xfrm>
            <a:off x="234000" y="234100"/>
            <a:ext cx="4266184" cy="2266712"/>
          </a:xfrm>
          <a:custGeom>
            <a:avLst/>
            <a:gdLst>
              <a:gd name="connsiteX0" fmla="*/ 333375 w 4266184"/>
              <a:gd name="connsiteY0" fmla="*/ 0 h 2266712"/>
              <a:gd name="connsiteX1" fmla="*/ 3932809 w 4266184"/>
              <a:gd name="connsiteY1" fmla="*/ 0 h 2266712"/>
              <a:gd name="connsiteX2" fmla="*/ 4266184 w 4266184"/>
              <a:gd name="connsiteY2" fmla="*/ 333433 h 2266712"/>
              <a:gd name="connsiteX3" fmla="*/ 4266184 w 4266184"/>
              <a:gd name="connsiteY3" fmla="*/ 1933278 h 2266712"/>
              <a:gd name="connsiteX4" fmla="*/ 3932809 w 4266184"/>
              <a:gd name="connsiteY4" fmla="*/ 2266712 h 2266712"/>
              <a:gd name="connsiteX5" fmla="*/ 333375 w 4266184"/>
              <a:gd name="connsiteY5" fmla="*/ 2266712 h 2266712"/>
              <a:gd name="connsiteX6" fmla="*/ 0 w 4266184"/>
              <a:gd name="connsiteY6" fmla="*/ 1933278 h 2266712"/>
              <a:gd name="connsiteX7" fmla="*/ 0 w 4266184"/>
              <a:gd name="connsiteY7" fmla="*/ 333433 h 2266712"/>
              <a:gd name="connsiteX8" fmla="*/ 333375 w 4266184"/>
              <a:gd name="connsiteY8" fmla="*/ 0 h 2266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6184" h="2266712">
                <a:moveTo>
                  <a:pt x="333375" y="0"/>
                </a:moveTo>
                <a:lnTo>
                  <a:pt x="3932809" y="0"/>
                </a:lnTo>
                <a:cubicBezTo>
                  <a:pt x="4116927" y="0"/>
                  <a:pt x="4266184" y="149283"/>
                  <a:pt x="4266184" y="333433"/>
                </a:cubicBezTo>
                <a:lnTo>
                  <a:pt x="4266184" y="1933278"/>
                </a:lnTo>
                <a:cubicBezTo>
                  <a:pt x="4266184" y="2117429"/>
                  <a:pt x="4116927" y="2266712"/>
                  <a:pt x="3932809" y="2266712"/>
                </a:cubicBezTo>
                <a:lnTo>
                  <a:pt x="333375" y="2266712"/>
                </a:lnTo>
                <a:cubicBezTo>
                  <a:pt x="149257" y="2266712"/>
                  <a:pt x="0" y="2117429"/>
                  <a:pt x="0" y="1933278"/>
                </a:cubicBezTo>
                <a:lnTo>
                  <a:pt x="0" y="333433"/>
                </a:lnTo>
                <a:cubicBezTo>
                  <a:pt x="0" y="149283"/>
                  <a:pt x="149257" y="0"/>
                  <a:pt x="333375" y="0"/>
                </a:cubicBezTo>
                <a:close/>
              </a:path>
            </a:pathLst>
          </a:custGeom>
          <a:solidFill>
            <a:schemeClr val="accent4"/>
          </a:solidFill>
        </p:spPr>
        <p:txBody>
          <a:bodyPr wrap="square" lIns="413998" tIns="503998" rIns="144000" anchor="t" anchorCtr="0">
            <a:noAutofit/>
          </a:bodyPr>
          <a:lstStyle>
            <a:lvl1pPr marL="0" indent="0" algn="l">
              <a:lnSpc>
                <a:spcPct val="87000"/>
              </a:lnSpc>
              <a:buNone/>
              <a:defRPr sz="36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r>
              <a:rPr lang="nl-NL" sz="3700"/>
              <a:t>Hier een getal of </a:t>
            </a:r>
            <a:br>
              <a:rPr lang="nl-NL" sz="3700"/>
            </a:br>
            <a:r>
              <a:rPr lang="nl-NL" sz="3700"/>
              <a:t>feit uitgelicht</a:t>
            </a:r>
            <a:endParaRPr lang="en-US" sz="3700"/>
          </a:p>
        </p:txBody>
      </p:sp>
      <p:sp>
        <p:nvSpPr>
          <p:cNvPr id="14" name="Tijdelijke aanduiding voor tekst 13">
            <a:extLst>
              <a:ext uri="{FF2B5EF4-FFF2-40B4-BE49-F238E27FC236}">
                <a16:creationId xmlns:a16="http://schemas.microsoft.com/office/drawing/2014/main" id="{CC13D144-CEB8-0ACD-D495-7950576E9062}"/>
              </a:ext>
            </a:extLst>
          </p:cNvPr>
          <p:cNvSpPr>
            <a:spLocks noGrp="1"/>
          </p:cNvSpPr>
          <p:nvPr>
            <p:ph type="body" sz="half" idx="27" hasCustomPrompt="1"/>
          </p:nvPr>
        </p:nvSpPr>
        <p:spPr>
          <a:xfrm>
            <a:off x="234000" y="2651434"/>
            <a:ext cx="4266184" cy="2266712"/>
          </a:xfrm>
          <a:custGeom>
            <a:avLst/>
            <a:gdLst>
              <a:gd name="connsiteX0" fmla="*/ 333375 w 4266184"/>
              <a:gd name="connsiteY0" fmla="*/ 0 h 2266712"/>
              <a:gd name="connsiteX1" fmla="*/ 3932809 w 4266184"/>
              <a:gd name="connsiteY1" fmla="*/ 0 h 2266712"/>
              <a:gd name="connsiteX2" fmla="*/ 4266184 w 4266184"/>
              <a:gd name="connsiteY2" fmla="*/ 333433 h 2266712"/>
              <a:gd name="connsiteX3" fmla="*/ 4266184 w 4266184"/>
              <a:gd name="connsiteY3" fmla="*/ 1933278 h 2266712"/>
              <a:gd name="connsiteX4" fmla="*/ 3932809 w 4266184"/>
              <a:gd name="connsiteY4" fmla="*/ 2266712 h 2266712"/>
              <a:gd name="connsiteX5" fmla="*/ 333375 w 4266184"/>
              <a:gd name="connsiteY5" fmla="*/ 2266712 h 2266712"/>
              <a:gd name="connsiteX6" fmla="*/ 0 w 4266184"/>
              <a:gd name="connsiteY6" fmla="*/ 1933278 h 2266712"/>
              <a:gd name="connsiteX7" fmla="*/ 0 w 4266184"/>
              <a:gd name="connsiteY7" fmla="*/ 333433 h 2266712"/>
              <a:gd name="connsiteX8" fmla="*/ 333375 w 4266184"/>
              <a:gd name="connsiteY8" fmla="*/ 0 h 2266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6184" h="2266712">
                <a:moveTo>
                  <a:pt x="333375" y="0"/>
                </a:moveTo>
                <a:lnTo>
                  <a:pt x="3932809" y="0"/>
                </a:lnTo>
                <a:cubicBezTo>
                  <a:pt x="4116927" y="0"/>
                  <a:pt x="4266184" y="149283"/>
                  <a:pt x="4266184" y="333433"/>
                </a:cubicBezTo>
                <a:lnTo>
                  <a:pt x="4266184" y="1933278"/>
                </a:lnTo>
                <a:cubicBezTo>
                  <a:pt x="4266184" y="2117429"/>
                  <a:pt x="4116927" y="2266712"/>
                  <a:pt x="3932809" y="2266712"/>
                </a:cubicBezTo>
                <a:lnTo>
                  <a:pt x="333375" y="2266712"/>
                </a:lnTo>
                <a:cubicBezTo>
                  <a:pt x="149257" y="2266712"/>
                  <a:pt x="0" y="2117429"/>
                  <a:pt x="0" y="1933278"/>
                </a:cubicBezTo>
                <a:lnTo>
                  <a:pt x="0" y="333433"/>
                </a:lnTo>
                <a:cubicBezTo>
                  <a:pt x="0" y="149283"/>
                  <a:pt x="149257" y="0"/>
                  <a:pt x="333375" y="0"/>
                </a:cubicBezTo>
                <a:close/>
              </a:path>
            </a:pathLst>
          </a:custGeom>
          <a:solidFill>
            <a:schemeClr val="accent3"/>
          </a:solidFill>
        </p:spPr>
        <p:txBody>
          <a:bodyPr wrap="square" lIns="413998" tIns="503998" rIns="180000" anchor="t" anchorCtr="0">
            <a:noAutofit/>
          </a:bodyPr>
          <a:lstStyle>
            <a:lvl1pPr marL="0" indent="0" algn="l">
              <a:lnSpc>
                <a:spcPct val="87000"/>
              </a:lnSpc>
              <a:buNone/>
              <a:defRPr sz="37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r>
              <a:rPr lang="nl-NL" sz="3700"/>
              <a:t>Hier een getal of </a:t>
            </a:r>
            <a:br>
              <a:rPr lang="nl-NL" sz="3700"/>
            </a:br>
            <a:r>
              <a:rPr lang="nl-NL" sz="3700"/>
              <a:t>feit uitgelicht</a:t>
            </a:r>
            <a:endParaRPr lang="en-US" sz="3700"/>
          </a:p>
        </p:txBody>
      </p:sp>
      <p:sp>
        <p:nvSpPr>
          <p:cNvPr id="6" name="Tijdelijke aanduiding voor tekst 5">
            <a:extLst>
              <a:ext uri="{FF2B5EF4-FFF2-40B4-BE49-F238E27FC236}">
                <a16:creationId xmlns:a16="http://schemas.microsoft.com/office/drawing/2014/main" id="{656D8C1A-0AE8-727E-1FFD-204DD52A857D}"/>
              </a:ext>
            </a:extLst>
          </p:cNvPr>
          <p:cNvSpPr>
            <a:spLocks noGrp="1"/>
          </p:cNvSpPr>
          <p:nvPr>
            <p:ph type="body" sz="half" idx="24" hasCustomPrompt="1"/>
          </p:nvPr>
        </p:nvSpPr>
        <p:spPr>
          <a:xfrm>
            <a:off x="4643817" y="234100"/>
            <a:ext cx="4266184" cy="2266712"/>
          </a:xfrm>
          <a:custGeom>
            <a:avLst/>
            <a:gdLst>
              <a:gd name="connsiteX0" fmla="*/ 333375 w 4266184"/>
              <a:gd name="connsiteY0" fmla="*/ 0 h 2266712"/>
              <a:gd name="connsiteX1" fmla="*/ 3932809 w 4266184"/>
              <a:gd name="connsiteY1" fmla="*/ 0 h 2266712"/>
              <a:gd name="connsiteX2" fmla="*/ 4266184 w 4266184"/>
              <a:gd name="connsiteY2" fmla="*/ 333433 h 2266712"/>
              <a:gd name="connsiteX3" fmla="*/ 4266184 w 4266184"/>
              <a:gd name="connsiteY3" fmla="*/ 1933278 h 2266712"/>
              <a:gd name="connsiteX4" fmla="*/ 3932809 w 4266184"/>
              <a:gd name="connsiteY4" fmla="*/ 2266712 h 2266712"/>
              <a:gd name="connsiteX5" fmla="*/ 333375 w 4266184"/>
              <a:gd name="connsiteY5" fmla="*/ 2266712 h 2266712"/>
              <a:gd name="connsiteX6" fmla="*/ 0 w 4266184"/>
              <a:gd name="connsiteY6" fmla="*/ 1933278 h 2266712"/>
              <a:gd name="connsiteX7" fmla="*/ 0 w 4266184"/>
              <a:gd name="connsiteY7" fmla="*/ 333433 h 2266712"/>
              <a:gd name="connsiteX8" fmla="*/ 333375 w 4266184"/>
              <a:gd name="connsiteY8" fmla="*/ 0 h 2266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6184" h="2266712">
                <a:moveTo>
                  <a:pt x="333375" y="0"/>
                </a:moveTo>
                <a:lnTo>
                  <a:pt x="3932809" y="0"/>
                </a:lnTo>
                <a:cubicBezTo>
                  <a:pt x="4116927" y="0"/>
                  <a:pt x="4266184" y="149283"/>
                  <a:pt x="4266184" y="333433"/>
                </a:cubicBezTo>
                <a:lnTo>
                  <a:pt x="4266184" y="1933278"/>
                </a:lnTo>
                <a:cubicBezTo>
                  <a:pt x="4266184" y="2117429"/>
                  <a:pt x="4116927" y="2266712"/>
                  <a:pt x="3932809" y="2266712"/>
                </a:cubicBezTo>
                <a:lnTo>
                  <a:pt x="333375" y="2266712"/>
                </a:lnTo>
                <a:cubicBezTo>
                  <a:pt x="149257" y="2266712"/>
                  <a:pt x="0" y="2117429"/>
                  <a:pt x="0" y="1933278"/>
                </a:cubicBezTo>
                <a:lnTo>
                  <a:pt x="0" y="333433"/>
                </a:lnTo>
                <a:cubicBezTo>
                  <a:pt x="0" y="149283"/>
                  <a:pt x="149257" y="0"/>
                  <a:pt x="333375" y="0"/>
                </a:cubicBezTo>
                <a:close/>
              </a:path>
            </a:pathLst>
          </a:custGeom>
          <a:solidFill>
            <a:schemeClr val="accent3"/>
          </a:solidFill>
        </p:spPr>
        <p:txBody>
          <a:bodyPr wrap="square" lIns="413998" tIns="503998" rIns="144000" anchor="t" anchorCtr="0">
            <a:noAutofit/>
          </a:bodyPr>
          <a:lstStyle>
            <a:lvl1pPr marL="0" indent="0" algn="l">
              <a:lnSpc>
                <a:spcPct val="87000"/>
              </a:lnSpc>
              <a:buNone/>
              <a:defRPr sz="36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r>
              <a:rPr lang="nl-NL" sz="3700"/>
              <a:t>Hier een getal of </a:t>
            </a:r>
            <a:br>
              <a:rPr lang="nl-NL" sz="3700"/>
            </a:br>
            <a:r>
              <a:rPr lang="nl-NL" sz="3700"/>
              <a:t>feit uitgelicht</a:t>
            </a:r>
            <a:endParaRPr lang="en-US" sz="3700"/>
          </a:p>
        </p:txBody>
      </p:sp>
      <p:sp>
        <p:nvSpPr>
          <p:cNvPr id="7" name="Tijdelijke aanduiding voor tekst 6">
            <a:extLst>
              <a:ext uri="{FF2B5EF4-FFF2-40B4-BE49-F238E27FC236}">
                <a16:creationId xmlns:a16="http://schemas.microsoft.com/office/drawing/2014/main" id="{20AC351E-F480-A98F-1C64-A3D2F22C7D5B}"/>
              </a:ext>
            </a:extLst>
          </p:cNvPr>
          <p:cNvSpPr>
            <a:spLocks noGrp="1"/>
          </p:cNvSpPr>
          <p:nvPr>
            <p:ph type="body" sz="half" idx="25" hasCustomPrompt="1"/>
          </p:nvPr>
        </p:nvSpPr>
        <p:spPr>
          <a:xfrm>
            <a:off x="4643817" y="2651434"/>
            <a:ext cx="4266184" cy="2266712"/>
          </a:xfrm>
          <a:custGeom>
            <a:avLst/>
            <a:gdLst>
              <a:gd name="connsiteX0" fmla="*/ 333375 w 4266184"/>
              <a:gd name="connsiteY0" fmla="*/ 0 h 2266712"/>
              <a:gd name="connsiteX1" fmla="*/ 3932809 w 4266184"/>
              <a:gd name="connsiteY1" fmla="*/ 0 h 2266712"/>
              <a:gd name="connsiteX2" fmla="*/ 4266184 w 4266184"/>
              <a:gd name="connsiteY2" fmla="*/ 333433 h 2266712"/>
              <a:gd name="connsiteX3" fmla="*/ 4266184 w 4266184"/>
              <a:gd name="connsiteY3" fmla="*/ 1933278 h 2266712"/>
              <a:gd name="connsiteX4" fmla="*/ 3932809 w 4266184"/>
              <a:gd name="connsiteY4" fmla="*/ 2266712 h 2266712"/>
              <a:gd name="connsiteX5" fmla="*/ 333375 w 4266184"/>
              <a:gd name="connsiteY5" fmla="*/ 2266712 h 2266712"/>
              <a:gd name="connsiteX6" fmla="*/ 0 w 4266184"/>
              <a:gd name="connsiteY6" fmla="*/ 1933278 h 2266712"/>
              <a:gd name="connsiteX7" fmla="*/ 0 w 4266184"/>
              <a:gd name="connsiteY7" fmla="*/ 333433 h 2266712"/>
              <a:gd name="connsiteX8" fmla="*/ 333375 w 4266184"/>
              <a:gd name="connsiteY8" fmla="*/ 0 h 2266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6184" h="2266712">
                <a:moveTo>
                  <a:pt x="333375" y="0"/>
                </a:moveTo>
                <a:lnTo>
                  <a:pt x="3932809" y="0"/>
                </a:lnTo>
                <a:cubicBezTo>
                  <a:pt x="4116927" y="0"/>
                  <a:pt x="4266184" y="149283"/>
                  <a:pt x="4266184" y="333433"/>
                </a:cubicBezTo>
                <a:lnTo>
                  <a:pt x="4266184" y="1933278"/>
                </a:lnTo>
                <a:cubicBezTo>
                  <a:pt x="4266184" y="2117429"/>
                  <a:pt x="4116927" y="2266712"/>
                  <a:pt x="3932809" y="2266712"/>
                </a:cubicBezTo>
                <a:lnTo>
                  <a:pt x="333375" y="2266712"/>
                </a:lnTo>
                <a:cubicBezTo>
                  <a:pt x="149257" y="2266712"/>
                  <a:pt x="0" y="2117429"/>
                  <a:pt x="0" y="1933278"/>
                </a:cubicBezTo>
                <a:lnTo>
                  <a:pt x="0" y="333433"/>
                </a:lnTo>
                <a:cubicBezTo>
                  <a:pt x="0" y="149283"/>
                  <a:pt x="149257" y="0"/>
                  <a:pt x="333375" y="0"/>
                </a:cubicBezTo>
                <a:close/>
              </a:path>
            </a:pathLst>
          </a:custGeom>
          <a:solidFill>
            <a:schemeClr val="accent4"/>
          </a:solidFill>
        </p:spPr>
        <p:txBody>
          <a:bodyPr wrap="square" lIns="413998" tIns="503998" rIns="180000" anchor="t" anchorCtr="0">
            <a:noAutofit/>
          </a:bodyPr>
          <a:lstStyle>
            <a:lvl1pPr marL="0" indent="0" algn="l">
              <a:lnSpc>
                <a:spcPct val="87000"/>
              </a:lnSpc>
              <a:buNone/>
              <a:defRPr sz="37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r>
              <a:rPr lang="nl-NL" sz="3700"/>
              <a:t>Hier een getal of </a:t>
            </a:r>
            <a:br>
              <a:rPr lang="nl-NL" sz="3700"/>
            </a:br>
            <a:r>
              <a:rPr lang="nl-NL" sz="3700"/>
              <a:t>feit uitgelicht</a:t>
            </a:r>
            <a:endParaRPr lang="en-US" sz="3700"/>
          </a:p>
        </p:txBody>
      </p:sp>
      <p:sp>
        <p:nvSpPr>
          <p:cNvPr id="3" name="Date Placeholder 2"/>
          <p:cNvSpPr>
            <a:spLocks noGrp="1"/>
          </p:cNvSpPr>
          <p:nvPr>
            <p:ph type="dt" sz="half" idx="10"/>
          </p:nvPr>
        </p:nvSpPr>
        <p:spPr/>
        <p:txBody>
          <a:bodyPr/>
          <a:lstStyle/>
          <a:p>
            <a:fld id="{4929926B-3126-E446-9C4D-3CDD5194BF3F}" type="datetime4">
              <a:rPr lang="nl-NL" smtClean="0"/>
              <a:t>27 augustus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8" name="Text Placeholder 3">
            <a:extLst>
              <a:ext uri="{FF2B5EF4-FFF2-40B4-BE49-F238E27FC236}">
                <a16:creationId xmlns:a16="http://schemas.microsoft.com/office/drawing/2014/main" id="{7A0F30FC-D979-654E-6307-3F050D3B0637}"/>
              </a:ext>
            </a:extLst>
          </p:cNvPr>
          <p:cNvSpPr>
            <a:spLocks noGrp="1"/>
          </p:cNvSpPr>
          <p:nvPr>
            <p:ph type="body" sz="half" idx="15" hasCustomPrompt="1"/>
          </p:nvPr>
        </p:nvSpPr>
        <p:spPr>
          <a:xfrm>
            <a:off x="5058000" y="4356000"/>
            <a:ext cx="3671999" cy="180000"/>
          </a:xfrm>
        </p:spPr>
        <p:txBody>
          <a:bodyPr/>
          <a:lstStyle>
            <a:lvl1pPr marL="0" indent="0">
              <a:buNone/>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bron te bewerken</a:t>
            </a:r>
          </a:p>
        </p:txBody>
      </p:sp>
      <p:sp>
        <p:nvSpPr>
          <p:cNvPr id="13" name="Text Placeholder 3">
            <a:extLst>
              <a:ext uri="{FF2B5EF4-FFF2-40B4-BE49-F238E27FC236}">
                <a16:creationId xmlns:a16="http://schemas.microsoft.com/office/drawing/2014/main" id="{642200C6-2220-1EDA-45AB-A7E8BC308D25}"/>
              </a:ext>
            </a:extLst>
          </p:cNvPr>
          <p:cNvSpPr>
            <a:spLocks noGrp="1"/>
          </p:cNvSpPr>
          <p:nvPr>
            <p:ph type="body" sz="half" idx="16" hasCustomPrompt="1"/>
          </p:nvPr>
        </p:nvSpPr>
        <p:spPr>
          <a:xfrm>
            <a:off x="5058000" y="1926000"/>
            <a:ext cx="3671999" cy="180000"/>
          </a:xfrm>
        </p:spPr>
        <p:txBody>
          <a:bodyPr/>
          <a:lstStyle>
            <a:lvl1pPr marL="0" indent="0">
              <a:buNone/>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bron te bewerken</a:t>
            </a:r>
          </a:p>
        </p:txBody>
      </p:sp>
      <p:sp>
        <p:nvSpPr>
          <p:cNvPr id="11" name="Text Placeholder 3">
            <a:extLst>
              <a:ext uri="{FF2B5EF4-FFF2-40B4-BE49-F238E27FC236}">
                <a16:creationId xmlns:a16="http://schemas.microsoft.com/office/drawing/2014/main" id="{4A9EC28D-D339-4625-7F2F-1FB33CFE7A06}"/>
              </a:ext>
            </a:extLst>
          </p:cNvPr>
          <p:cNvSpPr>
            <a:spLocks noGrp="1"/>
          </p:cNvSpPr>
          <p:nvPr>
            <p:ph type="body" sz="half" idx="19" hasCustomPrompt="1"/>
          </p:nvPr>
        </p:nvSpPr>
        <p:spPr>
          <a:xfrm>
            <a:off x="648181" y="4356000"/>
            <a:ext cx="3671999" cy="180000"/>
          </a:xfrm>
        </p:spPr>
        <p:txBody>
          <a:bodyPr/>
          <a:lstStyle>
            <a:lvl1pPr marL="0" indent="0">
              <a:buNone/>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bron te bewerken</a:t>
            </a:r>
          </a:p>
        </p:txBody>
      </p:sp>
      <p:sp>
        <p:nvSpPr>
          <p:cNvPr id="18" name="Text Placeholder 3">
            <a:extLst>
              <a:ext uri="{FF2B5EF4-FFF2-40B4-BE49-F238E27FC236}">
                <a16:creationId xmlns:a16="http://schemas.microsoft.com/office/drawing/2014/main" id="{B0572858-1C07-0865-7698-E6FD8481943F}"/>
              </a:ext>
            </a:extLst>
          </p:cNvPr>
          <p:cNvSpPr>
            <a:spLocks noGrp="1"/>
          </p:cNvSpPr>
          <p:nvPr>
            <p:ph type="body" sz="half" idx="20" hasCustomPrompt="1"/>
          </p:nvPr>
        </p:nvSpPr>
        <p:spPr>
          <a:xfrm>
            <a:off x="648181" y="1926000"/>
            <a:ext cx="3671999" cy="180000"/>
          </a:xfrm>
        </p:spPr>
        <p:txBody>
          <a:bodyPr/>
          <a:lstStyle>
            <a:lvl1pPr marL="0" indent="0">
              <a:buNone/>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bron te bewerken</a:t>
            </a:r>
          </a:p>
        </p:txBody>
      </p:sp>
    </p:spTree>
    <p:extLst>
      <p:ext uri="{BB962C8B-B14F-4D97-AF65-F5344CB8AC3E}">
        <p14:creationId xmlns:p14="http://schemas.microsoft.com/office/powerpoint/2010/main" val="34287998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ee portretten">
    <p:spTree>
      <p:nvGrpSpPr>
        <p:cNvPr id="1" name=""/>
        <p:cNvGrpSpPr/>
        <p:nvPr/>
      </p:nvGrpSpPr>
      <p:grpSpPr>
        <a:xfrm>
          <a:off x="0" y="0"/>
          <a:ext cx="0" cy="0"/>
          <a:chOff x="0" y="0"/>
          <a:chExt cx="0" cy="0"/>
        </a:xfrm>
      </p:grpSpPr>
      <p:sp>
        <p:nvSpPr>
          <p:cNvPr id="15" name="Titel 14">
            <a:extLst>
              <a:ext uri="{FF2B5EF4-FFF2-40B4-BE49-F238E27FC236}">
                <a16:creationId xmlns:a16="http://schemas.microsoft.com/office/drawing/2014/main" id="{7527A86D-7869-5592-B819-86A99CC1AC1E}"/>
              </a:ext>
            </a:extLst>
          </p:cNvPr>
          <p:cNvSpPr>
            <a:spLocks noGrp="1"/>
          </p:cNvSpPr>
          <p:nvPr>
            <p:ph type="title" hasCustomPrompt="1"/>
          </p:nvPr>
        </p:nvSpPr>
        <p:spPr>
          <a:xfrm>
            <a:off x="233999" y="233720"/>
            <a:ext cx="5976427" cy="2267092"/>
          </a:xfrm>
          <a:custGeom>
            <a:avLst/>
            <a:gdLst>
              <a:gd name="connsiteX0" fmla="*/ 333563 w 5976427"/>
              <a:gd name="connsiteY0" fmla="*/ 0 h 2267092"/>
              <a:gd name="connsiteX1" fmla="*/ 5643052 w 5976427"/>
              <a:gd name="connsiteY1" fmla="*/ 0 h 2267092"/>
              <a:gd name="connsiteX2" fmla="*/ 5976427 w 5976427"/>
              <a:gd name="connsiteY2" fmla="*/ 333433 h 2267092"/>
              <a:gd name="connsiteX3" fmla="*/ 5976427 w 5976427"/>
              <a:gd name="connsiteY3" fmla="*/ 1933278 h 2267092"/>
              <a:gd name="connsiteX4" fmla="*/ 5643052 w 5976427"/>
              <a:gd name="connsiteY4" fmla="*/ 2266712 h 2267092"/>
              <a:gd name="connsiteX5" fmla="*/ 3943779 w 5976427"/>
              <a:gd name="connsiteY5" fmla="*/ 2266712 h 2267092"/>
              <a:gd name="connsiteX6" fmla="*/ 3940010 w 5976427"/>
              <a:gd name="connsiteY6" fmla="*/ 2267092 h 2267092"/>
              <a:gd name="connsiteX7" fmla="*/ 3932809 w 5976427"/>
              <a:gd name="connsiteY7" fmla="*/ 2267092 h 2267092"/>
              <a:gd name="connsiteX8" fmla="*/ 340576 w 5976427"/>
              <a:gd name="connsiteY8" fmla="*/ 2267092 h 2267092"/>
              <a:gd name="connsiteX9" fmla="*/ 333375 w 5976427"/>
              <a:gd name="connsiteY9" fmla="*/ 2267092 h 2267092"/>
              <a:gd name="connsiteX10" fmla="*/ 0 w 5976427"/>
              <a:gd name="connsiteY10" fmla="*/ 1933658 h 2267092"/>
              <a:gd name="connsiteX11" fmla="*/ 0 w 5976427"/>
              <a:gd name="connsiteY11" fmla="*/ 333813 h 2267092"/>
              <a:gd name="connsiteX12" fmla="*/ 26198 w 5976427"/>
              <a:gd name="connsiteY12" fmla="*/ 204026 h 2267092"/>
              <a:gd name="connsiteX13" fmla="*/ 26376 w 5976427"/>
              <a:gd name="connsiteY13" fmla="*/ 203699 h 2267092"/>
              <a:gd name="connsiteX14" fmla="*/ 26386 w 5976427"/>
              <a:gd name="connsiteY14" fmla="*/ 203646 h 2267092"/>
              <a:gd name="connsiteX15" fmla="*/ 333563 w 5976427"/>
              <a:gd name="connsiteY15" fmla="*/ 0 h 2267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76427" h="2267092">
                <a:moveTo>
                  <a:pt x="333563" y="0"/>
                </a:moveTo>
                <a:lnTo>
                  <a:pt x="5643052" y="0"/>
                </a:lnTo>
                <a:cubicBezTo>
                  <a:pt x="5827170" y="0"/>
                  <a:pt x="5976427" y="149283"/>
                  <a:pt x="5976427" y="333433"/>
                </a:cubicBezTo>
                <a:lnTo>
                  <a:pt x="5976427" y="1933278"/>
                </a:lnTo>
                <a:cubicBezTo>
                  <a:pt x="5976427" y="2117428"/>
                  <a:pt x="5827170" y="2266712"/>
                  <a:pt x="5643052" y="2266712"/>
                </a:cubicBezTo>
                <a:lnTo>
                  <a:pt x="3943779" y="2266712"/>
                </a:lnTo>
                <a:lnTo>
                  <a:pt x="3940010" y="2267092"/>
                </a:lnTo>
                <a:lnTo>
                  <a:pt x="3932809" y="2267092"/>
                </a:lnTo>
                <a:lnTo>
                  <a:pt x="340576" y="2267092"/>
                </a:lnTo>
                <a:lnTo>
                  <a:pt x="333375" y="2267092"/>
                </a:lnTo>
                <a:cubicBezTo>
                  <a:pt x="149257" y="2267092"/>
                  <a:pt x="0" y="2117809"/>
                  <a:pt x="0" y="1933658"/>
                </a:cubicBezTo>
                <a:lnTo>
                  <a:pt x="0" y="333813"/>
                </a:lnTo>
                <a:cubicBezTo>
                  <a:pt x="0" y="287776"/>
                  <a:pt x="9329" y="243917"/>
                  <a:pt x="26198" y="204026"/>
                </a:cubicBezTo>
                <a:lnTo>
                  <a:pt x="26376" y="203699"/>
                </a:lnTo>
                <a:lnTo>
                  <a:pt x="26386" y="203646"/>
                </a:lnTo>
                <a:cubicBezTo>
                  <a:pt x="76995" y="83972"/>
                  <a:pt x="195475" y="0"/>
                  <a:pt x="333563" y="0"/>
                </a:cubicBezTo>
                <a:close/>
              </a:path>
            </a:pathLst>
          </a:custGeom>
          <a:solidFill>
            <a:schemeClr val="accent2"/>
          </a:solidFill>
        </p:spPr>
        <p:txBody>
          <a:bodyPr wrap="square" lIns="413998" tIns="503999" rIns="180000">
            <a:noAutofit/>
          </a:bodyPr>
          <a:lstStyle>
            <a:lvl1pPr>
              <a:lnSpc>
                <a:spcPct val="87000"/>
              </a:lnSpc>
              <a:defRPr sz="4400">
                <a:solidFill>
                  <a:schemeClr val="tx1"/>
                </a:solidFill>
              </a:defRPr>
            </a:lvl1pPr>
          </a:lstStyle>
          <a:p>
            <a:r>
              <a:rPr lang="nl-NL"/>
              <a:t>Voornaam</a:t>
            </a:r>
            <a:br>
              <a:rPr lang="nl-NL"/>
            </a:br>
            <a:r>
              <a:rPr lang="nl-NL"/>
              <a:t>Achternaam</a:t>
            </a:r>
            <a:endParaRPr lang="en-US"/>
          </a:p>
        </p:txBody>
      </p:sp>
      <p:sp>
        <p:nvSpPr>
          <p:cNvPr id="6" name="Tijdelijke aanduiding voor tekst 5">
            <a:extLst>
              <a:ext uri="{FF2B5EF4-FFF2-40B4-BE49-F238E27FC236}">
                <a16:creationId xmlns:a16="http://schemas.microsoft.com/office/drawing/2014/main" id="{9C06ADC1-70CC-5D27-9C00-5EE46D951866}"/>
              </a:ext>
            </a:extLst>
          </p:cNvPr>
          <p:cNvSpPr>
            <a:spLocks noGrp="1"/>
          </p:cNvSpPr>
          <p:nvPr>
            <p:ph type="body" sz="half" idx="24" hasCustomPrompt="1"/>
          </p:nvPr>
        </p:nvSpPr>
        <p:spPr>
          <a:xfrm>
            <a:off x="233999" y="2651434"/>
            <a:ext cx="5976427" cy="2266712"/>
          </a:xfrm>
          <a:custGeom>
            <a:avLst/>
            <a:gdLst>
              <a:gd name="connsiteX0" fmla="*/ 333375 w 5976427"/>
              <a:gd name="connsiteY0" fmla="*/ 0 h 2266712"/>
              <a:gd name="connsiteX1" fmla="*/ 2043618 w 5976427"/>
              <a:gd name="connsiteY1" fmla="*/ 0 h 2266712"/>
              <a:gd name="connsiteX2" fmla="*/ 3932809 w 5976427"/>
              <a:gd name="connsiteY2" fmla="*/ 0 h 2266712"/>
              <a:gd name="connsiteX3" fmla="*/ 5643052 w 5976427"/>
              <a:gd name="connsiteY3" fmla="*/ 0 h 2266712"/>
              <a:gd name="connsiteX4" fmla="*/ 5976427 w 5976427"/>
              <a:gd name="connsiteY4" fmla="*/ 333433 h 2266712"/>
              <a:gd name="connsiteX5" fmla="*/ 5976427 w 5976427"/>
              <a:gd name="connsiteY5" fmla="*/ 1933278 h 2266712"/>
              <a:gd name="connsiteX6" fmla="*/ 5643052 w 5976427"/>
              <a:gd name="connsiteY6" fmla="*/ 2266712 h 2266712"/>
              <a:gd name="connsiteX7" fmla="*/ 3932809 w 5976427"/>
              <a:gd name="connsiteY7" fmla="*/ 2266712 h 2266712"/>
              <a:gd name="connsiteX8" fmla="*/ 2043618 w 5976427"/>
              <a:gd name="connsiteY8" fmla="*/ 2266712 h 2266712"/>
              <a:gd name="connsiteX9" fmla="*/ 333375 w 5976427"/>
              <a:gd name="connsiteY9" fmla="*/ 2266712 h 2266712"/>
              <a:gd name="connsiteX10" fmla="*/ 0 w 5976427"/>
              <a:gd name="connsiteY10" fmla="*/ 1933278 h 2266712"/>
              <a:gd name="connsiteX11" fmla="*/ 0 w 5976427"/>
              <a:gd name="connsiteY11" fmla="*/ 333433 h 2266712"/>
              <a:gd name="connsiteX12" fmla="*/ 333375 w 5976427"/>
              <a:gd name="connsiteY12" fmla="*/ 0 h 2266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76427" h="2266712">
                <a:moveTo>
                  <a:pt x="333375" y="0"/>
                </a:moveTo>
                <a:lnTo>
                  <a:pt x="2043618" y="0"/>
                </a:lnTo>
                <a:lnTo>
                  <a:pt x="3932809" y="0"/>
                </a:lnTo>
                <a:lnTo>
                  <a:pt x="5643052" y="0"/>
                </a:lnTo>
                <a:cubicBezTo>
                  <a:pt x="5827170" y="0"/>
                  <a:pt x="5976427" y="149283"/>
                  <a:pt x="5976427" y="333433"/>
                </a:cubicBezTo>
                <a:lnTo>
                  <a:pt x="5976427" y="1933278"/>
                </a:lnTo>
                <a:cubicBezTo>
                  <a:pt x="5976427" y="2117429"/>
                  <a:pt x="5827170" y="2266712"/>
                  <a:pt x="5643052" y="2266712"/>
                </a:cubicBezTo>
                <a:lnTo>
                  <a:pt x="3932809" y="2266712"/>
                </a:lnTo>
                <a:lnTo>
                  <a:pt x="2043618" y="2266712"/>
                </a:lnTo>
                <a:lnTo>
                  <a:pt x="333375" y="2266712"/>
                </a:lnTo>
                <a:cubicBezTo>
                  <a:pt x="149257" y="2266712"/>
                  <a:pt x="0" y="2117429"/>
                  <a:pt x="0" y="1933278"/>
                </a:cubicBezTo>
                <a:lnTo>
                  <a:pt x="0" y="333433"/>
                </a:lnTo>
                <a:cubicBezTo>
                  <a:pt x="0" y="149283"/>
                  <a:pt x="149257" y="0"/>
                  <a:pt x="333375" y="0"/>
                </a:cubicBezTo>
                <a:close/>
              </a:path>
            </a:pathLst>
          </a:custGeom>
          <a:solidFill>
            <a:schemeClr val="accent4"/>
          </a:solidFill>
        </p:spPr>
        <p:txBody>
          <a:bodyPr wrap="square" lIns="413998" tIns="503998" rIns="180000" anchor="t" anchorCtr="0">
            <a:noAutofit/>
          </a:bodyPr>
          <a:lstStyle>
            <a:lvl1pPr marL="0" indent="0" algn="l">
              <a:lnSpc>
                <a:spcPct val="87000"/>
              </a:lnSpc>
              <a:buNone/>
              <a:defRPr sz="44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Voornaam</a:t>
            </a:r>
            <a:br>
              <a:rPr lang="nl-NL"/>
            </a:br>
            <a:r>
              <a:rPr lang="nl-NL"/>
              <a:t>Achternaam</a:t>
            </a:r>
          </a:p>
        </p:txBody>
      </p:sp>
      <p:sp>
        <p:nvSpPr>
          <p:cNvPr id="3" name="Date Placeholder 2"/>
          <p:cNvSpPr>
            <a:spLocks noGrp="1"/>
          </p:cNvSpPr>
          <p:nvPr>
            <p:ph type="dt" sz="half" idx="10"/>
          </p:nvPr>
        </p:nvSpPr>
        <p:spPr/>
        <p:txBody>
          <a:bodyPr/>
          <a:lstStyle/>
          <a:p>
            <a:fld id="{4929926B-3126-E446-9C4D-3CDD5194BF3F}" type="datetime4">
              <a:rPr lang="nl-NL" smtClean="0"/>
              <a:t>27 augustus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26" name="Text Placeholder 3">
            <a:extLst>
              <a:ext uri="{FF2B5EF4-FFF2-40B4-BE49-F238E27FC236}">
                <a16:creationId xmlns:a16="http://schemas.microsoft.com/office/drawing/2014/main" id="{0256A4E4-2635-D117-C587-4A6FD66CA67B}"/>
              </a:ext>
            </a:extLst>
          </p:cNvPr>
          <p:cNvSpPr>
            <a:spLocks noGrp="1"/>
          </p:cNvSpPr>
          <p:nvPr>
            <p:ph type="body" sz="half" idx="13" hasCustomPrompt="1"/>
          </p:nvPr>
        </p:nvSpPr>
        <p:spPr>
          <a:xfrm>
            <a:off x="648000" y="1980001"/>
            <a:ext cx="3671999" cy="251999"/>
          </a:xfrm>
        </p:spPr>
        <p:txBody>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functie te bewerken</a:t>
            </a:r>
          </a:p>
        </p:txBody>
      </p:sp>
      <p:sp>
        <p:nvSpPr>
          <p:cNvPr id="30" name="Tijdelijke aanduiding voor afbeelding 29">
            <a:extLst>
              <a:ext uri="{FF2B5EF4-FFF2-40B4-BE49-F238E27FC236}">
                <a16:creationId xmlns:a16="http://schemas.microsoft.com/office/drawing/2014/main" id="{B30C4FBA-11A0-18FF-4195-10BC055DA4A2}"/>
              </a:ext>
            </a:extLst>
          </p:cNvPr>
          <p:cNvSpPr>
            <a:spLocks noGrp="1"/>
          </p:cNvSpPr>
          <p:nvPr>
            <p:ph type="pic" idx="15"/>
          </p:nvPr>
        </p:nvSpPr>
        <p:spPr>
          <a:xfrm>
            <a:off x="6354316" y="233720"/>
            <a:ext cx="2556002" cy="2266712"/>
          </a:xfrm>
          <a:custGeom>
            <a:avLst/>
            <a:gdLst>
              <a:gd name="connsiteX0" fmla="*/ 333375 w 2556002"/>
              <a:gd name="connsiteY0" fmla="*/ 0 h 2266712"/>
              <a:gd name="connsiteX1" fmla="*/ 2222627 w 2556002"/>
              <a:gd name="connsiteY1" fmla="*/ 0 h 2266712"/>
              <a:gd name="connsiteX2" fmla="*/ 2556002 w 2556002"/>
              <a:gd name="connsiteY2" fmla="*/ 333433 h 2266712"/>
              <a:gd name="connsiteX3" fmla="*/ 2556002 w 2556002"/>
              <a:gd name="connsiteY3" fmla="*/ 1933278 h 2266712"/>
              <a:gd name="connsiteX4" fmla="*/ 2222627 w 2556002"/>
              <a:gd name="connsiteY4" fmla="*/ 2266712 h 2266712"/>
              <a:gd name="connsiteX5" fmla="*/ 333375 w 2556002"/>
              <a:gd name="connsiteY5" fmla="*/ 2266712 h 2266712"/>
              <a:gd name="connsiteX6" fmla="*/ 0 w 2556002"/>
              <a:gd name="connsiteY6" fmla="*/ 1933278 h 2266712"/>
              <a:gd name="connsiteX7" fmla="*/ 0 w 2556002"/>
              <a:gd name="connsiteY7" fmla="*/ 333433 h 2266712"/>
              <a:gd name="connsiteX8" fmla="*/ 333375 w 2556002"/>
              <a:gd name="connsiteY8" fmla="*/ 0 h 2266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56002" h="2266712">
                <a:moveTo>
                  <a:pt x="333375" y="0"/>
                </a:moveTo>
                <a:lnTo>
                  <a:pt x="2222627" y="0"/>
                </a:lnTo>
                <a:cubicBezTo>
                  <a:pt x="2406651" y="0"/>
                  <a:pt x="2556002" y="149378"/>
                  <a:pt x="2556002" y="333433"/>
                </a:cubicBezTo>
                <a:lnTo>
                  <a:pt x="2556002" y="1933278"/>
                </a:lnTo>
                <a:cubicBezTo>
                  <a:pt x="2556002" y="2117334"/>
                  <a:pt x="2406651" y="2266712"/>
                  <a:pt x="2222627" y="2266712"/>
                </a:cubicBezTo>
                <a:lnTo>
                  <a:pt x="333375" y="2266712"/>
                </a:lnTo>
                <a:cubicBezTo>
                  <a:pt x="149352" y="2266712"/>
                  <a:pt x="0" y="2117334"/>
                  <a:pt x="0" y="1933278"/>
                </a:cubicBezTo>
                <a:lnTo>
                  <a:pt x="0" y="333433"/>
                </a:lnTo>
                <a:cubicBezTo>
                  <a:pt x="0" y="149378"/>
                  <a:pt x="149352" y="0"/>
                  <a:pt x="333375" y="0"/>
                </a:cubicBezTo>
                <a:close/>
              </a:path>
            </a:pathLst>
          </a:custGeom>
          <a:solidFill>
            <a:schemeClr val="bg1">
              <a:lumMod val="85000"/>
            </a:schemeClr>
          </a:solidFill>
        </p:spPr>
        <p:txBody>
          <a:bodyPr wrap="square" lIns="144000" tIns="216000" rIns="144000" anchor="t">
            <a:noAutofit/>
          </a:bodyPr>
          <a:lstStyle>
            <a:lvl1pPr marL="0" indent="0" algn="ctr">
              <a:lnSpc>
                <a:spcPct val="110000"/>
              </a:lnSpc>
              <a:spcBef>
                <a:spcPts val="0"/>
              </a:spcBef>
              <a:buNone/>
              <a:defRPr sz="12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a:p>
        </p:txBody>
      </p:sp>
      <p:sp>
        <p:nvSpPr>
          <p:cNvPr id="29" name="Tijdelijke aanduiding voor afbeelding 28">
            <a:extLst>
              <a:ext uri="{FF2B5EF4-FFF2-40B4-BE49-F238E27FC236}">
                <a16:creationId xmlns:a16="http://schemas.microsoft.com/office/drawing/2014/main" id="{4DDA74D5-A095-1772-FEC0-DF7F34B72225}"/>
              </a:ext>
            </a:extLst>
          </p:cNvPr>
          <p:cNvSpPr>
            <a:spLocks noGrp="1"/>
          </p:cNvSpPr>
          <p:nvPr>
            <p:ph type="pic" idx="16"/>
          </p:nvPr>
        </p:nvSpPr>
        <p:spPr>
          <a:xfrm>
            <a:off x="6354190" y="2644729"/>
            <a:ext cx="2556003" cy="2266712"/>
          </a:xfrm>
          <a:custGeom>
            <a:avLst/>
            <a:gdLst>
              <a:gd name="connsiteX0" fmla="*/ 333375 w 2556003"/>
              <a:gd name="connsiteY0" fmla="*/ 0 h 2266712"/>
              <a:gd name="connsiteX1" fmla="*/ 2222628 w 2556003"/>
              <a:gd name="connsiteY1" fmla="*/ 0 h 2266712"/>
              <a:gd name="connsiteX2" fmla="*/ 2556003 w 2556003"/>
              <a:gd name="connsiteY2" fmla="*/ 333433 h 2266712"/>
              <a:gd name="connsiteX3" fmla="*/ 2556003 w 2556003"/>
              <a:gd name="connsiteY3" fmla="*/ 1933278 h 2266712"/>
              <a:gd name="connsiteX4" fmla="*/ 2222628 w 2556003"/>
              <a:gd name="connsiteY4" fmla="*/ 2266712 h 2266712"/>
              <a:gd name="connsiteX5" fmla="*/ 333375 w 2556003"/>
              <a:gd name="connsiteY5" fmla="*/ 2266712 h 2266712"/>
              <a:gd name="connsiteX6" fmla="*/ 0 w 2556003"/>
              <a:gd name="connsiteY6" fmla="*/ 1933278 h 2266712"/>
              <a:gd name="connsiteX7" fmla="*/ 0 w 2556003"/>
              <a:gd name="connsiteY7" fmla="*/ 333433 h 2266712"/>
              <a:gd name="connsiteX8" fmla="*/ 333375 w 2556003"/>
              <a:gd name="connsiteY8" fmla="*/ 0 h 2266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56003" h="2266712">
                <a:moveTo>
                  <a:pt x="333375" y="0"/>
                </a:moveTo>
                <a:lnTo>
                  <a:pt x="2222628" y="0"/>
                </a:lnTo>
                <a:cubicBezTo>
                  <a:pt x="2406651" y="0"/>
                  <a:pt x="2556003" y="149378"/>
                  <a:pt x="2556003" y="333433"/>
                </a:cubicBezTo>
                <a:lnTo>
                  <a:pt x="2556003" y="1933278"/>
                </a:lnTo>
                <a:cubicBezTo>
                  <a:pt x="2556003" y="2117333"/>
                  <a:pt x="2406651" y="2266712"/>
                  <a:pt x="2222628" y="2266712"/>
                </a:cubicBezTo>
                <a:lnTo>
                  <a:pt x="333375" y="2266712"/>
                </a:lnTo>
                <a:cubicBezTo>
                  <a:pt x="149353" y="2266712"/>
                  <a:pt x="0" y="2117333"/>
                  <a:pt x="0" y="1933278"/>
                </a:cubicBezTo>
                <a:lnTo>
                  <a:pt x="0" y="333433"/>
                </a:lnTo>
                <a:cubicBezTo>
                  <a:pt x="0" y="149378"/>
                  <a:pt x="149353" y="0"/>
                  <a:pt x="333375" y="0"/>
                </a:cubicBezTo>
                <a:close/>
              </a:path>
            </a:pathLst>
          </a:custGeom>
          <a:solidFill>
            <a:schemeClr val="bg1">
              <a:lumMod val="85000"/>
            </a:schemeClr>
          </a:solidFill>
        </p:spPr>
        <p:txBody>
          <a:bodyPr wrap="square" lIns="144000" tIns="216000" rIns="144000" anchor="t">
            <a:noAutofit/>
          </a:bodyPr>
          <a:lstStyle>
            <a:lvl1pPr marL="0" indent="0" algn="ctr">
              <a:lnSpc>
                <a:spcPct val="110000"/>
              </a:lnSpc>
              <a:spcBef>
                <a:spcPts val="0"/>
              </a:spcBef>
              <a:buNone/>
              <a:defRPr sz="12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a:p>
        </p:txBody>
      </p:sp>
      <p:sp>
        <p:nvSpPr>
          <p:cNvPr id="31" name="Text Placeholder 3">
            <a:extLst>
              <a:ext uri="{FF2B5EF4-FFF2-40B4-BE49-F238E27FC236}">
                <a16:creationId xmlns:a16="http://schemas.microsoft.com/office/drawing/2014/main" id="{34817D07-E2E0-2C45-95E0-8FABBB04EB65}"/>
              </a:ext>
            </a:extLst>
          </p:cNvPr>
          <p:cNvSpPr>
            <a:spLocks noGrp="1"/>
          </p:cNvSpPr>
          <p:nvPr>
            <p:ph type="body" sz="half" idx="17" hasCustomPrompt="1"/>
          </p:nvPr>
        </p:nvSpPr>
        <p:spPr>
          <a:xfrm>
            <a:off x="648000" y="4389349"/>
            <a:ext cx="3671999" cy="251999"/>
          </a:xfrm>
        </p:spPr>
        <p:txBody>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functie te bewerken</a:t>
            </a:r>
          </a:p>
        </p:txBody>
      </p:sp>
    </p:spTree>
    <p:extLst>
      <p:ext uri="{BB962C8B-B14F-4D97-AF65-F5344CB8AC3E}">
        <p14:creationId xmlns:p14="http://schemas.microsoft.com/office/powerpoint/2010/main" val="12649779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rie punten">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929926B-3126-E446-9C4D-3CDD5194BF3F}" type="datetime4">
              <a:rPr lang="nl-NL" smtClean="0"/>
              <a:t>27 augustus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28" name="Title 1">
            <a:extLst>
              <a:ext uri="{FF2B5EF4-FFF2-40B4-BE49-F238E27FC236}">
                <a16:creationId xmlns:a16="http://schemas.microsoft.com/office/drawing/2014/main" id="{A7C81726-5BCE-D01E-8A0C-AFBA129B15C9}"/>
              </a:ext>
            </a:extLst>
          </p:cNvPr>
          <p:cNvSpPr>
            <a:spLocks noGrp="1"/>
          </p:cNvSpPr>
          <p:nvPr>
            <p:ph type="title"/>
          </p:nvPr>
        </p:nvSpPr>
        <p:spPr>
          <a:xfrm>
            <a:off x="360000" y="360000"/>
            <a:ext cx="8424000" cy="674800"/>
          </a:xfrm>
        </p:spPr>
        <p:txBody>
          <a:bodyPr/>
          <a:lstStyle>
            <a:lvl1pPr>
              <a:defRPr>
                <a:solidFill>
                  <a:schemeClr val="tx1"/>
                </a:solidFill>
              </a:defRPr>
            </a:lvl1pPr>
          </a:lstStyle>
          <a:p>
            <a:r>
              <a:rPr lang="en-GB"/>
              <a:t>Click to edit Master title style</a:t>
            </a:r>
            <a:endParaRPr lang="en-US"/>
          </a:p>
        </p:txBody>
      </p:sp>
      <p:sp>
        <p:nvSpPr>
          <p:cNvPr id="29" name="Text Placeholder 3">
            <a:extLst>
              <a:ext uri="{FF2B5EF4-FFF2-40B4-BE49-F238E27FC236}">
                <a16:creationId xmlns:a16="http://schemas.microsoft.com/office/drawing/2014/main" id="{EA636DE7-3975-3B8E-FC10-BEB75DBC440E}"/>
              </a:ext>
            </a:extLst>
          </p:cNvPr>
          <p:cNvSpPr>
            <a:spLocks noGrp="1"/>
          </p:cNvSpPr>
          <p:nvPr>
            <p:ph type="body" sz="half" idx="17" hasCustomPrompt="1"/>
          </p:nvPr>
        </p:nvSpPr>
        <p:spPr>
          <a:xfrm>
            <a:off x="647999" y="1548000"/>
            <a:ext cx="2430001" cy="387400"/>
          </a:xfrm>
        </p:spPr>
        <p:txBody>
          <a:bodyPr/>
          <a:lstStyle>
            <a:lvl1pPr marL="0" indent="0">
              <a:buNone/>
              <a:defRPr sz="22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Dit is een kopje</a:t>
            </a:r>
          </a:p>
        </p:txBody>
      </p:sp>
      <p:sp>
        <p:nvSpPr>
          <p:cNvPr id="22" name="Tijdelijke aanduiding voor tekst 21">
            <a:extLst>
              <a:ext uri="{FF2B5EF4-FFF2-40B4-BE49-F238E27FC236}">
                <a16:creationId xmlns:a16="http://schemas.microsoft.com/office/drawing/2014/main" id="{52472FD1-323F-AA73-9413-AFBB976A29BA}"/>
              </a:ext>
            </a:extLst>
          </p:cNvPr>
          <p:cNvSpPr>
            <a:spLocks noGrp="1"/>
          </p:cNvSpPr>
          <p:nvPr>
            <p:ph type="body" sz="half" idx="18" hasCustomPrompt="1"/>
          </p:nvPr>
        </p:nvSpPr>
        <p:spPr>
          <a:xfrm>
            <a:off x="3222751" y="2064238"/>
            <a:ext cx="2698877" cy="2842249"/>
          </a:xfrm>
          <a:custGeom>
            <a:avLst/>
            <a:gdLst>
              <a:gd name="connsiteX0" fmla="*/ 333375 w 2698877"/>
              <a:gd name="connsiteY0" fmla="*/ 0 h 2842249"/>
              <a:gd name="connsiteX1" fmla="*/ 2365502 w 2698877"/>
              <a:gd name="connsiteY1" fmla="*/ 0 h 2842249"/>
              <a:gd name="connsiteX2" fmla="*/ 2698877 w 2698877"/>
              <a:gd name="connsiteY2" fmla="*/ 333433 h 2842249"/>
              <a:gd name="connsiteX3" fmla="*/ 2698877 w 2698877"/>
              <a:gd name="connsiteY3" fmla="*/ 2508816 h 2842249"/>
              <a:gd name="connsiteX4" fmla="*/ 2365502 w 2698877"/>
              <a:gd name="connsiteY4" fmla="*/ 2842249 h 2842249"/>
              <a:gd name="connsiteX5" fmla="*/ 333375 w 2698877"/>
              <a:gd name="connsiteY5" fmla="*/ 2842249 h 2842249"/>
              <a:gd name="connsiteX6" fmla="*/ 0 w 2698877"/>
              <a:gd name="connsiteY6" fmla="*/ 2508816 h 2842249"/>
              <a:gd name="connsiteX7" fmla="*/ 0 w 2698877"/>
              <a:gd name="connsiteY7" fmla="*/ 333433 h 2842249"/>
              <a:gd name="connsiteX8" fmla="*/ 333375 w 2698877"/>
              <a:gd name="connsiteY8" fmla="*/ 0 h 2842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8877" h="2842249">
                <a:moveTo>
                  <a:pt x="333375" y="0"/>
                </a:moveTo>
                <a:lnTo>
                  <a:pt x="2365502" y="0"/>
                </a:lnTo>
                <a:cubicBezTo>
                  <a:pt x="2549620" y="0"/>
                  <a:pt x="2698877" y="149283"/>
                  <a:pt x="2698877" y="333433"/>
                </a:cubicBezTo>
                <a:lnTo>
                  <a:pt x="2698877" y="2508816"/>
                </a:lnTo>
                <a:cubicBezTo>
                  <a:pt x="2698877" y="2692966"/>
                  <a:pt x="2549620" y="2842249"/>
                  <a:pt x="2365502" y="2842249"/>
                </a:cubicBezTo>
                <a:lnTo>
                  <a:pt x="333375" y="2842249"/>
                </a:lnTo>
                <a:cubicBezTo>
                  <a:pt x="149257" y="2842249"/>
                  <a:pt x="0" y="2692966"/>
                  <a:pt x="0" y="2508816"/>
                </a:cubicBezTo>
                <a:lnTo>
                  <a:pt x="0" y="333433"/>
                </a:lnTo>
                <a:cubicBezTo>
                  <a:pt x="0" y="149283"/>
                  <a:pt x="149257" y="0"/>
                  <a:pt x="333375" y="0"/>
                </a:cubicBezTo>
                <a:close/>
              </a:path>
            </a:pathLst>
          </a:custGeom>
          <a:solidFill>
            <a:schemeClr val="accent3"/>
          </a:solidFill>
        </p:spPr>
        <p:txBody>
          <a:bodyPr wrap="square" lIns="396000" tIns="360000" rIns="180000">
            <a:noAutofit/>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 te bewerken</a:t>
            </a:r>
          </a:p>
        </p:txBody>
      </p:sp>
      <p:sp>
        <p:nvSpPr>
          <p:cNvPr id="20" name="Tijdelijke aanduiding voor tekst 19">
            <a:extLst>
              <a:ext uri="{FF2B5EF4-FFF2-40B4-BE49-F238E27FC236}">
                <a16:creationId xmlns:a16="http://schemas.microsoft.com/office/drawing/2014/main" id="{0D61A78B-34A1-E748-21BE-2004DAEDDB03}"/>
              </a:ext>
            </a:extLst>
          </p:cNvPr>
          <p:cNvSpPr>
            <a:spLocks noGrp="1"/>
          </p:cNvSpPr>
          <p:nvPr>
            <p:ph type="body" sz="half" idx="19" hasCustomPrompt="1"/>
          </p:nvPr>
        </p:nvSpPr>
        <p:spPr>
          <a:xfrm>
            <a:off x="6064502" y="2064238"/>
            <a:ext cx="2844001" cy="2842249"/>
          </a:xfrm>
          <a:custGeom>
            <a:avLst/>
            <a:gdLst>
              <a:gd name="connsiteX0" fmla="*/ 333639 w 2844001"/>
              <a:gd name="connsiteY0" fmla="*/ 0 h 2842249"/>
              <a:gd name="connsiteX1" fmla="*/ 2510362 w 2844001"/>
              <a:gd name="connsiteY1" fmla="*/ 0 h 2842249"/>
              <a:gd name="connsiteX2" fmla="*/ 2844001 w 2844001"/>
              <a:gd name="connsiteY2" fmla="*/ 333433 h 2842249"/>
              <a:gd name="connsiteX3" fmla="*/ 2844001 w 2844001"/>
              <a:gd name="connsiteY3" fmla="*/ 2508816 h 2842249"/>
              <a:gd name="connsiteX4" fmla="*/ 2510362 w 2844001"/>
              <a:gd name="connsiteY4" fmla="*/ 2842249 h 2842249"/>
              <a:gd name="connsiteX5" fmla="*/ 333639 w 2844001"/>
              <a:gd name="connsiteY5" fmla="*/ 2842249 h 2842249"/>
              <a:gd name="connsiteX6" fmla="*/ 0 w 2844001"/>
              <a:gd name="connsiteY6" fmla="*/ 2508816 h 2842249"/>
              <a:gd name="connsiteX7" fmla="*/ 0 w 2844001"/>
              <a:gd name="connsiteY7" fmla="*/ 333433 h 2842249"/>
              <a:gd name="connsiteX8" fmla="*/ 333639 w 2844001"/>
              <a:gd name="connsiteY8" fmla="*/ 0 h 2842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44001" h="2842249">
                <a:moveTo>
                  <a:pt x="333639" y="0"/>
                </a:moveTo>
                <a:lnTo>
                  <a:pt x="2510362" y="0"/>
                </a:lnTo>
                <a:cubicBezTo>
                  <a:pt x="2694626" y="0"/>
                  <a:pt x="2844001" y="149283"/>
                  <a:pt x="2844001" y="333433"/>
                </a:cubicBezTo>
                <a:lnTo>
                  <a:pt x="2844001" y="2508816"/>
                </a:lnTo>
                <a:cubicBezTo>
                  <a:pt x="2844001" y="2692966"/>
                  <a:pt x="2694626" y="2842249"/>
                  <a:pt x="2510362" y="2842249"/>
                </a:cubicBezTo>
                <a:lnTo>
                  <a:pt x="333639" y="2842249"/>
                </a:lnTo>
                <a:cubicBezTo>
                  <a:pt x="149375" y="2842249"/>
                  <a:pt x="0" y="2692966"/>
                  <a:pt x="0" y="2508816"/>
                </a:cubicBezTo>
                <a:lnTo>
                  <a:pt x="0" y="333433"/>
                </a:lnTo>
                <a:cubicBezTo>
                  <a:pt x="0" y="149283"/>
                  <a:pt x="149375" y="0"/>
                  <a:pt x="333639" y="0"/>
                </a:cubicBezTo>
                <a:close/>
              </a:path>
            </a:pathLst>
          </a:custGeom>
          <a:solidFill>
            <a:schemeClr val="accent1"/>
          </a:solidFill>
        </p:spPr>
        <p:txBody>
          <a:bodyPr wrap="square" lIns="413998" tIns="396000" rIns="180000">
            <a:noAutofit/>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 te bewerken</a:t>
            </a:r>
          </a:p>
        </p:txBody>
      </p:sp>
      <p:sp>
        <p:nvSpPr>
          <p:cNvPr id="16" name="Text Placeholder 3">
            <a:extLst>
              <a:ext uri="{FF2B5EF4-FFF2-40B4-BE49-F238E27FC236}">
                <a16:creationId xmlns:a16="http://schemas.microsoft.com/office/drawing/2014/main" id="{AE439CEE-70BD-B26F-EC09-85EDE14D1836}"/>
              </a:ext>
            </a:extLst>
          </p:cNvPr>
          <p:cNvSpPr>
            <a:spLocks noGrp="1"/>
          </p:cNvSpPr>
          <p:nvPr>
            <p:ph type="body" sz="half" idx="21" hasCustomPrompt="1"/>
          </p:nvPr>
        </p:nvSpPr>
        <p:spPr>
          <a:xfrm>
            <a:off x="3627344" y="1548000"/>
            <a:ext cx="2294283" cy="387400"/>
          </a:xfrm>
        </p:spPr>
        <p:txBody>
          <a:bodyPr/>
          <a:lstStyle>
            <a:lvl1pPr marL="0" indent="0">
              <a:buNone/>
              <a:defRPr sz="22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Dit is een kopje</a:t>
            </a:r>
          </a:p>
        </p:txBody>
      </p:sp>
      <p:sp>
        <p:nvSpPr>
          <p:cNvPr id="17" name="Text Placeholder 3">
            <a:extLst>
              <a:ext uri="{FF2B5EF4-FFF2-40B4-BE49-F238E27FC236}">
                <a16:creationId xmlns:a16="http://schemas.microsoft.com/office/drawing/2014/main" id="{B4AD4178-F588-0B95-C8FA-168FEB17CEB6}"/>
              </a:ext>
            </a:extLst>
          </p:cNvPr>
          <p:cNvSpPr>
            <a:spLocks noGrp="1"/>
          </p:cNvSpPr>
          <p:nvPr>
            <p:ph type="body" sz="half" idx="22" hasCustomPrompt="1"/>
          </p:nvPr>
        </p:nvSpPr>
        <p:spPr>
          <a:xfrm>
            <a:off x="6470575" y="1548000"/>
            <a:ext cx="2437928" cy="387400"/>
          </a:xfrm>
        </p:spPr>
        <p:txBody>
          <a:bodyPr/>
          <a:lstStyle>
            <a:lvl1pPr marL="0" indent="0">
              <a:buNone/>
              <a:defRPr sz="22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Dit is een kopje</a:t>
            </a:r>
          </a:p>
        </p:txBody>
      </p:sp>
      <p:sp>
        <p:nvSpPr>
          <p:cNvPr id="21" name="Tijdelijke aanduiding voor tekst 20">
            <a:extLst>
              <a:ext uri="{FF2B5EF4-FFF2-40B4-BE49-F238E27FC236}">
                <a16:creationId xmlns:a16="http://schemas.microsoft.com/office/drawing/2014/main" id="{B6927B41-78DC-BBAD-E608-3D27F081E9FC}"/>
              </a:ext>
            </a:extLst>
          </p:cNvPr>
          <p:cNvSpPr>
            <a:spLocks noGrp="1"/>
          </p:cNvSpPr>
          <p:nvPr>
            <p:ph type="body" sz="half" idx="23" hasCustomPrompt="1"/>
          </p:nvPr>
        </p:nvSpPr>
        <p:spPr>
          <a:xfrm>
            <a:off x="234000" y="2064238"/>
            <a:ext cx="2844001" cy="2842249"/>
          </a:xfrm>
          <a:custGeom>
            <a:avLst/>
            <a:gdLst>
              <a:gd name="connsiteX0" fmla="*/ 333639 w 2844001"/>
              <a:gd name="connsiteY0" fmla="*/ 0 h 2842249"/>
              <a:gd name="connsiteX1" fmla="*/ 2510362 w 2844001"/>
              <a:gd name="connsiteY1" fmla="*/ 0 h 2842249"/>
              <a:gd name="connsiteX2" fmla="*/ 2844001 w 2844001"/>
              <a:gd name="connsiteY2" fmla="*/ 333433 h 2842249"/>
              <a:gd name="connsiteX3" fmla="*/ 2844001 w 2844001"/>
              <a:gd name="connsiteY3" fmla="*/ 2508816 h 2842249"/>
              <a:gd name="connsiteX4" fmla="*/ 2510362 w 2844001"/>
              <a:gd name="connsiteY4" fmla="*/ 2842249 h 2842249"/>
              <a:gd name="connsiteX5" fmla="*/ 333639 w 2844001"/>
              <a:gd name="connsiteY5" fmla="*/ 2842249 h 2842249"/>
              <a:gd name="connsiteX6" fmla="*/ 0 w 2844001"/>
              <a:gd name="connsiteY6" fmla="*/ 2508816 h 2842249"/>
              <a:gd name="connsiteX7" fmla="*/ 0 w 2844001"/>
              <a:gd name="connsiteY7" fmla="*/ 333433 h 2842249"/>
              <a:gd name="connsiteX8" fmla="*/ 333639 w 2844001"/>
              <a:gd name="connsiteY8" fmla="*/ 0 h 2842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44001" h="2842249">
                <a:moveTo>
                  <a:pt x="333639" y="0"/>
                </a:moveTo>
                <a:lnTo>
                  <a:pt x="2510362" y="0"/>
                </a:lnTo>
                <a:cubicBezTo>
                  <a:pt x="2694626" y="0"/>
                  <a:pt x="2844001" y="149283"/>
                  <a:pt x="2844001" y="333433"/>
                </a:cubicBezTo>
                <a:lnTo>
                  <a:pt x="2844001" y="2508816"/>
                </a:lnTo>
                <a:cubicBezTo>
                  <a:pt x="2844001" y="2692966"/>
                  <a:pt x="2694626" y="2842249"/>
                  <a:pt x="2510362" y="2842249"/>
                </a:cubicBezTo>
                <a:lnTo>
                  <a:pt x="333639" y="2842249"/>
                </a:lnTo>
                <a:cubicBezTo>
                  <a:pt x="149375" y="2842249"/>
                  <a:pt x="0" y="2692966"/>
                  <a:pt x="0" y="2508816"/>
                </a:cubicBezTo>
                <a:lnTo>
                  <a:pt x="0" y="333433"/>
                </a:lnTo>
                <a:cubicBezTo>
                  <a:pt x="0" y="149283"/>
                  <a:pt x="149375" y="0"/>
                  <a:pt x="333639" y="0"/>
                </a:cubicBezTo>
                <a:close/>
              </a:path>
            </a:pathLst>
          </a:custGeom>
          <a:solidFill>
            <a:schemeClr val="accent1"/>
          </a:solidFill>
        </p:spPr>
        <p:txBody>
          <a:bodyPr wrap="square" lIns="413998" tIns="396000" rIns="180000">
            <a:noAutofit/>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 te bewerken</a:t>
            </a:r>
          </a:p>
        </p:txBody>
      </p:sp>
    </p:spTree>
    <p:extLst>
      <p:ext uri="{BB962C8B-B14F-4D97-AF65-F5344CB8AC3E}">
        <p14:creationId xmlns:p14="http://schemas.microsoft.com/office/powerpoint/2010/main" val="196189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ier termen">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929926B-3126-E446-9C4D-3CDD5194BF3F}" type="datetime4">
              <a:rPr lang="nl-NL" smtClean="0"/>
              <a:t>27 augustus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28" name="Title 1">
            <a:extLst>
              <a:ext uri="{FF2B5EF4-FFF2-40B4-BE49-F238E27FC236}">
                <a16:creationId xmlns:a16="http://schemas.microsoft.com/office/drawing/2014/main" id="{A7C81726-5BCE-D01E-8A0C-AFBA129B15C9}"/>
              </a:ext>
            </a:extLst>
          </p:cNvPr>
          <p:cNvSpPr>
            <a:spLocks noGrp="1"/>
          </p:cNvSpPr>
          <p:nvPr>
            <p:ph type="title"/>
          </p:nvPr>
        </p:nvSpPr>
        <p:spPr>
          <a:xfrm>
            <a:off x="360000" y="360000"/>
            <a:ext cx="8424000" cy="674800"/>
          </a:xfrm>
        </p:spPr>
        <p:txBody>
          <a:bodyPr/>
          <a:lstStyle>
            <a:lvl1pPr>
              <a:defRPr>
                <a:solidFill>
                  <a:schemeClr val="tx1"/>
                </a:solidFill>
              </a:defRPr>
            </a:lvl1pPr>
          </a:lstStyle>
          <a:p>
            <a:r>
              <a:rPr lang="en-GB"/>
              <a:t>Click to edit Master title style</a:t>
            </a:r>
            <a:endParaRPr lang="en-US"/>
          </a:p>
        </p:txBody>
      </p:sp>
      <p:sp>
        <p:nvSpPr>
          <p:cNvPr id="26" name="Tijdelijke aanduiding voor tekst 25">
            <a:extLst>
              <a:ext uri="{FF2B5EF4-FFF2-40B4-BE49-F238E27FC236}">
                <a16:creationId xmlns:a16="http://schemas.microsoft.com/office/drawing/2014/main" id="{43034A3F-4B7C-9594-DC3F-91ADBC41F61F}"/>
              </a:ext>
            </a:extLst>
          </p:cNvPr>
          <p:cNvSpPr>
            <a:spLocks noGrp="1"/>
          </p:cNvSpPr>
          <p:nvPr>
            <p:ph type="body" sz="half" idx="17" hasCustomPrompt="1"/>
          </p:nvPr>
        </p:nvSpPr>
        <p:spPr>
          <a:xfrm>
            <a:off x="234187" y="1305279"/>
            <a:ext cx="2131187" cy="1194884"/>
          </a:xfrm>
          <a:custGeom>
            <a:avLst/>
            <a:gdLst>
              <a:gd name="connsiteX0" fmla="*/ 333375 w 2131187"/>
              <a:gd name="connsiteY0" fmla="*/ 0 h 1194884"/>
              <a:gd name="connsiteX1" fmla="*/ 1797812 w 2131187"/>
              <a:gd name="connsiteY1" fmla="*/ 0 h 1194884"/>
              <a:gd name="connsiteX2" fmla="*/ 2131187 w 2131187"/>
              <a:gd name="connsiteY2" fmla="*/ 333252 h 1194884"/>
              <a:gd name="connsiteX3" fmla="*/ 2131187 w 2131187"/>
              <a:gd name="connsiteY3" fmla="*/ 861632 h 1194884"/>
              <a:gd name="connsiteX4" fmla="*/ 1797812 w 2131187"/>
              <a:gd name="connsiteY4" fmla="*/ 1194884 h 1194884"/>
              <a:gd name="connsiteX5" fmla="*/ 333375 w 2131187"/>
              <a:gd name="connsiteY5" fmla="*/ 1194884 h 1194884"/>
              <a:gd name="connsiteX6" fmla="*/ 0 w 2131187"/>
              <a:gd name="connsiteY6" fmla="*/ 861632 h 1194884"/>
              <a:gd name="connsiteX7" fmla="*/ 0 w 2131187"/>
              <a:gd name="connsiteY7" fmla="*/ 333252 h 1194884"/>
              <a:gd name="connsiteX8" fmla="*/ 333375 w 2131187"/>
              <a:gd name="connsiteY8" fmla="*/ 0 h 1194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1187" h="1194884">
                <a:moveTo>
                  <a:pt x="333375" y="0"/>
                </a:moveTo>
                <a:lnTo>
                  <a:pt x="1797812" y="0"/>
                </a:lnTo>
                <a:cubicBezTo>
                  <a:pt x="1981930" y="0"/>
                  <a:pt x="2131187" y="149202"/>
                  <a:pt x="2131187" y="333252"/>
                </a:cubicBezTo>
                <a:lnTo>
                  <a:pt x="2131187" y="861632"/>
                </a:lnTo>
                <a:cubicBezTo>
                  <a:pt x="2131187" y="1045682"/>
                  <a:pt x="1981930" y="1194884"/>
                  <a:pt x="1797812" y="1194884"/>
                </a:cubicBezTo>
                <a:lnTo>
                  <a:pt x="333375" y="1194884"/>
                </a:lnTo>
                <a:cubicBezTo>
                  <a:pt x="149257" y="1194884"/>
                  <a:pt x="0" y="1045682"/>
                  <a:pt x="0" y="861632"/>
                </a:cubicBezTo>
                <a:lnTo>
                  <a:pt x="0" y="333252"/>
                </a:lnTo>
                <a:cubicBezTo>
                  <a:pt x="0" y="149202"/>
                  <a:pt x="149257" y="0"/>
                  <a:pt x="333375" y="0"/>
                </a:cubicBezTo>
                <a:close/>
              </a:path>
            </a:pathLst>
          </a:custGeom>
          <a:solidFill>
            <a:schemeClr val="accent1"/>
          </a:solidFill>
        </p:spPr>
        <p:txBody>
          <a:bodyPr wrap="square" anchor="ctr" anchorCtr="0">
            <a:noAutofit/>
          </a:bodyPr>
          <a:lstStyle>
            <a:lvl1pPr marL="0" indent="0" algn="ctr">
              <a:buNone/>
              <a:defRPr sz="34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Een term</a:t>
            </a:r>
          </a:p>
        </p:txBody>
      </p:sp>
      <p:sp>
        <p:nvSpPr>
          <p:cNvPr id="19" name="Tijdelijke aanduiding voor tekst 18">
            <a:extLst>
              <a:ext uri="{FF2B5EF4-FFF2-40B4-BE49-F238E27FC236}">
                <a16:creationId xmlns:a16="http://schemas.microsoft.com/office/drawing/2014/main" id="{3372425D-0B39-45E3-925A-3724F0699179}"/>
              </a:ext>
            </a:extLst>
          </p:cNvPr>
          <p:cNvSpPr>
            <a:spLocks noGrp="1"/>
          </p:cNvSpPr>
          <p:nvPr>
            <p:ph type="body" sz="half" idx="18" hasCustomPrompt="1"/>
          </p:nvPr>
        </p:nvSpPr>
        <p:spPr>
          <a:xfrm>
            <a:off x="2512949" y="2642984"/>
            <a:ext cx="1988439" cy="1718694"/>
          </a:xfrm>
          <a:custGeom>
            <a:avLst/>
            <a:gdLst>
              <a:gd name="connsiteX0" fmla="*/ 333375 w 1988439"/>
              <a:gd name="connsiteY0" fmla="*/ 0 h 1718694"/>
              <a:gd name="connsiteX1" fmla="*/ 1655064 w 1988439"/>
              <a:gd name="connsiteY1" fmla="*/ 0 h 1718694"/>
              <a:gd name="connsiteX2" fmla="*/ 1988439 w 1988439"/>
              <a:gd name="connsiteY2" fmla="*/ 333252 h 1718694"/>
              <a:gd name="connsiteX3" fmla="*/ 1988439 w 1988439"/>
              <a:gd name="connsiteY3" fmla="*/ 1385442 h 1718694"/>
              <a:gd name="connsiteX4" fmla="*/ 1655064 w 1988439"/>
              <a:gd name="connsiteY4" fmla="*/ 1718694 h 1718694"/>
              <a:gd name="connsiteX5" fmla="*/ 333375 w 1988439"/>
              <a:gd name="connsiteY5" fmla="*/ 1718694 h 1718694"/>
              <a:gd name="connsiteX6" fmla="*/ 0 w 1988439"/>
              <a:gd name="connsiteY6" fmla="*/ 1385442 h 1718694"/>
              <a:gd name="connsiteX7" fmla="*/ 0 w 1988439"/>
              <a:gd name="connsiteY7" fmla="*/ 333252 h 1718694"/>
              <a:gd name="connsiteX8" fmla="*/ 333375 w 1988439"/>
              <a:gd name="connsiteY8" fmla="*/ 0 h 171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8439" h="1718694">
                <a:moveTo>
                  <a:pt x="333375" y="0"/>
                </a:moveTo>
                <a:lnTo>
                  <a:pt x="1655064" y="0"/>
                </a:lnTo>
                <a:cubicBezTo>
                  <a:pt x="1839182" y="0"/>
                  <a:pt x="1988439" y="149202"/>
                  <a:pt x="1988439" y="333252"/>
                </a:cubicBezTo>
                <a:lnTo>
                  <a:pt x="1988439" y="1385442"/>
                </a:lnTo>
                <a:cubicBezTo>
                  <a:pt x="1988439" y="1569492"/>
                  <a:pt x="1839182" y="1718694"/>
                  <a:pt x="1655064" y="1718694"/>
                </a:cubicBezTo>
                <a:lnTo>
                  <a:pt x="333375" y="1718694"/>
                </a:lnTo>
                <a:cubicBezTo>
                  <a:pt x="149257" y="1718694"/>
                  <a:pt x="0" y="1569492"/>
                  <a:pt x="0" y="1385442"/>
                </a:cubicBezTo>
                <a:lnTo>
                  <a:pt x="0" y="333252"/>
                </a:lnTo>
                <a:cubicBezTo>
                  <a:pt x="0" y="149202"/>
                  <a:pt x="149257" y="0"/>
                  <a:pt x="333375" y="0"/>
                </a:cubicBezTo>
                <a:close/>
              </a:path>
            </a:pathLst>
          </a:custGeom>
          <a:solidFill>
            <a:schemeClr val="accent6"/>
          </a:solidFill>
        </p:spPr>
        <p:txBody>
          <a:bodyPr wrap="square" lIns="251999" tIns="251999" rIns="108000">
            <a:noAutofit/>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 te bewerken</a:t>
            </a:r>
          </a:p>
        </p:txBody>
      </p:sp>
      <p:sp>
        <p:nvSpPr>
          <p:cNvPr id="18" name="Tijdelijke aanduiding voor tekst 17">
            <a:extLst>
              <a:ext uri="{FF2B5EF4-FFF2-40B4-BE49-F238E27FC236}">
                <a16:creationId xmlns:a16="http://schemas.microsoft.com/office/drawing/2014/main" id="{0B2EE64F-08AF-7B29-AE3E-51A775B201DD}"/>
              </a:ext>
            </a:extLst>
          </p:cNvPr>
          <p:cNvSpPr>
            <a:spLocks noGrp="1"/>
          </p:cNvSpPr>
          <p:nvPr>
            <p:ph type="body" sz="half" idx="23" hasCustomPrompt="1"/>
          </p:nvPr>
        </p:nvSpPr>
        <p:spPr>
          <a:xfrm>
            <a:off x="234187" y="2642985"/>
            <a:ext cx="2131187" cy="1718694"/>
          </a:xfrm>
          <a:custGeom>
            <a:avLst/>
            <a:gdLst>
              <a:gd name="connsiteX0" fmla="*/ 333375 w 2131187"/>
              <a:gd name="connsiteY0" fmla="*/ 0 h 1718694"/>
              <a:gd name="connsiteX1" fmla="*/ 1797812 w 2131187"/>
              <a:gd name="connsiteY1" fmla="*/ 0 h 1718694"/>
              <a:gd name="connsiteX2" fmla="*/ 2131187 w 2131187"/>
              <a:gd name="connsiteY2" fmla="*/ 333252 h 1718694"/>
              <a:gd name="connsiteX3" fmla="*/ 2131187 w 2131187"/>
              <a:gd name="connsiteY3" fmla="*/ 1385442 h 1718694"/>
              <a:gd name="connsiteX4" fmla="*/ 1797812 w 2131187"/>
              <a:gd name="connsiteY4" fmla="*/ 1718694 h 1718694"/>
              <a:gd name="connsiteX5" fmla="*/ 333375 w 2131187"/>
              <a:gd name="connsiteY5" fmla="*/ 1718694 h 1718694"/>
              <a:gd name="connsiteX6" fmla="*/ 0 w 2131187"/>
              <a:gd name="connsiteY6" fmla="*/ 1385442 h 1718694"/>
              <a:gd name="connsiteX7" fmla="*/ 0 w 2131187"/>
              <a:gd name="connsiteY7" fmla="*/ 333252 h 1718694"/>
              <a:gd name="connsiteX8" fmla="*/ 333375 w 2131187"/>
              <a:gd name="connsiteY8" fmla="*/ 0 h 171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1187" h="1718694">
                <a:moveTo>
                  <a:pt x="333375" y="0"/>
                </a:moveTo>
                <a:lnTo>
                  <a:pt x="1797812" y="0"/>
                </a:lnTo>
                <a:cubicBezTo>
                  <a:pt x="1981930" y="0"/>
                  <a:pt x="2131187" y="149202"/>
                  <a:pt x="2131187" y="333252"/>
                </a:cubicBezTo>
                <a:lnTo>
                  <a:pt x="2131187" y="1385442"/>
                </a:lnTo>
                <a:cubicBezTo>
                  <a:pt x="2131187" y="1569492"/>
                  <a:pt x="1981930" y="1718694"/>
                  <a:pt x="1797812" y="1718694"/>
                </a:cubicBezTo>
                <a:lnTo>
                  <a:pt x="333375" y="1718694"/>
                </a:lnTo>
                <a:cubicBezTo>
                  <a:pt x="149257" y="1718694"/>
                  <a:pt x="0" y="1569492"/>
                  <a:pt x="0" y="1385442"/>
                </a:cubicBezTo>
                <a:lnTo>
                  <a:pt x="0" y="333252"/>
                </a:lnTo>
                <a:cubicBezTo>
                  <a:pt x="0" y="149202"/>
                  <a:pt x="149257" y="0"/>
                  <a:pt x="333375" y="0"/>
                </a:cubicBezTo>
                <a:close/>
              </a:path>
            </a:pathLst>
          </a:custGeom>
          <a:solidFill>
            <a:schemeClr val="accent5"/>
          </a:solidFill>
        </p:spPr>
        <p:txBody>
          <a:bodyPr wrap="square" lIns="251999" tIns="251999" rIns="108000">
            <a:noAutofit/>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 te bewerken</a:t>
            </a:r>
          </a:p>
        </p:txBody>
      </p:sp>
      <p:sp>
        <p:nvSpPr>
          <p:cNvPr id="25" name="Tijdelijke aanduiding voor tekst 24">
            <a:extLst>
              <a:ext uri="{FF2B5EF4-FFF2-40B4-BE49-F238E27FC236}">
                <a16:creationId xmlns:a16="http://schemas.microsoft.com/office/drawing/2014/main" id="{BA043CE2-10B4-0096-A74A-E45E8EDD6020}"/>
              </a:ext>
            </a:extLst>
          </p:cNvPr>
          <p:cNvSpPr>
            <a:spLocks noGrp="1"/>
          </p:cNvSpPr>
          <p:nvPr>
            <p:ph type="body" sz="half" idx="24" hasCustomPrompt="1"/>
          </p:nvPr>
        </p:nvSpPr>
        <p:spPr>
          <a:xfrm>
            <a:off x="2512949" y="1305279"/>
            <a:ext cx="1987169" cy="1194884"/>
          </a:xfrm>
          <a:custGeom>
            <a:avLst/>
            <a:gdLst>
              <a:gd name="connsiteX0" fmla="*/ 333375 w 1987169"/>
              <a:gd name="connsiteY0" fmla="*/ 0 h 1194884"/>
              <a:gd name="connsiteX1" fmla="*/ 1653794 w 1987169"/>
              <a:gd name="connsiteY1" fmla="*/ 0 h 1194884"/>
              <a:gd name="connsiteX2" fmla="*/ 1987169 w 1987169"/>
              <a:gd name="connsiteY2" fmla="*/ 333252 h 1194884"/>
              <a:gd name="connsiteX3" fmla="*/ 1987169 w 1987169"/>
              <a:gd name="connsiteY3" fmla="*/ 861632 h 1194884"/>
              <a:gd name="connsiteX4" fmla="*/ 1653794 w 1987169"/>
              <a:gd name="connsiteY4" fmla="*/ 1194884 h 1194884"/>
              <a:gd name="connsiteX5" fmla="*/ 333375 w 1987169"/>
              <a:gd name="connsiteY5" fmla="*/ 1194884 h 1194884"/>
              <a:gd name="connsiteX6" fmla="*/ 0 w 1987169"/>
              <a:gd name="connsiteY6" fmla="*/ 861632 h 1194884"/>
              <a:gd name="connsiteX7" fmla="*/ 0 w 1987169"/>
              <a:gd name="connsiteY7" fmla="*/ 333252 h 1194884"/>
              <a:gd name="connsiteX8" fmla="*/ 333375 w 1987169"/>
              <a:gd name="connsiteY8" fmla="*/ 0 h 1194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7169" h="1194884">
                <a:moveTo>
                  <a:pt x="333375" y="0"/>
                </a:moveTo>
                <a:lnTo>
                  <a:pt x="1653794" y="0"/>
                </a:lnTo>
                <a:cubicBezTo>
                  <a:pt x="1837912" y="0"/>
                  <a:pt x="1987169" y="149202"/>
                  <a:pt x="1987169" y="333252"/>
                </a:cubicBezTo>
                <a:lnTo>
                  <a:pt x="1987169" y="861632"/>
                </a:lnTo>
                <a:cubicBezTo>
                  <a:pt x="1987169" y="1045682"/>
                  <a:pt x="1837912" y="1194884"/>
                  <a:pt x="1653794" y="1194884"/>
                </a:cubicBezTo>
                <a:lnTo>
                  <a:pt x="333375" y="1194884"/>
                </a:lnTo>
                <a:cubicBezTo>
                  <a:pt x="149257" y="1194884"/>
                  <a:pt x="0" y="1045682"/>
                  <a:pt x="0" y="861632"/>
                </a:cubicBezTo>
                <a:lnTo>
                  <a:pt x="0" y="333252"/>
                </a:lnTo>
                <a:cubicBezTo>
                  <a:pt x="0" y="149202"/>
                  <a:pt x="149257" y="0"/>
                  <a:pt x="333375" y="0"/>
                </a:cubicBezTo>
                <a:close/>
              </a:path>
            </a:pathLst>
          </a:custGeom>
          <a:solidFill>
            <a:schemeClr val="accent2"/>
          </a:solidFill>
        </p:spPr>
        <p:txBody>
          <a:bodyPr wrap="square" anchor="ctr" anchorCtr="0">
            <a:noAutofit/>
          </a:bodyPr>
          <a:lstStyle>
            <a:lvl1pPr marL="0" indent="0" algn="ctr">
              <a:buNone/>
              <a:defRPr sz="34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Een term</a:t>
            </a:r>
          </a:p>
        </p:txBody>
      </p:sp>
      <p:sp>
        <p:nvSpPr>
          <p:cNvPr id="31" name="Tijdelijke aanduiding voor tekst 30">
            <a:extLst>
              <a:ext uri="{FF2B5EF4-FFF2-40B4-BE49-F238E27FC236}">
                <a16:creationId xmlns:a16="http://schemas.microsoft.com/office/drawing/2014/main" id="{170B674F-3E34-7FC9-2C4F-3EAEFC12E949}"/>
              </a:ext>
            </a:extLst>
          </p:cNvPr>
          <p:cNvSpPr>
            <a:spLocks noGrp="1"/>
          </p:cNvSpPr>
          <p:nvPr>
            <p:ph type="body" sz="half" idx="25" hasCustomPrompt="1"/>
          </p:nvPr>
        </p:nvSpPr>
        <p:spPr>
          <a:xfrm>
            <a:off x="4644000" y="2642984"/>
            <a:ext cx="1988439" cy="1718694"/>
          </a:xfrm>
          <a:custGeom>
            <a:avLst/>
            <a:gdLst>
              <a:gd name="connsiteX0" fmla="*/ 333375 w 1988439"/>
              <a:gd name="connsiteY0" fmla="*/ 0 h 1718694"/>
              <a:gd name="connsiteX1" fmla="*/ 1655064 w 1988439"/>
              <a:gd name="connsiteY1" fmla="*/ 0 h 1718694"/>
              <a:gd name="connsiteX2" fmla="*/ 1988439 w 1988439"/>
              <a:gd name="connsiteY2" fmla="*/ 333252 h 1718694"/>
              <a:gd name="connsiteX3" fmla="*/ 1988439 w 1988439"/>
              <a:gd name="connsiteY3" fmla="*/ 1385442 h 1718694"/>
              <a:gd name="connsiteX4" fmla="*/ 1655064 w 1988439"/>
              <a:gd name="connsiteY4" fmla="*/ 1718694 h 1718694"/>
              <a:gd name="connsiteX5" fmla="*/ 333375 w 1988439"/>
              <a:gd name="connsiteY5" fmla="*/ 1718694 h 1718694"/>
              <a:gd name="connsiteX6" fmla="*/ 0 w 1988439"/>
              <a:gd name="connsiteY6" fmla="*/ 1385442 h 1718694"/>
              <a:gd name="connsiteX7" fmla="*/ 0 w 1988439"/>
              <a:gd name="connsiteY7" fmla="*/ 333252 h 1718694"/>
              <a:gd name="connsiteX8" fmla="*/ 333375 w 1988439"/>
              <a:gd name="connsiteY8" fmla="*/ 0 h 171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8439" h="1718694">
                <a:moveTo>
                  <a:pt x="333375" y="0"/>
                </a:moveTo>
                <a:lnTo>
                  <a:pt x="1655064" y="0"/>
                </a:lnTo>
                <a:cubicBezTo>
                  <a:pt x="1839182" y="0"/>
                  <a:pt x="1988439" y="149202"/>
                  <a:pt x="1988439" y="333252"/>
                </a:cubicBezTo>
                <a:lnTo>
                  <a:pt x="1988439" y="1385442"/>
                </a:lnTo>
                <a:cubicBezTo>
                  <a:pt x="1988439" y="1569492"/>
                  <a:pt x="1839182" y="1718694"/>
                  <a:pt x="1655064" y="1718694"/>
                </a:cubicBezTo>
                <a:lnTo>
                  <a:pt x="333375" y="1718694"/>
                </a:lnTo>
                <a:cubicBezTo>
                  <a:pt x="149257" y="1718694"/>
                  <a:pt x="0" y="1569492"/>
                  <a:pt x="0" y="1385442"/>
                </a:cubicBezTo>
                <a:lnTo>
                  <a:pt x="0" y="333252"/>
                </a:lnTo>
                <a:cubicBezTo>
                  <a:pt x="0" y="149202"/>
                  <a:pt x="149257" y="0"/>
                  <a:pt x="333375" y="0"/>
                </a:cubicBezTo>
                <a:close/>
              </a:path>
            </a:pathLst>
          </a:custGeom>
          <a:solidFill>
            <a:schemeClr val="accent5"/>
          </a:solidFill>
        </p:spPr>
        <p:txBody>
          <a:bodyPr wrap="square" lIns="251999" tIns="251999" rIns="108000">
            <a:noAutofit/>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 te bewerken</a:t>
            </a:r>
          </a:p>
        </p:txBody>
      </p:sp>
      <p:sp>
        <p:nvSpPr>
          <p:cNvPr id="32" name="Tijdelijke aanduiding voor tekst 31">
            <a:extLst>
              <a:ext uri="{FF2B5EF4-FFF2-40B4-BE49-F238E27FC236}">
                <a16:creationId xmlns:a16="http://schemas.microsoft.com/office/drawing/2014/main" id="{C0254176-B902-1E4A-336F-58EEB9D5C395}"/>
              </a:ext>
            </a:extLst>
          </p:cNvPr>
          <p:cNvSpPr>
            <a:spLocks noGrp="1"/>
          </p:cNvSpPr>
          <p:nvPr>
            <p:ph type="body" sz="half" idx="26" hasCustomPrompt="1"/>
          </p:nvPr>
        </p:nvSpPr>
        <p:spPr>
          <a:xfrm>
            <a:off x="4644000" y="1305279"/>
            <a:ext cx="1987169" cy="1194884"/>
          </a:xfrm>
          <a:custGeom>
            <a:avLst/>
            <a:gdLst>
              <a:gd name="connsiteX0" fmla="*/ 333375 w 1987169"/>
              <a:gd name="connsiteY0" fmla="*/ 0 h 1194884"/>
              <a:gd name="connsiteX1" fmla="*/ 1653794 w 1987169"/>
              <a:gd name="connsiteY1" fmla="*/ 0 h 1194884"/>
              <a:gd name="connsiteX2" fmla="*/ 1987169 w 1987169"/>
              <a:gd name="connsiteY2" fmla="*/ 333252 h 1194884"/>
              <a:gd name="connsiteX3" fmla="*/ 1987169 w 1987169"/>
              <a:gd name="connsiteY3" fmla="*/ 861632 h 1194884"/>
              <a:gd name="connsiteX4" fmla="*/ 1653794 w 1987169"/>
              <a:gd name="connsiteY4" fmla="*/ 1194884 h 1194884"/>
              <a:gd name="connsiteX5" fmla="*/ 333375 w 1987169"/>
              <a:gd name="connsiteY5" fmla="*/ 1194884 h 1194884"/>
              <a:gd name="connsiteX6" fmla="*/ 0 w 1987169"/>
              <a:gd name="connsiteY6" fmla="*/ 861632 h 1194884"/>
              <a:gd name="connsiteX7" fmla="*/ 0 w 1987169"/>
              <a:gd name="connsiteY7" fmla="*/ 333252 h 1194884"/>
              <a:gd name="connsiteX8" fmla="*/ 333375 w 1987169"/>
              <a:gd name="connsiteY8" fmla="*/ 0 h 1194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7169" h="1194884">
                <a:moveTo>
                  <a:pt x="333375" y="0"/>
                </a:moveTo>
                <a:lnTo>
                  <a:pt x="1653794" y="0"/>
                </a:lnTo>
                <a:cubicBezTo>
                  <a:pt x="1837912" y="0"/>
                  <a:pt x="1987169" y="149202"/>
                  <a:pt x="1987169" y="333252"/>
                </a:cubicBezTo>
                <a:lnTo>
                  <a:pt x="1987169" y="861632"/>
                </a:lnTo>
                <a:cubicBezTo>
                  <a:pt x="1987169" y="1045682"/>
                  <a:pt x="1837912" y="1194884"/>
                  <a:pt x="1653794" y="1194884"/>
                </a:cubicBezTo>
                <a:lnTo>
                  <a:pt x="333375" y="1194884"/>
                </a:lnTo>
                <a:cubicBezTo>
                  <a:pt x="149257" y="1194884"/>
                  <a:pt x="0" y="1045682"/>
                  <a:pt x="0" y="861632"/>
                </a:cubicBezTo>
                <a:lnTo>
                  <a:pt x="0" y="333252"/>
                </a:lnTo>
                <a:cubicBezTo>
                  <a:pt x="0" y="149202"/>
                  <a:pt x="149257" y="0"/>
                  <a:pt x="333375" y="0"/>
                </a:cubicBezTo>
                <a:close/>
              </a:path>
            </a:pathLst>
          </a:custGeom>
          <a:solidFill>
            <a:schemeClr val="accent1"/>
          </a:solidFill>
        </p:spPr>
        <p:txBody>
          <a:bodyPr wrap="square" anchor="ctr" anchorCtr="0">
            <a:noAutofit/>
          </a:bodyPr>
          <a:lstStyle>
            <a:lvl1pPr marL="0" indent="0" algn="ctr">
              <a:buNone/>
              <a:defRPr sz="34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Een term</a:t>
            </a:r>
          </a:p>
        </p:txBody>
      </p:sp>
      <p:sp>
        <p:nvSpPr>
          <p:cNvPr id="33" name="Tijdelijke aanduiding voor tekst 32">
            <a:extLst>
              <a:ext uri="{FF2B5EF4-FFF2-40B4-BE49-F238E27FC236}">
                <a16:creationId xmlns:a16="http://schemas.microsoft.com/office/drawing/2014/main" id="{B4AFEB35-4692-D08D-0E3B-4B06FC3C8D3C}"/>
              </a:ext>
            </a:extLst>
          </p:cNvPr>
          <p:cNvSpPr>
            <a:spLocks noGrp="1"/>
          </p:cNvSpPr>
          <p:nvPr>
            <p:ph type="body" sz="half" idx="27" hasCustomPrompt="1"/>
          </p:nvPr>
        </p:nvSpPr>
        <p:spPr>
          <a:xfrm>
            <a:off x="6778800" y="1305279"/>
            <a:ext cx="2131187" cy="1194884"/>
          </a:xfrm>
          <a:custGeom>
            <a:avLst/>
            <a:gdLst>
              <a:gd name="connsiteX0" fmla="*/ 333375 w 2131187"/>
              <a:gd name="connsiteY0" fmla="*/ 0 h 1194884"/>
              <a:gd name="connsiteX1" fmla="*/ 1797812 w 2131187"/>
              <a:gd name="connsiteY1" fmla="*/ 0 h 1194884"/>
              <a:gd name="connsiteX2" fmla="*/ 2131187 w 2131187"/>
              <a:gd name="connsiteY2" fmla="*/ 333252 h 1194884"/>
              <a:gd name="connsiteX3" fmla="*/ 2131187 w 2131187"/>
              <a:gd name="connsiteY3" fmla="*/ 861632 h 1194884"/>
              <a:gd name="connsiteX4" fmla="*/ 1797812 w 2131187"/>
              <a:gd name="connsiteY4" fmla="*/ 1194884 h 1194884"/>
              <a:gd name="connsiteX5" fmla="*/ 333375 w 2131187"/>
              <a:gd name="connsiteY5" fmla="*/ 1194884 h 1194884"/>
              <a:gd name="connsiteX6" fmla="*/ 0 w 2131187"/>
              <a:gd name="connsiteY6" fmla="*/ 861632 h 1194884"/>
              <a:gd name="connsiteX7" fmla="*/ 0 w 2131187"/>
              <a:gd name="connsiteY7" fmla="*/ 333252 h 1194884"/>
              <a:gd name="connsiteX8" fmla="*/ 333375 w 2131187"/>
              <a:gd name="connsiteY8" fmla="*/ 0 h 1194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1187" h="1194884">
                <a:moveTo>
                  <a:pt x="333375" y="0"/>
                </a:moveTo>
                <a:lnTo>
                  <a:pt x="1797812" y="0"/>
                </a:lnTo>
                <a:cubicBezTo>
                  <a:pt x="1981930" y="0"/>
                  <a:pt x="2131187" y="149202"/>
                  <a:pt x="2131187" y="333252"/>
                </a:cubicBezTo>
                <a:lnTo>
                  <a:pt x="2131187" y="861632"/>
                </a:lnTo>
                <a:cubicBezTo>
                  <a:pt x="2131187" y="1045682"/>
                  <a:pt x="1981930" y="1194884"/>
                  <a:pt x="1797812" y="1194884"/>
                </a:cubicBezTo>
                <a:lnTo>
                  <a:pt x="333375" y="1194884"/>
                </a:lnTo>
                <a:cubicBezTo>
                  <a:pt x="149257" y="1194884"/>
                  <a:pt x="0" y="1045682"/>
                  <a:pt x="0" y="861632"/>
                </a:cubicBezTo>
                <a:lnTo>
                  <a:pt x="0" y="333252"/>
                </a:lnTo>
                <a:cubicBezTo>
                  <a:pt x="0" y="149202"/>
                  <a:pt x="149257" y="0"/>
                  <a:pt x="333375" y="0"/>
                </a:cubicBezTo>
                <a:close/>
              </a:path>
            </a:pathLst>
          </a:custGeom>
          <a:solidFill>
            <a:schemeClr val="accent2"/>
          </a:solidFill>
        </p:spPr>
        <p:txBody>
          <a:bodyPr wrap="square" anchor="ctr" anchorCtr="0">
            <a:noAutofit/>
          </a:bodyPr>
          <a:lstStyle>
            <a:lvl1pPr marL="0" indent="0" algn="ctr">
              <a:buNone/>
              <a:defRPr sz="34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Een term</a:t>
            </a:r>
          </a:p>
        </p:txBody>
      </p:sp>
      <p:sp>
        <p:nvSpPr>
          <p:cNvPr id="34" name="Tijdelijke aanduiding voor tekst 33">
            <a:extLst>
              <a:ext uri="{FF2B5EF4-FFF2-40B4-BE49-F238E27FC236}">
                <a16:creationId xmlns:a16="http://schemas.microsoft.com/office/drawing/2014/main" id="{2ABB5A0E-EE20-29CB-4300-61AA4A50A76A}"/>
              </a:ext>
            </a:extLst>
          </p:cNvPr>
          <p:cNvSpPr>
            <a:spLocks noGrp="1"/>
          </p:cNvSpPr>
          <p:nvPr>
            <p:ph type="body" sz="half" idx="28" hasCustomPrompt="1"/>
          </p:nvPr>
        </p:nvSpPr>
        <p:spPr>
          <a:xfrm>
            <a:off x="6778800" y="2642985"/>
            <a:ext cx="2131187" cy="1718694"/>
          </a:xfrm>
          <a:custGeom>
            <a:avLst/>
            <a:gdLst>
              <a:gd name="connsiteX0" fmla="*/ 333375 w 2131187"/>
              <a:gd name="connsiteY0" fmla="*/ 0 h 1718694"/>
              <a:gd name="connsiteX1" fmla="*/ 1797812 w 2131187"/>
              <a:gd name="connsiteY1" fmla="*/ 0 h 1718694"/>
              <a:gd name="connsiteX2" fmla="*/ 2131187 w 2131187"/>
              <a:gd name="connsiteY2" fmla="*/ 333252 h 1718694"/>
              <a:gd name="connsiteX3" fmla="*/ 2131187 w 2131187"/>
              <a:gd name="connsiteY3" fmla="*/ 1385442 h 1718694"/>
              <a:gd name="connsiteX4" fmla="*/ 1797812 w 2131187"/>
              <a:gd name="connsiteY4" fmla="*/ 1718694 h 1718694"/>
              <a:gd name="connsiteX5" fmla="*/ 333375 w 2131187"/>
              <a:gd name="connsiteY5" fmla="*/ 1718694 h 1718694"/>
              <a:gd name="connsiteX6" fmla="*/ 0 w 2131187"/>
              <a:gd name="connsiteY6" fmla="*/ 1385442 h 1718694"/>
              <a:gd name="connsiteX7" fmla="*/ 0 w 2131187"/>
              <a:gd name="connsiteY7" fmla="*/ 333252 h 1718694"/>
              <a:gd name="connsiteX8" fmla="*/ 333375 w 2131187"/>
              <a:gd name="connsiteY8" fmla="*/ 0 h 171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1187" h="1718694">
                <a:moveTo>
                  <a:pt x="333375" y="0"/>
                </a:moveTo>
                <a:lnTo>
                  <a:pt x="1797812" y="0"/>
                </a:lnTo>
                <a:cubicBezTo>
                  <a:pt x="1981930" y="0"/>
                  <a:pt x="2131187" y="149202"/>
                  <a:pt x="2131187" y="333252"/>
                </a:cubicBezTo>
                <a:lnTo>
                  <a:pt x="2131187" y="1385442"/>
                </a:lnTo>
                <a:cubicBezTo>
                  <a:pt x="2131187" y="1569492"/>
                  <a:pt x="1981930" y="1718694"/>
                  <a:pt x="1797812" y="1718694"/>
                </a:cubicBezTo>
                <a:lnTo>
                  <a:pt x="333375" y="1718694"/>
                </a:lnTo>
                <a:cubicBezTo>
                  <a:pt x="149257" y="1718694"/>
                  <a:pt x="0" y="1569492"/>
                  <a:pt x="0" y="1385442"/>
                </a:cubicBezTo>
                <a:lnTo>
                  <a:pt x="0" y="333252"/>
                </a:lnTo>
                <a:cubicBezTo>
                  <a:pt x="0" y="149202"/>
                  <a:pt x="149257" y="0"/>
                  <a:pt x="333375" y="0"/>
                </a:cubicBezTo>
                <a:close/>
              </a:path>
            </a:pathLst>
          </a:custGeom>
          <a:solidFill>
            <a:schemeClr val="accent6"/>
          </a:solidFill>
        </p:spPr>
        <p:txBody>
          <a:bodyPr wrap="square" lIns="251999" tIns="251999" rIns="108000">
            <a:noAutofit/>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 te bewerken</a:t>
            </a:r>
          </a:p>
        </p:txBody>
      </p:sp>
    </p:spTree>
    <p:extLst>
      <p:ext uri="{BB962C8B-B14F-4D97-AF65-F5344CB8AC3E}">
        <p14:creationId xmlns:p14="http://schemas.microsoft.com/office/powerpoint/2010/main" val="15211165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ndersteuning">
    <p:spTree>
      <p:nvGrpSpPr>
        <p:cNvPr id="1" name=""/>
        <p:cNvGrpSpPr/>
        <p:nvPr/>
      </p:nvGrpSpPr>
      <p:grpSpPr>
        <a:xfrm>
          <a:off x="0" y="0"/>
          <a:ext cx="0" cy="0"/>
          <a:chOff x="0" y="0"/>
          <a:chExt cx="0" cy="0"/>
        </a:xfrm>
      </p:grpSpPr>
      <p:sp>
        <p:nvSpPr>
          <p:cNvPr id="11" name="Vrije vorm 10">
            <a:extLst>
              <a:ext uri="{FF2B5EF4-FFF2-40B4-BE49-F238E27FC236}">
                <a16:creationId xmlns:a16="http://schemas.microsoft.com/office/drawing/2014/main" id="{07B6B815-8D3E-6CCD-F954-F85372996A6C}"/>
              </a:ext>
            </a:extLst>
          </p:cNvPr>
          <p:cNvSpPr>
            <a:spLocks noGrp="1"/>
          </p:cNvSpPr>
          <p:nvPr>
            <p:ph type="body" sz="half" idx="29" hasCustomPrompt="1"/>
          </p:nvPr>
        </p:nvSpPr>
        <p:spPr>
          <a:xfrm>
            <a:off x="2512949" y="1448100"/>
            <a:ext cx="1981295" cy="3452553"/>
          </a:xfrm>
          <a:custGeom>
            <a:avLst/>
            <a:gdLst>
              <a:gd name="connsiteX0" fmla="*/ 333335 w 1981295"/>
              <a:gd name="connsiteY0" fmla="*/ 0 h 3452553"/>
              <a:gd name="connsiteX1" fmla="*/ 688482 w 1981295"/>
              <a:gd name="connsiteY1" fmla="*/ 0 h 3452553"/>
              <a:gd name="connsiteX2" fmla="*/ 916228 w 1981295"/>
              <a:gd name="connsiteY2" fmla="*/ 0 h 3452553"/>
              <a:gd name="connsiteX3" fmla="*/ 1646665 w 1981295"/>
              <a:gd name="connsiteY3" fmla="*/ 0 h 3452553"/>
              <a:gd name="connsiteX4" fmla="*/ 1980000 w 1981295"/>
              <a:gd name="connsiteY4" fmla="*/ 333252 h 3452553"/>
              <a:gd name="connsiteX5" fmla="*/ 1980000 w 1981295"/>
              <a:gd name="connsiteY5" fmla="*/ 546955 h 3452553"/>
              <a:gd name="connsiteX6" fmla="*/ 1981295 w 1981295"/>
              <a:gd name="connsiteY6" fmla="*/ 546955 h 3452553"/>
              <a:gd name="connsiteX7" fmla="*/ 1981295 w 1981295"/>
              <a:gd name="connsiteY7" fmla="*/ 2514300 h 3452553"/>
              <a:gd name="connsiteX8" fmla="*/ 1980000 w 1981295"/>
              <a:gd name="connsiteY8" fmla="*/ 2514300 h 3452553"/>
              <a:gd name="connsiteX9" fmla="*/ 1980000 w 1981295"/>
              <a:gd name="connsiteY9" fmla="*/ 3119301 h 3452553"/>
              <a:gd name="connsiteX10" fmla="*/ 1646665 w 1981295"/>
              <a:gd name="connsiteY10" fmla="*/ 3452553 h 3452553"/>
              <a:gd name="connsiteX11" fmla="*/ 916228 w 1981295"/>
              <a:gd name="connsiteY11" fmla="*/ 3452553 h 3452553"/>
              <a:gd name="connsiteX12" fmla="*/ 688482 w 1981295"/>
              <a:gd name="connsiteY12" fmla="*/ 3452553 h 3452553"/>
              <a:gd name="connsiteX13" fmla="*/ 333335 w 1981295"/>
              <a:gd name="connsiteY13" fmla="*/ 3452553 h 3452553"/>
              <a:gd name="connsiteX14" fmla="*/ 0 w 1981295"/>
              <a:gd name="connsiteY14" fmla="*/ 3119301 h 3452553"/>
              <a:gd name="connsiteX15" fmla="*/ 2590 w 1981295"/>
              <a:gd name="connsiteY15" fmla="*/ 2514300 h 3452553"/>
              <a:gd name="connsiteX16" fmla="*/ 0 w 1981295"/>
              <a:gd name="connsiteY16" fmla="*/ 2514300 h 3452553"/>
              <a:gd name="connsiteX17" fmla="*/ 0 w 1981295"/>
              <a:gd name="connsiteY17" fmla="*/ 930694 h 3452553"/>
              <a:gd name="connsiteX18" fmla="*/ 0 w 1981295"/>
              <a:gd name="connsiteY18" fmla="*/ 861632 h 3452553"/>
              <a:gd name="connsiteX19" fmla="*/ 0 w 1981295"/>
              <a:gd name="connsiteY19" fmla="*/ 546955 h 3452553"/>
              <a:gd name="connsiteX20" fmla="*/ 0 w 1981295"/>
              <a:gd name="connsiteY20" fmla="*/ 333252 h 3452553"/>
              <a:gd name="connsiteX21" fmla="*/ 333335 w 1981295"/>
              <a:gd name="connsiteY21" fmla="*/ 0 h 3452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81295" h="3452553">
                <a:moveTo>
                  <a:pt x="333335" y="0"/>
                </a:moveTo>
                <a:lnTo>
                  <a:pt x="688482" y="0"/>
                </a:lnTo>
                <a:lnTo>
                  <a:pt x="916228" y="0"/>
                </a:lnTo>
                <a:lnTo>
                  <a:pt x="1646665" y="0"/>
                </a:lnTo>
                <a:cubicBezTo>
                  <a:pt x="1830761" y="0"/>
                  <a:pt x="1980000" y="149202"/>
                  <a:pt x="1980000" y="333252"/>
                </a:cubicBezTo>
                <a:lnTo>
                  <a:pt x="1980000" y="546955"/>
                </a:lnTo>
                <a:lnTo>
                  <a:pt x="1981295" y="546955"/>
                </a:lnTo>
                <a:lnTo>
                  <a:pt x="1981295" y="2514300"/>
                </a:lnTo>
                <a:lnTo>
                  <a:pt x="1980000" y="2514300"/>
                </a:lnTo>
                <a:lnTo>
                  <a:pt x="1980000" y="3119301"/>
                </a:lnTo>
                <a:cubicBezTo>
                  <a:pt x="1980000" y="3303351"/>
                  <a:pt x="1830761" y="3452553"/>
                  <a:pt x="1646665" y="3452553"/>
                </a:cubicBezTo>
                <a:lnTo>
                  <a:pt x="916228" y="3452553"/>
                </a:lnTo>
                <a:lnTo>
                  <a:pt x="688482" y="3452553"/>
                </a:lnTo>
                <a:lnTo>
                  <a:pt x="333335" y="3452553"/>
                </a:lnTo>
                <a:cubicBezTo>
                  <a:pt x="149239" y="3452553"/>
                  <a:pt x="0" y="3303351"/>
                  <a:pt x="0" y="3119301"/>
                </a:cubicBezTo>
                <a:lnTo>
                  <a:pt x="2590" y="2514300"/>
                </a:lnTo>
                <a:lnTo>
                  <a:pt x="0" y="2514300"/>
                </a:lnTo>
                <a:lnTo>
                  <a:pt x="0" y="930694"/>
                </a:lnTo>
                <a:lnTo>
                  <a:pt x="0" y="861632"/>
                </a:lnTo>
                <a:lnTo>
                  <a:pt x="0" y="546955"/>
                </a:lnTo>
                <a:lnTo>
                  <a:pt x="0" y="333252"/>
                </a:lnTo>
                <a:cubicBezTo>
                  <a:pt x="0" y="149202"/>
                  <a:pt x="149239" y="0"/>
                  <a:pt x="333335" y="0"/>
                </a:cubicBezTo>
                <a:close/>
              </a:path>
            </a:pathLst>
          </a:custGeom>
          <a:solidFill>
            <a:schemeClr val="accent2"/>
          </a:solidFill>
        </p:spPr>
        <p:txBody>
          <a:bodyPr wrap="square" lIns="180000" tIns="251999" rIns="72000" bIns="180000" anchor="b" anchorCtr="0">
            <a:noAutofit/>
          </a:bodyPr>
          <a:lstStyle>
            <a:lvl1pPr marL="0" indent="0">
              <a:buNone/>
              <a:defRPr sz="11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 te bewerken</a:t>
            </a:r>
          </a:p>
        </p:txBody>
      </p:sp>
      <p:sp>
        <p:nvSpPr>
          <p:cNvPr id="3" name="Date Placeholder 2"/>
          <p:cNvSpPr>
            <a:spLocks noGrp="1"/>
          </p:cNvSpPr>
          <p:nvPr>
            <p:ph type="dt" sz="half" idx="10"/>
          </p:nvPr>
        </p:nvSpPr>
        <p:spPr/>
        <p:txBody>
          <a:bodyPr/>
          <a:lstStyle/>
          <a:p>
            <a:fld id="{4929926B-3126-E446-9C4D-3CDD5194BF3F}" type="datetime4">
              <a:rPr lang="nl-NL" smtClean="0"/>
              <a:t>27 augustus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28" name="Title 1">
            <a:extLst>
              <a:ext uri="{FF2B5EF4-FFF2-40B4-BE49-F238E27FC236}">
                <a16:creationId xmlns:a16="http://schemas.microsoft.com/office/drawing/2014/main" id="{A7C81726-5BCE-D01E-8A0C-AFBA129B15C9}"/>
              </a:ext>
            </a:extLst>
          </p:cNvPr>
          <p:cNvSpPr>
            <a:spLocks noGrp="1"/>
          </p:cNvSpPr>
          <p:nvPr>
            <p:ph type="title"/>
          </p:nvPr>
        </p:nvSpPr>
        <p:spPr>
          <a:xfrm>
            <a:off x="360000" y="395998"/>
            <a:ext cx="8424000" cy="972000"/>
          </a:xfrm>
        </p:spPr>
        <p:txBody>
          <a:bodyPr/>
          <a:lstStyle>
            <a:lvl1pPr>
              <a:defRPr sz="3400">
                <a:solidFill>
                  <a:schemeClr val="tx1"/>
                </a:solidFill>
              </a:defRPr>
            </a:lvl1pPr>
          </a:lstStyle>
          <a:p>
            <a:r>
              <a:rPr lang="en-GB"/>
              <a:t>Click to edit Master title style</a:t>
            </a:r>
            <a:endParaRPr lang="en-US"/>
          </a:p>
        </p:txBody>
      </p:sp>
      <p:sp>
        <p:nvSpPr>
          <p:cNvPr id="6" name="Vrije vorm 5">
            <a:extLst>
              <a:ext uri="{FF2B5EF4-FFF2-40B4-BE49-F238E27FC236}">
                <a16:creationId xmlns:a16="http://schemas.microsoft.com/office/drawing/2014/main" id="{6680F4E9-2B9B-793D-5D7A-136889389A3D}"/>
              </a:ext>
            </a:extLst>
          </p:cNvPr>
          <p:cNvSpPr>
            <a:spLocks noGrp="1"/>
          </p:cNvSpPr>
          <p:nvPr>
            <p:ph type="body" sz="half" idx="23" hasCustomPrompt="1"/>
          </p:nvPr>
        </p:nvSpPr>
        <p:spPr>
          <a:xfrm>
            <a:off x="234013" y="1448100"/>
            <a:ext cx="2131361" cy="3452553"/>
          </a:xfrm>
          <a:custGeom>
            <a:avLst/>
            <a:gdLst>
              <a:gd name="connsiteX0" fmla="*/ 333377 w 2131361"/>
              <a:gd name="connsiteY0" fmla="*/ 0 h 3452553"/>
              <a:gd name="connsiteX1" fmla="*/ 1797823 w 2131361"/>
              <a:gd name="connsiteY1" fmla="*/ 0 h 3452553"/>
              <a:gd name="connsiteX2" fmla="*/ 2131200 w 2131361"/>
              <a:gd name="connsiteY2" fmla="*/ 333252 h 3452553"/>
              <a:gd name="connsiteX3" fmla="*/ 2131200 w 2131361"/>
              <a:gd name="connsiteY3" fmla="*/ 519245 h 3452553"/>
              <a:gd name="connsiteX4" fmla="*/ 2131361 w 2131361"/>
              <a:gd name="connsiteY4" fmla="*/ 519245 h 3452553"/>
              <a:gd name="connsiteX5" fmla="*/ 2131361 w 2131361"/>
              <a:gd name="connsiteY5" fmla="*/ 2226125 h 3452553"/>
              <a:gd name="connsiteX6" fmla="*/ 2131200 w 2131361"/>
              <a:gd name="connsiteY6" fmla="*/ 2226125 h 3452553"/>
              <a:gd name="connsiteX7" fmla="*/ 2131200 w 2131361"/>
              <a:gd name="connsiteY7" fmla="*/ 3119301 h 3452553"/>
              <a:gd name="connsiteX8" fmla="*/ 1797823 w 2131361"/>
              <a:gd name="connsiteY8" fmla="*/ 3452553 h 3452553"/>
              <a:gd name="connsiteX9" fmla="*/ 333377 w 2131361"/>
              <a:gd name="connsiteY9" fmla="*/ 3452553 h 3452553"/>
              <a:gd name="connsiteX10" fmla="*/ 0 w 2131361"/>
              <a:gd name="connsiteY10" fmla="*/ 3119301 h 3452553"/>
              <a:gd name="connsiteX11" fmla="*/ 0 w 2131361"/>
              <a:gd name="connsiteY11" fmla="*/ 2226125 h 3452553"/>
              <a:gd name="connsiteX12" fmla="*/ 0 w 2131361"/>
              <a:gd name="connsiteY12" fmla="*/ 1604463 h 3452553"/>
              <a:gd name="connsiteX13" fmla="*/ 0 w 2131361"/>
              <a:gd name="connsiteY13" fmla="*/ 1459074 h 3452553"/>
              <a:gd name="connsiteX14" fmla="*/ 0 w 2131361"/>
              <a:gd name="connsiteY14" fmla="*/ 930694 h 3452553"/>
              <a:gd name="connsiteX15" fmla="*/ 0 w 2131361"/>
              <a:gd name="connsiteY15" fmla="*/ 861632 h 3452553"/>
              <a:gd name="connsiteX16" fmla="*/ 0 w 2131361"/>
              <a:gd name="connsiteY16" fmla="*/ 519245 h 3452553"/>
              <a:gd name="connsiteX17" fmla="*/ 0 w 2131361"/>
              <a:gd name="connsiteY17" fmla="*/ 333252 h 3452553"/>
              <a:gd name="connsiteX18" fmla="*/ 333377 w 2131361"/>
              <a:gd name="connsiteY18" fmla="*/ 0 h 3452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1361" h="3452553">
                <a:moveTo>
                  <a:pt x="333377" y="0"/>
                </a:moveTo>
                <a:lnTo>
                  <a:pt x="1797823" y="0"/>
                </a:lnTo>
                <a:cubicBezTo>
                  <a:pt x="1981942" y="0"/>
                  <a:pt x="2131200" y="149202"/>
                  <a:pt x="2131200" y="333252"/>
                </a:cubicBezTo>
                <a:lnTo>
                  <a:pt x="2131200" y="519245"/>
                </a:lnTo>
                <a:lnTo>
                  <a:pt x="2131361" y="519245"/>
                </a:lnTo>
                <a:lnTo>
                  <a:pt x="2131361" y="2226125"/>
                </a:lnTo>
                <a:lnTo>
                  <a:pt x="2131200" y="2226125"/>
                </a:lnTo>
                <a:lnTo>
                  <a:pt x="2131200" y="3119301"/>
                </a:lnTo>
                <a:cubicBezTo>
                  <a:pt x="2131200" y="3303351"/>
                  <a:pt x="1981942" y="3452553"/>
                  <a:pt x="1797823" y="3452553"/>
                </a:cubicBezTo>
                <a:lnTo>
                  <a:pt x="333377" y="3452553"/>
                </a:lnTo>
                <a:cubicBezTo>
                  <a:pt x="149258" y="3452553"/>
                  <a:pt x="0" y="3303351"/>
                  <a:pt x="0" y="3119301"/>
                </a:cubicBezTo>
                <a:lnTo>
                  <a:pt x="0" y="2226125"/>
                </a:lnTo>
                <a:lnTo>
                  <a:pt x="0" y="1604463"/>
                </a:lnTo>
                <a:lnTo>
                  <a:pt x="0" y="1459074"/>
                </a:lnTo>
                <a:lnTo>
                  <a:pt x="0" y="930694"/>
                </a:lnTo>
                <a:lnTo>
                  <a:pt x="0" y="861632"/>
                </a:lnTo>
                <a:lnTo>
                  <a:pt x="0" y="519245"/>
                </a:lnTo>
                <a:lnTo>
                  <a:pt x="0" y="333252"/>
                </a:lnTo>
                <a:cubicBezTo>
                  <a:pt x="0" y="149202"/>
                  <a:pt x="149258" y="0"/>
                  <a:pt x="333377" y="0"/>
                </a:cubicBezTo>
                <a:close/>
              </a:path>
            </a:pathLst>
          </a:custGeom>
          <a:solidFill>
            <a:schemeClr val="accent1"/>
          </a:solidFill>
        </p:spPr>
        <p:txBody>
          <a:bodyPr wrap="square" lIns="180000" tIns="251999" rIns="72000" bIns="180000" anchor="b" anchorCtr="0">
            <a:noAutofit/>
          </a:bodyPr>
          <a:lstStyle>
            <a:lvl1pPr marL="0" indent="0">
              <a:buNone/>
              <a:defRPr sz="11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 te bewerken</a:t>
            </a:r>
          </a:p>
        </p:txBody>
      </p:sp>
      <p:sp>
        <p:nvSpPr>
          <p:cNvPr id="23" name="Tijdelijke aanduiding voor tekst 22">
            <a:extLst>
              <a:ext uri="{FF2B5EF4-FFF2-40B4-BE49-F238E27FC236}">
                <a16:creationId xmlns:a16="http://schemas.microsoft.com/office/drawing/2014/main" id="{94D99628-08A0-1CB0-3D8A-C7CBABA7C143}"/>
              </a:ext>
            </a:extLst>
          </p:cNvPr>
          <p:cNvSpPr>
            <a:spLocks noGrp="1"/>
          </p:cNvSpPr>
          <p:nvPr>
            <p:ph type="body" sz="half" idx="28" hasCustomPrompt="1"/>
          </p:nvPr>
        </p:nvSpPr>
        <p:spPr>
          <a:xfrm>
            <a:off x="234013" y="1448101"/>
            <a:ext cx="2131361" cy="1479791"/>
          </a:xfrm>
          <a:custGeom>
            <a:avLst/>
            <a:gdLst>
              <a:gd name="connsiteX0" fmla="*/ 333375 w 2131361"/>
              <a:gd name="connsiteY0" fmla="*/ 0 h 1479791"/>
              <a:gd name="connsiteX1" fmla="*/ 333549 w 2131361"/>
              <a:gd name="connsiteY1" fmla="*/ 0 h 1479791"/>
              <a:gd name="connsiteX2" fmla="*/ 1653794 w 2131361"/>
              <a:gd name="connsiteY2" fmla="*/ 0 h 1479791"/>
              <a:gd name="connsiteX3" fmla="*/ 1797986 w 2131361"/>
              <a:gd name="connsiteY3" fmla="*/ 0 h 1479791"/>
              <a:gd name="connsiteX4" fmla="*/ 2131361 w 2131361"/>
              <a:gd name="connsiteY4" fmla="*/ 333252 h 1479791"/>
              <a:gd name="connsiteX5" fmla="*/ 2131361 w 2131361"/>
              <a:gd name="connsiteY5" fmla="*/ 1385442 h 1479791"/>
              <a:gd name="connsiteX6" fmla="*/ 2124588 w 2131361"/>
              <a:gd name="connsiteY6" fmla="*/ 1452604 h 1479791"/>
              <a:gd name="connsiteX7" fmla="*/ 2116146 w 2131361"/>
              <a:gd name="connsiteY7" fmla="*/ 1479791 h 1479791"/>
              <a:gd name="connsiteX8" fmla="*/ 15390 w 2131361"/>
              <a:gd name="connsiteY8" fmla="*/ 1479791 h 1479791"/>
              <a:gd name="connsiteX9" fmla="*/ 6947 w 2131361"/>
              <a:gd name="connsiteY9" fmla="*/ 1452604 h 1479791"/>
              <a:gd name="connsiteX10" fmla="*/ 174 w 2131361"/>
              <a:gd name="connsiteY10" fmla="*/ 1385442 h 1479791"/>
              <a:gd name="connsiteX11" fmla="*/ 174 w 2131361"/>
              <a:gd name="connsiteY11" fmla="*/ 863357 h 1479791"/>
              <a:gd name="connsiteX12" fmla="*/ 0 w 2131361"/>
              <a:gd name="connsiteY12" fmla="*/ 861632 h 1479791"/>
              <a:gd name="connsiteX13" fmla="*/ 0 w 2131361"/>
              <a:gd name="connsiteY13" fmla="*/ 333252 h 1479791"/>
              <a:gd name="connsiteX14" fmla="*/ 333375 w 2131361"/>
              <a:gd name="connsiteY14" fmla="*/ 0 h 1479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31361" h="1479791">
                <a:moveTo>
                  <a:pt x="333375" y="0"/>
                </a:moveTo>
                <a:lnTo>
                  <a:pt x="333549" y="0"/>
                </a:lnTo>
                <a:lnTo>
                  <a:pt x="1653794" y="0"/>
                </a:lnTo>
                <a:lnTo>
                  <a:pt x="1797986" y="0"/>
                </a:lnTo>
                <a:cubicBezTo>
                  <a:pt x="1982104" y="0"/>
                  <a:pt x="2131361" y="149202"/>
                  <a:pt x="2131361" y="333252"/>
                </a:cubicBezTo>
                <a:lnTo>
                  <a:pt x="2131361" y="1385442"/>
                </a:lnTo>
                <a:cubicBezTo>
                  <a:pt x="2131361" y="1408448"/>
                  <a:pt x="2129029" y="1430910"/>
                  <a:pt x="2124588" y="1452604"/>
                </a:cubicBezTo>
                <a:lnTo>
                  <a:pt x="2116146" y="1479791"/>
                </a:lnTo>
                <a:lnTo>
                  <a:pt x="15390" y="1479791"/>
                </a:lnTo>
                <a:lnTo>
                  <a:pt x="6947" y="1452604"/>
                </a:lnTo>
                <a:cubicBezTo>
                  <a:pt x="2506" y="1430910"/>
                  <a:pt x="174" y="1408448"/>
                  <a:pt x="174" y="1385442"/>
                </a:cubicBezTo>
                <a:lnTo>
                  <a:pt x="174" y="863357"/>
                </a:lnTo>
                <a:lnTo>
                  <a:pt x="0" y="861632"/>
                </a:lnTo>
                <a:lnTo>
                  <a:pt x="0" y="333252"/>
                </a:lnTo>
                <a:cubicBezTo>
                  <a:pt x="0" y="149202"/>
                  <a:pt x="149257" y="0"/>
                  <a:pt x="333375" y="0"/>
                </a:cubicBezTo>
                <a:close/>
              </a:path>
            </a:pathLst>
          </a:custGeom>
          <a:noFill/>
        </p:spPr>
        <p:txBody>
          <a:bodyPr wrap="square" lIns="180000" tIns="180000" rIns="72000" anchor="t" anchorCtr="0">
            <a:noAutofit/>
          </a:bodyPr>
          <a:lstStyle>
            <a:lvl1pPr marL="0" indent="0" algn="l">
              <a:buNone/>
              <a:defRPr sz="26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Een term</a:t>
            </a:r>
          </a:p>
        </p:txBody>
      </p:sp>
      <p:sp>
        <p:nvSpPr>
          <p:cNvPr id="24" name="Tijdelijke aanduiding voor tekst 23">
            <a:extLst>
              <a:ext uri="{FF2B5EF4-FFF2-40B4-BE49-F238E27FC236}">
                <a16:creationId xmlns:a16="http://schemas.microsoft.com/office/drawing/2014/main" id="{E83EC0F0-FAC9-CBC3-8B30-BB63B44D63AF}"/>
              </a:ext>
            </a:extLst>
          </p:cNvPr>
          <p:cNvSpPr>
            <a:spLocks noGrp="1"/>
          </p:cNvSpPr>
          <p:nvPr>
            <p:ph type="body" sz="half" idx="30" hasCustomPrompt="1"/>
          </p:nvPr>
        </p:nvSpPr>
        <p:spPr>
          <a:xfrm>
            <a:off x="2512949" y="1448101"/>
            <a:ext cx="1987169" cy="1479791"/>
          </a:xfrm>
          <a:custGeom>
            <a:avLst/>
            <a:gdLst>
              <a:gd name="connsiteX0" fmla="*/ 333375 w 1987169"/>
              <a:gd name="connsiteY0" fmla="*/ 0 h 1479791"/>
              <a:gd name="connsiteX1" fmla="*/ 1653794 w 1987169"/>
              <a:gd name="connsiteY1" fmla="*/ 0 h 1479791"/>
              <a:gd name="connsiteX2" fmla="*/ 1987169 w 1987169"/>
              <a:gd name="connsiteY2" fmla="*/ 333252 h 1479791"/>
              <a:gd name="connsiteX3" fmla="*/ 1987169 w 1987169"/>
              <a:gd name="connsiteY3" fmla="*/ 857062 h 1479791"/>
              <a:gd name="connsiteX4" fmla="*/ 1987169 w 1987169"/>
              <a:gd name="connsiteY4" fmla="*/ 861632 h 1479791"/>
              <a:gd name="connsiteX5" fmla="*/ 1987169 w 1987169"/>
              <a:gd name="connsiteY5" fmla="*/ 1385442 h 1479791"/>
              <a:gd name="connsiteX6" fmla="*/ 1980396 w 1987169"/>
              <a:gd name="connsiteY6" fmla="*/ 1452604 h 1479791"/>
              <a:gd name="connsiteX7" fmla="*/ 1971954 w 1987169"/>
              <a:gd name="connsiteY7" fmla="*/ 1479791 h 1479791"/>
              <a:gd name="connsiteX8" fmla="*/ 15216 w 1987169"/>
              <a:gd name="connsiteY8" fmla="*/ 1479791 h 1479791"/>
              <a:gd name="connsiteX9" fmla="*/ 6773 w 1987169"/>
              <a:gd name="connsiteY9" fmla="*/ 1452604 h 1479791"/>
              <a:gd name="connsiteX10" fmla="*/ 0 w 1987169"/>
              <a:gd name="connsiteY10" fmla="*/ 1385442 h 1479791"/>
              <a:gd name="connsiteX11" fmla="*/ 0 w 1987169"/>
              <a:gd name="connsiteY11" fmla="*/ 861632 h 1479791"/>
              <a:gd name="connsiteX12" fmla="*/ 0 w 1987169"/>
              <a:gd name="connsiteY12" fmla="*/ 857062 h 1479791"/>
              <a:gd name="connsiteX13" fmla="*/ 0 w 1987169"/>
              <a:gd name="connsiteY13" fmla="*/ 333252 h 1479791"/>
              <a:gd name="connsiteX14" fmla="*/ 333375 w 1987169"/>
              <a:gd name="connsiteY14" fmla="*/ 0 h 1479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87169" h="1479791">
                <a:moveTo>
                  <a:pt x="333375" y="0"/>
                </a:moveTo>
                <a:lnTo>
                  <a:pt x="1653794" y="0"/>
                </a:lnTo>
                <a:cubicBezTo>
                  <a:pt x="1837912" y="0"/>
                  <a:pt x="1987169" y="149202"/>
                  <a:pt x="1987169" y="333252"/>
                </a:cubicBezTo>
                <a:lnTo>
                  <a:pt x="1987169" y="857062"/>
                </a:lnTo>
                <a:lnTo>
                  <a:pt x="1987169" y="861632"/>
                </a:lnTo>
                <a:lnTo>
                  <a:pt x="1987169" y="1385442"/>
                </a:lnTo>
                <a:cubicBezTo>
                  <a:pt x="1987169" y="1408448"/>
                  <a:pt x="1984837" y="1430910"/>
                  <a:pt x="1980396" y="1452604"/>
                </a:cubicBezTo>
                <a:lnTo>
                  <a:pt x="1971954" y="1479791"/>
                </a:lnTo>
                <a:lnTo>
                  <a:pt x="15216" y="1479791"/>
                </a:lnTo>
                <a:lnTo>
                  <a:pt x="6773" y="1452604"/>
                </a:lnTo>
                <a:cubicBezTo>
                  <a:pt x="2332" y="1430910"/>
                  <a:pt x="0" y="1408448"/>
                  <a:pt x="0" y="1385442"/>
                </a:cubicBezTo>
                <a:lnTo>
                  <a:pt x="0" y="861632"/>
                </a:lnTo>
                <a:lnTo>
                  <a:pt x="0" y="857062"/>
                </a:lnTo>
                <a:lnTo>
                  <a:pt x="0" y="333252"/>
                </a:lnTo>
                <a:cubicBezTo>
                  <a:pt x="0" y="149202"/>
                  <a:pt x="149257" y="0"/>
                  <a:pt x="333375" y="0"/>
                </a:cubicBezTo>
                <a:close/>
              </a:path>
            </a:pathLst>
          </a:custGeom>
          <a:noFill/>
        </p:spPr>
        <p:txBody>
          <a:bodyPr wrap="square" lIns="180000" tIns="180000" rIns="72000" anchor="t" anchorCtr="0">
            <a:noAutofit/>
          </a:bodyPr>
          <a:lstStyle>
            <a:lvl1pPr marL="0" indent="0" algn="l">
              <a:buNone/>
              <a:defRPr sz="26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Een term</a:t>
            </a:r>
          </a:p>
        </p:txBody>
      </p:sp>
      <p:sp>
        <p:nvSpPr>
          <p:cNvPr id="15" name="Vrije vorm 14">
            <a:extLst>
              <a:ext uri="{FF2B5EF4-FFF2-40B4-BE49-F238E27FC236}">
                <a16:creationId xmlns:a16="http://schemas.microsoft.com/office/drawing/2014/main" id="{703D2BA0-71D1-9044-C81B-52AD2EB6A289}"/>
              </a:ext>
            </a:extLst>
          </p:cNvPr>
          <p:cNvSpPr>
            <a:spLocks noGrp="1"/>
          </p:cNvSpPr>
          <p:nvPr>
            <p:ph type="body" sz="half" idx="31" hasCustomPrompt="1"/>
          </p:nvPr>
        </p:nvSpPr>
        <p:spPr>
          <a:xfrm>
            <a:off x="4656689" y="1448100"/>
            <a:ext cx="1980237" cy="3452553"/>
          </a:xfrm>
          <a:custGeom>
            <a:avLst/>
            <a:gdLst>
              <a:gd name="connsiteX0" fmla="*/ 333375 w 1980237"/>
              <a:gd name="connsiteY0" fmla="*/ 0 h 3452553"/>
              <a:gd name="connsiteX1" fmla="*/ 688564 w 1980237"/>
              <a:gd name="connsiteY1" fmla="*/ 0 h 3452553"/>
              <a:gd name="connsiteX2" fmla="*/ 916338 w 1980237"/>
              <a:gd name="connsiteY2" fmla="*/ 0 h 3452553"/>
              <a:gd name="connsiteX3" fmla="*/ 1646862 w 1980237"/>
              <a:gd name="connsiteY3" fmla="*/ 0 h 3452553"/>
              <a:gd name="connsiteX4" fmla="*/ 1980237 w 1980237"/>
              <a:gd name="connsiteY4" fmla="*/ 333252 h 3452553"/>
              <a:gd name="connsiteX5" fmla="*/ 1980237 w 1980237"/>
              <a:gd name="connsiteY5" fmla="*/ 785253 h 3452553"/>
              <a:gd name="connsiteX6" fmla="*/ 1980237 w 1980237"/>
              <a:gd name="connsiteY6" fmla="*/ 861632 h 3452553"/>
              <a:gd name="connsiteX7" fmla="*/ 1980237 w 1980237"/>
              <a:gd name="connsiteY7" fmla="*/ 930694 h 3452553"/>
              <a:gd name="connsiteX8" fmla="*/ 1980237 w 1980237"/>
              <a:gd name="connsiteY8" fmla="*/ 1459074 h 3452553"/>
              <a:gd name="connsiteX9" fmla="*/ 1980237 w 1980237"/>
              <a:gd name="connsiteY9" fmla="*/ 1604463 h 3452553"/>
              <a:gd name="connsiteX10" fmla="*/ 1980237 w 1980237"/>
              <a:gd name="connsiteY10" fmla="*/ 2067111 h 3452553"/>
              <a:gd name="connsiteX11" fmla="*/ 1980237 w 1980237"/>
              <a:gd name="connsiteY11" fmla="*/ 2132843 h 3452553"/>
              <a:gd name="connsiteX12" fmla="*/ 1980237 w 1980237"/>
              <a:gd name="connsiteY12" fmla="*/ 2276002 h 3452553"/>
              <a:gd name="connsiteX13" fmla="*/ 1980237 w 1980237"/>
              <a:gd name="connsiteY13" fmla="*/ 3119301 h 3452553"/>
              <a:gd name="connsiteX14" fmla="*/ 1646862 w 1980237"/>
              <a:gd name="connsiteY14" fmla="*/ 3452553 h 3452553"/>
              <a:gd name="connsiteX15" fmla="*/ 916338 w 1980237"/>
              <a:gd name="connsiteY15" fmla="*/ 3452553 h 3452553"/>
              <a:gd name="connsiteX16" fmla="*/ 688564 w 1980237"/>
              <a:gd name="connsiteY16" fmla="*/ 3452553 h 3452553"/>
              <a:gd name="connsiteX17" fmla="*/ 333375 w 1980237"/>
              <a:gd name="connsiteY17" fmla="*/ 3452553 h 3452553"/>
              <a:gd name="connsiteX18" fmla="*/ 0 w 1980237"/>
              <a:gd name="connsiteY18" fmla="*/ 3119301 h 3452553"/>
              <a:gd name="connsiteX19" fmla="*/ 0 w 1980237"/>
              <a:gd name="connsiteY19" fmla="*/ 2276002 h 3452553"/>
              <a:gd name="connsiteX20" fmla="*/ 0 w 1980237"/>
              <a:gd name="connsiteY20" fmla="*/ 2132843 h 3452553"/>
              <a:gd name="connsiteX21" fmla="*/ 0 w 1980237"/>
              <a:gd name="connsiteY21" fmla="*/ 2067111 h 3452553"/>
              <a:gd name="connsiteX22" fmla="*/ 0 w 1980237"/>
              <a:gd name="connsiteY22" fmla="*/ 1604463 h 3452553"/>
              <a:gd name="connsiteX23" fmla="*/ 0 w 1980237"/>
              <a:gd name="connsiteY23" fmla="*/ 1459074 h 3452553"/>
              <a:gd name="connsiteX24" fmla="*/ 0 w 1980237"/>
              <a:gd name="connsiteY24" fmla="*/ 930694 h 3452553"/>
              <a:gd name="connsiteX25" fmla="*/ 0 w 1980237"/>
              <a:gd name="connsiteY25" fmla="*/ 861632 h 3452553"/>
              <a:gd name="connsiteX26" fmla="*/ 0 w 1980237"/>
              <a:gd name="connsiteY26" fmla="*/ 785253 h 3452553"/>
              <a:gd name="connsiteX27" fmla="*/ 0 w 1980237"/>
              <a:gd name="connsiteY27" fmla="*/ 333252 h 3452553"/>
              <a:gd name="connsiteX28" fmla="*/ 333375 w 1980237"/>
              <a:gd name="connsiteY28" fmla="*/ 0 h 3452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980237" h="3452553">
                <a:moveTo>
                  <a:pt x="333375" y="0"/>
                </a:moveTo>
                <a:lnTo>
                  <a:pt x="688564" y="0"/>
                </a:lnTo>
                <a:lnTo>
                  <a:pt x="916338" y="0"/>
                </a:lnTo>
                <a:lnTo>
                  <a:pt x="1646862" y="0"/>
                </a:lnTo>
                <a:cubicBezTo>
                  <a:pt x="1830980" y="0"/>
                  <a:pt x="1980237" y="149202"/>
                  <a:pt x="1980237" y="333252"/>
                </a:cubicBezTo>
                <a:lnTo>
                  <a:pt x="1980237" y="785253"/>
                </a:lnTo>
                <a:lnTo>
                  <a:pt x="1980237" y="861632"/>
                </a:lnTo>
                <a:lnTo>
                  <a:pt x="1980237" y="930694"/>
                </a:lnTo>
                <a:lnTo>
                  <a:pt x="1980237" y="1459074"/>
                </a:lnTo>
                <a:lnTo>
                  <a:pt x="1980237" y="1604463"/>
                </a:lnTo>
                <a:lnTo>
                  <a:pt x="1980237" y="2067111"/>
                </a:lnTo>
                <a:lnTo>
                  <a:pt x="1980237" y="2132843"/>
                </a:lnTo>
                <a:lnTo>
                  <a:pt x="1980237" y="2276002"/>
                </a:lnTo>
                <a:lnTo>
                  <a:pt x="1980237" y="3119301"/>
                </a:lnTo>
                <a:cubicBezTo>
                  <a:pt x="1980237" y="3303351"/>
                  <a:pt x="1830980" y="3452553"/>
                  <a:pt x="1646862" y="3452553"/>
                </a:cubicBezTo>
                <a:lnTo>
                  <a:pt x="916338" y="3452553"/>
                </a:lnTo>
                <a:lnTo>
                  <a:pt x="688564" y="3452553"/>
                </a:lnTo>
                <a:lnTo>
                  <a:pt x="333375" y="3452553"/>
                </a:lnTo>
                <a:cubicBezTo>
                  <a:pt x="149257" y="3452553"/>
                  <a:pt x="0" y="3303351"/>
                  <a:pt x="0" y="3119301"/>
                </a:cubicBezTo>
                <a:lnTo>
                  <a:pt x="0" y="2276002"/>
                </a:lnTo>
                <a:lnTo>
                  <a:pt x="0" y="2132843"/>
                </a:lnTo>
                <a:lnTo>
                  <a:pt x="0" y="2067111"/>
                </a:lnTo>
                <a:lnTo>
                  <a:pt x="0" y="1604463"/>
                </a:lnTo>
                <a:lnTo>
                  <a:pt x="0" y="1459074"/>
                </a:lnTo>
                <a:lnTo>
                  <a:pt x="0" y="930694"/>
                </a:lnTo>
                <a:lnTo>
                  <a:pt x="0" y="861632"/>
                </a:lnTo>
                <a:lnTo>
                  <a:pt x="0" y="785253"/>
                </a:lnTo>
                <a:lnTo>
                  <a:pt x="0" y="333252"/>
                </a:lnTo>
                <a:cubicBezTo>
                  <a:pt x="0" y="149202"/>
                  <a:pt x="149257" y="0"/>
                  <a:pt x="333375" y="0"/>
                </a:cubicBezTo>
                <a:close/>
              </a:path>
            </a:pathLst>
          </a:custGeom>
          <a:solidFill>
            <a:schemeClr val="accent1"/>
          </a:solidFill>
        </p:spPr>
        <p:txBody>
          <a:bodyPr wrap="square" lIns="180000" tIns="251999" rIns="72000" bIns="180000" anchor="b" anchorCtr="0">
            <a:noAutofit/>
          </a:bodyPr>
          <a:lstStyle>
            <a:lvl1pPr marL="0" indent="0">
              <a:buNone/>
              <a:defRPr sz="11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 te bewerken</a:t>
            </a:r>
          </a:p>
        </p:txBody>
      </p:sp>
      <p:sp>
        <p:nvSpPr>
          <p:cNvPr id="27" name="Tijdelijke aanduiding voor tekst 26">
            <a:extLst>
              <a:ext uri="{FF2B5EF4-FFF2-40B4-BE49-F238E27FC236}">
                <a16:creationId xmlns:a16="http://schemas.microsoft.com/office/drawing/2014/main" id="{C8FD12B0-C374-451C-565B-CCA80B9FEB9A}"/>
              </a:ext>
            </a:extLst>
          </p:cNvPr>
          <p:cNvSpPr>
            <a:spLocks noGrp="1"/>
          </p:cNvSpPr>
          <p:nvPr>
            <p:ph type="body" sz="half" idx="32" hasCustomPrompt="1"/>
          </p:nvPr>
        </p:nvSpPr>
        <p:spPr>
          <a:xfrm>
            <a:off x="4649757" y="1448101"/>
            <a:ext cx="1987169" cy="1479791"/>
          </a:xfrm>
          <a:custGeom>
            <a:avLst/>
            <a:gdLst>
              <a:gd name="connsiteX0" fmla="*/ 333375 w 1987169"/>
              <a:gd name="connsiteY0" fmla="*/ 0 h 1479791"/>
              <a:gd name="connsiteX1" fmla="*/ 1653794 w 1987169"/>
              <a:gd name="connsiteY1" fmla="*/ 0 h 1479791"/>
              <a:gd name="connsiteX2" fmla="*/ 1987169 w 1987169"/>
              <a:gd name="connsiteY2" fmla="*/ 333252 h 1479791"/>
              <a:gd name="connsiteX3" fmla="*/ 1987169 w 1987169"/>
              <a:gd name="connsiteY3" fmla="*/ 857062 h 1479791"/>
              <a:gd name="connsiteX4" fmla="*/ 1987169 w 1987169"/>
              <a:gd name="connsiteY4" fmla="*/ 861632 h 1479791"/>
              <a:gd name="connsiteX5" fmla="*/ 1987169 w 1987169"/>
              <a:gd name="connsiteY5" fmla="*/ 1385442 h 1479791"/>
              <a:gd name="connsiteX6" fmla="*/ 1980396 w 1987169"/>
              <a:gd name="connsiteY6" fmla="*/ 1452604 h 1479791"/>
              <a:gd name="connsiteX7" fmla="*/ 1971954 w 1987169"/>
              <a:gd name="connsiteY7" fmla="*/ 1479791 h 1479791"/>
              <a:gd name="connsiteX8" fmla="*/ 15216 w 1987169"/>
              <a:gd name="connsiteY8" fmla="*/ 1479791 h 1479791"/>
              <a:gd name="connsiteX9" fmla="*/ 6773 w 1987169"/>
              <a:gd name="connsiteY9" fmla="*/ 1452604 h 1479791"/>
              <a:gd name="connsiteX10" fmla="*/ 0 w 1987169"/>
              <a:gd name="connsiteY10" fmla="*/ 1385442 h 1479791"/>
              <a:gd name="connsiteX11" fmla="*/ 0 w 1987169"/>
              <a:gd name="connsiteY11" fmla="*/ 861632 h 1479791"/>
              <a:gd name="connsiteX12" fmla="*/ 0 w 1987169"/>
              <a:gd name="connsiteY12" fmla="*/ 857062 h 1479791"/>
              <a:gd name="connsiteX13" fmla="*/ 0 w 1987169"/>
              <a:gd name="connsiteY13" fmla="*/ 333252 h 1479791"/>
              <a:gd name="connsiteX14" fmla="*/ 333375 w 1987169"/>
              <a:gd name="connsiteY14" fmla="*/ 0 h 1479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87169" h="1479791">
                <a:moveTo>
                  <a:pt x="333375" y="0"/>
                </a:moveTo>
                <a:lnTo>
                  <a:pt x="1653794" y="0"/>
                </a:lnTo>
                <a:cubicBezTo>
                  <a:pt x="1837912" y="0"/>
                  <a:pt x="1987169" y="149202"/>
                  <a:pt x="1987169" y="333252"/>
                </a:cubicBezTo>
                <a:lnTo>
                  <a:pt x="1987169" y="857062"/>
                </a:lnTo>
                <a:lnTo>
                  <a:pt x="1987169" y="861632"/>
                </a:lnTo>
                <a:lnTo>
                  <a:pt x="1987169" y="1385442"/>
                </a:lnTo>
                <a:cubicBezTo>
                  <a:pt x="1987169" y="1408448"/>
                  <a:pt x="1984837" y="1430910"/>
                  <a:pt x="1980396" y="1452604"/>
                </a:cubicBezTo>
                <a:lnTo>
                  <a:pt x="1971954" y="1479791"/>
                </a:lnTo>
                <a:lnTo>
                  <a:pt x="15216" y="1479791"/>
                </a:lnTo>
                <a:lnTo>
                  <a:pt x="6773" y="1452604"/>
                </a:lnTo>
                <a:cubicBezTo>
                  <a:pt x="2332" y="1430910"/>
                  <a:pt x="0" y="1408448"/>
                  <a:pt x="0" y="1385442"/>
                </a:cubicBezTo>
                <a:lnTo>
                  <a:pt x="0" y="861632"/>
                </a:lnTo>
                <a:lnTo>
                  <a:pt x="0" y="857062"/>
                </a:lnTo>
                <a:lnTo>
                  <a:pt x="0" y="333252"/>
                </a:lnTo>
                <a:cubicBezTo>
                  <a:pt x="0" y="149202"/>
                  <a:pt x="149257" y="0"/>
                  <a:pt x="333375" y="0"/>
                </a:cubicBezTo>
                <a:close/>
              </a:path>
            </a:pathLst>
          </a:custGeom>
          <a:noFill/>
        </p:spPr>
        <p:txBody>
          <a:bodyPr wrap="square" lIns="180000" tIns="180000" rIns="72000" anchor="t" anchorCtr="0">
            <a:noAutofit/>
          </a:bodyPr>
          <a:lstStyle>
            <a:lvl1pPr marL="0" indent="0" algn="l">
              <a:buNone/>
              <a:defRPr sz="26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Een term</a:t>
            </a:r>
          </a:p>
        </p:txBody>
      </p:sp>
      <p:sp>
        <p:nvSpPr>
          <p:cNvPr id="13" name="Vrije vorm 12">
            <a:extLst>
              <a:ext uri="{FF2B5EF4-FFF2-40B4-BE49-F238E27FC236}">
                <a16:creationId xmlns:a16="http://schemas.microsoft.com/office/drawing/2014/main" id="{30E1A511-AD48-C968-ECF4-89E4E5D3857D}"/>
              </a:ext>
            </a:extLst>
          </p:cNvPr>
          <p:cNvSpPr>
            <a:spLocks noGrp="1"/>
          </p:cNvSpPr>
          <p:nvPr>
            <p:ph type="body" sz="half" idx="33" hasCustomPrompt="1"/>
          </p:nvPr>
        </p:nvSpPr>
        <p:spPr>
          <a:xfrm>
            <a:off x="6779192" y="1448100"/>
            <a:ext cx="2131200" cy="3452553"/>
          </a:xfrm>
          <a:custGeom>
            <a:avLst/>
            <a:gdLst>
              <a:gd name="connsiteX0" fmla="*/ 333377 w 2131200"/>
              <a:gd name="connsiteY0" fmla="*/ 0 h 3452553"/>
              <a:gd name="connsiteX1" fmla="*/ 1797823 w 2131200"/>
              <a:gd name="connsiteY1" fmla="*/ 0 h 3452553"/>
              <a:gd name="connsiteX2" fmla="*/ 2131200 w 2131200"/>
              <a:gd name="connsiteY2" fmla="*/ 333252 h 3452553"/>
              <a:gd name="connsiteX3" fmla="*/ 2131200 w 2131200"/>
              <a:gd name="connsiteY3" fmla="*/ 861632 h 3452553"/>
              <a:gd name="connsiteX4" fmla="*/ 2130795 w 2131200"/>
              <a:gd name="connsiteY4" fmla="*/ 865649 h 3452553"/>
              <a:gd name="connsiteX5" fmla="*/ 2130795 w 2131200"/>
              <a:gd name="connsiteY5" fmla="*/ 926678 h 3452553"/>
              <a:gd name="connsiteX6" fmla="*/ 2131200 w 2131200"/>
              <a:gd name="connsiteY6" fmla="*/ 930694 h 3452553"/>
              <a:gd name="connsiteX7" fmla="*/ 2131200 w 2131200"/>
              <a:gd name="connsiteY7" fmla="*/ 1459074 h 3452553"/>
              <a:gd name="connsiteX8" fmla="*/ 2130795 w 2131200"/>
              <a:gd name="connsiteY8" fmla="*/ 1463090 h 3452553"/>
              <a:gd name="connsiteX9" fmla="*/ 2130795 w 2131200"/>
              <a:gd name="connsiteY9" fmla="*/ 1600447 h 3452553"/>
              <a:gd name="connsiteX10" fmla="*/ 2131200 w 2131200"/>
              <a:gd name="connsiteY10" fmla="*/ 1604463 h 3452553"/>
              <a:gd name="connsiteX11" fmla="*/ 2131200 w 2131200"/>
              <a:gd name="connsiteY11" fmla="*/ 2067111 h 3452553"/>
              <a:gd name="connsiteX12" fmla="*/ 2131200 w 2131200"/>
              <a:gd name="connsiteY12" fmla="*/ 2132843 h 3452553"/>
              <a:gd name="connsiteX13" fmla="*/ 2131200 w 2131200"/>
              <a:gd name="connsiteY13" fmla="*/ 3119301 h 3452553"/>
              <a:gd name="connsiteX14" fmla="*/ 1797823 w 2131200"/>
              <a:gd name="connsiteY14" fmla="*/ 3452553 h 3452553"/>
              <a:gd name="connsiteX15" fmla="*/ 333377 w 2131200"/>
              <a:gd name="connsiteY15" fmla="*/ 3452553 h 3452553"/>
              <a:gd name="connsiteX16" fmla="*/ 0 w 2131200"/>
              <a:gd name="connsiteY16" fmla="*/ 3119301 h 3452553"/>
              <a:gd name="connsiteX17" fmla="*/ 0 w 2131200"/>
              <a:gd name="connsiteY17" fmla="*/ 2564176 h 3452553"/>
              <a:gd name="connsiteX18" fmla="*/ 0 w 2131200"/>
              <a:gd name="connsiteY18" fmla="*/ 2132843 h 3452553"/>
              <a:gd name="connsiteX19" fmla="*/ 0 w 2131200"/>
              <a:gd name="connsiteY19" fmla="*/ 2067111 h 3452553"/>
              <a:gd name="connsiteX20" fmla="*/ 0 w 2131200"/>
              <a:gd name="connsiteY20" fmla="*/ 1604463 h 3452553"/>
              <a:gd name="connsiteX21" fmla="*/ 0 w 2131200"/>
              <a:gd name="connsiteY21" fmla="*/ 1459074 h 3452553"/>
              <a:gd name="connsiteX22" fmla="*/ 0 w 2131200"/>
              <a:gd name="connsiteY22" fmla="*/ 930694 h 3452553"/>
              <a:gd name="connsiteX23" fmla="*/ 0 w 2131200"/>
              <a:gd name="connsiteY23" fmla="*/ 861632 h 3452553"/>
              <a:gd name="connsiteX24" fmla="*/ 0 w 2131200"/>
              <a:gd name="connsiteY24" fmla="*/ 463827 h 3452553"/>
              <a:gd name="connsiteX25" fmla="*/ 0 w 2131200"/>
              <a:gd name="connsiteY25" fmla="*/ 333252 h 3452553"/>
              <a:gd name="connsiteX26" fmla="*/ 333377 w 2131200"/>
              <a:gd name="connsiteY26" fmla="*/ 0 h 3452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131200" h="3452553">
                <a:moveTo>
                  <a:pt x="333377" y="0"/>
                </a:moveTo>
                <a:lnTo>
                  <a:pt x="1797823" y="0"/>
                </a:lnTo>
                <a:cubicBezTo>
                  <a:pt x="1981942" y="0"/>
                  <a:pt x="2131200" y="149202"/>
                  <a:pt x="2131200" y="333252"/>
                </a:cubicBezTo>
                <a:lnTo>
                  <a:pt x="2131200" y="861632"/>
                </a:lnTo>
                <a:lnTo>
                  <a:pt x="2130795" y="865649"/>
                </a:lnTo>
                <a:lnTo>
                  <a:pt x="2130795" y="926678"/>
                </a:lnTo>
                <a:lnTo>
                  <a:pt x="2131200" y="930694"/>
                </a:lnTo>
                <a:lnTo>
                  <a:pt x="2131200" y="1459074"/>
                </a:lnTo>
                <a:lnTo>
                  <a:pt x="2130795" y="1463090"/>
                </a:lnTo>
                <a:lnTo>
                  <a:pt x="2130795" y="1600447"/>
                </a:lnTo>
                <a:lnTo>
                  <a:pt x="2131200" y="1604463"/>
                </a:lnTo>
                <a:lnTo>
                  <a:pt x="2131200" y="2067111"/>
                </a:lnTo>
                <a:lnTo>
                  <a:pt x="2131200" y="2132843"/>
                </a:lnTo>
                <a:lnTo>
                  <a:pt x="2131200" y="3119301"/>
                </a:lnTo>
                <a:cubicBezTo>
                  <a:pt x="2131200" y="3303351"/>
                  <a:pt x="1981942" y="3452553"/>
                  <a:pt x="1797823" y="3452553"/>
                </a:cubicBezTo>
                <a:lnTo>
                  <a:pt x="333377" y="3452553"/>
                </a:lnTo>
                <a:cubicBezTo>
                  <a:pt x="149258" y="3452553"/>
                  <a:pt x="0" y="3303351"/>
                  <a:pt x="0" y="3119301"/>
                </a:cubicBezTo>
                <a:lnTo>
                  <a:pt x="0" y="2564176"/>
                </a:lnTo>
                <a:lnTo>
                  <a:pt x="0" y="2132843"/>
                </a:lnTo>
                <a:lnTo>
                  <a:pt x="0" y="2067111"/>
                </a:lnTo>
                <a:lnTo>
                  <a:pt x="0" y="1604463"/>
                </a:lnTo>
                <a:lnTo>
                  <a:pt x="0" y="1459074"/>
                </a:lnTo>
                <a:lnTo>
                  <a:pt x="0" y="930694"/>
                </a:lnTo>
                <a:lnTo>
                  <a:pt x="0" y="861632"/>
                </a:lnTo>
                <a:lnTo>
                  <a:pt x="0" y="463827"/>
                </a:lnTo>
                <a:lnTo>
                  <a:pt x="0" y="333252"/>
                </a:lnTo>
                <a:cubicBezTo>
                  <a:pt x="0" y="149202"/>
                  <a:pt x="149258" y="0"/>
                  <a:pt x="333377" y="0"/>
                </a:cubicBezTo>
                <a:close/>
              </a:path>
            </a:pathLst>
          </a:custGeom>
          <a:solidFill>
            <a:schemeClr val="accent2"/>
          </a:solidFill>
        </p:spPr>
        <p:txBody>
          <a:bodyPr wrap="square" lIns="180000" tIns="251999" rIns="72000" bIns="180000" anchor="b" anchorCtr="0">
            <a:noAutofit/>
          </a:bodyPr>
          <a:lstStyle>
            <a:lvl1pPr marL="0" indent="0">
              <a:buNone/>
              <a:defRPr sz="11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 te bewerken</a:t>
            </a:r>
          </a:p>
        </p:txBody>
      </p:sp>
      <p:sp>
        <p:nvSpPr>
          <p:cNvPr id="34" name="Tijdelijke aanduiding voor tekst 33">
            <a:extLst>
              <a:ext uri="{FF2B5EF4-FFF2-40B4-BE49-F238E27FC236}">
                <a16:creationId xmlns:a16="http://schemas.microsoft.com/office/drawing/2014/main" id="{C3E24219-BF2C-B096-8976-A7266D9814CB}"/>
              </a:ext>
            </a:extLst>
          </p:cNvPr>
          <p:cNvSpPr>
            <a:spLocks noGrp="1"/>
          </p:cNvSpPr>
          <p:nvPr>
            <p:ph type="body" sz="half" idx="34" hasCustomPrompt="1"/>
          </p:nvPr>
        </p:nvSpPr>
        <p:spPr>
          <a:xfrm>
            <a:off x="6779192" y="1448101"/>
            <a:ext cx="2131361" cy="1479791"/>
          </a:xfrm>
          <a:custGeom>
            <a:avLst/>
            <a:gdLst>
              <a:gd name="connsiteX0" fmla="*/ 333375 w 2131361"/>
              <a:gd name="connsiteY0" fmla="*/ 0 h 1479791"/>
              <a:gd name="connsiteX1" fmla="*/ 333549 w 2131361"/>
              <a:gd name="connsiteY1" fmla="*/ 0 h 1479791"/>
              <a:gd name="connsiteX2" fmla="*/ 1653794 w 2131361"/>
              <a:gd name="connsiteY2" fmla="*/ 0 h 1479791"/>
              <a:gd name="connsiteX3" fmla="*/ 1797986 w 2131361"/>
              <a:gd name="connsiteY3" fmla="*/ 0 h 1479791"/>
              <a:gd name="connsiteX4" fmla="*/ 2131361 w 2131361"/>
              <a:gd name="connsiteY4" fmla="*/ 333252 h 1479791"/>
              <a:gd name="connsiteX5" fmla="*/ 2131361 w 2131361"/>
              <a:gd name="connsiteY5" fmla="*/ 1385442 h 1479791"/>
              <a:gd name="connsiteX6" fmla="*/ 2124588 w 2131361"/>
              <a:gd name="connsiteY6" fmla="*/ 1452604 h 1479791"/>
              <a:gd name="connsiteX7" fmla="*/ 2116146 w 2131361"/>
              <a:gd name="connsiteY7" fmla="*/ 1479791 h 1479791"/>
              <a:gd name="connsiteX8" fmla="*/ 15390 w 2131361"/>
              <a:gd name="connsiteY8" fmla="*/ 1479791 h 1479791"/>
              <a:gd name="connsiteX9" fmla="*/ 6947 w 2131361"/>
              <a:gd name="connsiteY9" fmla="*/ 1452604 h 1479791"/>
              <a:gd name="connsiteX10" fmla="*/ 174 w 2131361"/>
              <a:gd name="connsiteY10" fmla="*/ 1385442 h 1479791"/>
              <a:gd name="connsiteX11" fmla="*/ 174 w 2131361"/>
              <a:gd name="connsiteY11" fmla="*/ 863357 h 1479791"/>
              <a:gd name="connsiteX12" fmla="*/ 0 w 2131361"/>
              <a:gd name="connsiteY12" fmla="*/ 861632 h 1479791"/>
              <a:gd name="connsiteX13" fmla="*/ 0 w 2131361"/>
              <a:gd name="connsiteY13" fmla="*/ 333252 h 1479791"/>
              <a:gd name="connsiteX14" fmla="*/ 333375 w 2131361"/>
              <a:gd name="connsiteY14" fmla="*/ 0 h 1479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31361" h="1479791">
                <a:moveTo>
                  <a:pt x="333375" y="0"/>
                </a:moveTo>
                <a:lnTo>
                  <a:pt x="333549" y="0"/>
                </a:lnTo>
                <a:lnTo>
                  <a:pt x="1653794" y="0"/>
                </a:lnTo>
                <a:lnTo>
                  <a:pt x="1797986" y="0"/>
                </a:lnTo>
                <a:cubicBezTo>
                  <a:pt x="1982104" y="0"/>
                  <a:pt x="2131361" y="149202"/>
                  <a:pt x="2131361" y="333252"/>
                </a:cubicBezTo>
                <a:lnTo>
                  <a:pt x="2131361" y="1385442"/>
                </a:lnTo>
                <a:cubicBezTo>
                  <a:pt x="2131361" y="1408448"/>
                  <a:pt x="2129029" y="1430910"/>
                  <a:pt x="2124588" y="1452604"/>
                </a:cubicBezTo>
                <a:lnTo>
                  <a:pt x="2116146" y="1479791"/>
                </a:lnTo>
                <a:lnTo>
                  <a:pt x="15390" y="1479791"/>
                </a:lnTo>
                <a:lnTo>
                  <a:pt x="6947" y="1452604"/>
                </a:lnTo>
                <a:cubicBezTo>
                  <a:pt x="2506" y="1430910"/>
                  <a:pt x="174" y="1408448"/>
                  <a:pt x="174" y="1385442"/>
                </a:cubicBezTo>
                <a:lnTo>
                  <a:pt x="174" y="863357"/>
                </a:lnTo>
                <a:lnTo>
                  <a:pt x="0" y="861632"/>
                </a:lnTo>
                <a:lnTo>
                  <a:pt x="0" y="333252"/>
                </a:lnTo>
                <a:cubicBezTo>
                  <a:pt x="0" y="149202"/>
                  <a:pt x="149257" y="0"/>
                  <a:pt x="333375" y="0"/>
                </a:cubicBezTo>
                <a:close/>
              </a:path>
            </a:pathLst>
          </a:custGeom>
          <a:noFill/>
        </p:spPr>
        <p:txBody>
          <a:bodyPr wrap="square" lIns="180000" tIns="180000" rIns="72000" anchor="t" anchorCtr="0">
            <a:noAutofit/>
          </a:bodyPr>
          <a:lstStyle>
            <a:lvl1pPr marL="0" indent="0" algn="l">
              <a:buNone/>
              <a:defRPr sz="26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Een term</a:t>
            </a:r>
          </a:p>
        </p:txBody>
      </p:sp>
    </p:spTree>
    <p:extLst>
      <p:ext uri="{BB962C8B-B14F-4D97-AF65-F5344CB8AC3E}">
        <p14:creationId xmlns:p14="http://schemas.microsoft.com/office/powerpoint/2010/main" val="9802170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ier afbeeldingen">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929926B-3126-E446-9C4D-3CDD5194BF3F}" type="datetime4">
              <a:rPr lang="nl-NL" smtClean="0"/>
              <a:t>27 augustus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19" name="Text Placeholder 3">
            <a:extLst>
              <a:ext uri="{FF2B5EF4-FFF2-40B4-BE49-F238E27FC236}">
                <a16:creationId xmlns:a16="http://schemas.microsoft.com/office/drawing/2014/main" id="{56E1A38A-F616-AF9B-5239-689BDFEE6347}"/>
              </a:ext>
            </a:extLst>
          </p:cNvPr>
          <p:cNvSpPr>
            <a:spLocks noGrp="1"/>
          </p:cNvSpPr>
          <p:nvPr>
            <p:ph type="body" sz="half" idx="13" hasCustomPrompt="1"/>
          </p:nvPr>
        </p:nvSpPr>
        <p:spPr>
          <a:xfrm>
            <a:off x="359999" y="4021220"/>
            <a:ext cx="1872000" cy="638185"/>
          </a:xfrm>
        </p:spPr>
        <p:txBody>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 te bewerken</a:t>
            </a:r>
          </a:p>
        </p:txBody>
      </p:sp>
      <p:sp>
        <p:nvSpPr>
          <p:cNvPr id="24" name="Tijdelijke aanduiding voor afbeelding 23">
            <a:extLst>
              <a:ext uri="{FF2B5EF4-FFF2-40B4-BE49-F238E27FC236}">
                <a16:creationId xmlns:a16="http://schemas.microsoft.com/office/drawing/2014/main" id="{278C0085-706C-CA9A-F09E-D2988D096841}"/>
              </a:ext>
            </a:extLst>
          </p:cNvPr>
          <p:cNvSpPr>
            <a:spLocks noGrp="1"/>
          </p:cNvSpPr>
          <p:nvPr>
            <p:ph type="pic" idx="1"/>
          </p:nvPr>
        </p:nvSpPr>
        <p:spPr>
          <a:xfrm>
            <a:off x="234051" y="1811995"/>
            <a:ext cx="2131225" cy="2108696"/>
          </a:xfrm>
          <a:custGeom>
            <a:avLst/>
            <a:gdLst>
              <a:gd name="connsiteX0" fmla="*/ 333361 w 2131225"/>
              <a:gd name="connsiteY0" fmla="*/ 0 h 2108696"/>
              <a:gd name="connsiteX1" fmla="*/ 1797864 w 2131225"/>
              <a:gd name="connsiteY1" fmla="*/ 0 h 2108696"/>
              <a:gd name="connsiteX2" fmla="*/ 2131225 w 2131225"/>
              <a:gd name="connsiteY2" fmla="*/ 332552 h 2108696"/>
              <a:gd name="connsiteX3" fmla="*/ 2131225 w 2131225"/>
              <a:gd name="connsiteY3" fmla="*/ 1776144 h 2108696"/>
              <a:gd name="connsiteX4" fmla="*/ 1797864 w 2131225"/>
              <a:gd name="connsiteY4" fmla="*/ 2108696 h 2108696"/>
              <a:gd name="connsiteX5" fmla="*/ 333361 w 2131225"/>
              <a:gd name="connsiteY5" fmla="*/ 2108696 h 2108696"/>
              <a:gd name="connsiteX6" fmla="*/ 0 w 2131225"/>
              <a:gd name="connsiteY6" fmla="*/ 1776144 h 2108696"/>
              <a:gd name="connsiteX7" fmla="*/ 0 w 2131225"/>
              <a:gd name="connsiteY7" fmla="*/ 332552 h 2108696"/>
              <a:gd name="connsiteX8" fmla="*/ 333361 w 2131225"/>
              <a:gd name="connsiteY8" fmla="*/ 0 h 2108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1225" h="2108696">
                <a:moveTo>
                  <a:pt x="333361" y="0"/>
                </a:moveTo>
                <a:lnTo>
                  <a:pt x="1797864" y="0"/>
                </a:lnTo>
                <a:cubicBezTo>
                  <a:pt x="1981974" y="0"/>
                  <a:pt x="2131225" y="148888"/>
                  <a:pt x="2131225" y="332552"/>
                </a:cubicBezTo>
                <a:lnTo>
                  <a:pt x="2131225" y="1776144"/>
                </a:lnTo>
                <a:cubicBezTo>
                  <a:pt x="2131225" y="1959807"/>
                  <a:pt x="1981974" y="2108696"/>
                  <a:pt x="1797864" y="2108696"/>
                </a:cubicBezTo>
                <a:lnTo>
                  <a:pt x="333361" y="2108696"/>
                </a:lnTo>
                <a:cubicBezTo>
                  <a:pt x="149251" y="2108696"/>
                  <a:pt x="0" y="1959807"/>
                  <a:pt x="0" y="1776144"/>
                </a:cubicBezTo>
                <a:lnTo>
                  <a:pt x="0" y="332552"/>
                </a:lnTo>
                <a:cubicBezTo>
                  <a:pt x="0" y="148889"/>
                  <a:pt x="149251" y="0"/>
                  <a:pt x="333361" y="0"/>
                </a:cubicBezTo>
                <a:close/>
              </a:path>
            </a:pathLst>
          </a:custGeom>
          <a:solidFill>
            <a:schemeClr val="bg1">
              <a:lumMod val="85000"/>
            </a:schemeClr>
          </a:solidFill>
        </p:spPr>
        <p:txBody>
          <a:bodyPr wrap="square" lIns="144000" tIns="216000" rIns="144000" anchor="t">
            <a:noAutofit/>
          </a:bodyPr>
          <a:lstStyle>
            <a:lvl1pPr marL="0" indent="0" algn="ctr">
              <a:lnSpc>
                <a:spcPct val="110000"/>
              </a:lnSpc>
              <a:spcBef>
                <a:spcPts val="0"/>
              </a:spcBef>
              <a:buNone/>
              <a:defRPr sz="12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a:p>
        </p:txBody>
      </p:sp>
      <p:sp>
        <p:nvSpPr>
          <p:cNvPr id="25" name="Tijdelijke aanduiding voor afbeelding 24">
            <a:extLst>
              <a:ext uri="{FF2B5EF4-FFF2-40B4-BE49-F238E27FC236}">
                <a16:creationId xmlns:a16="http://schemas.microsoft.com/office/drawing/2014/main" id="{67E41DF3-7B23-CCC7-D584-67ED89A9EC66}"/>
              </a:ext>
            </a:extLst>
          </p:cNvPr>
          <p:cNvSpPr>
            <a:spLocks noGrp="1"/>
          </p:cNvSpPr>
          <p:nvPr>
            <p:ph type="pic" idx="14"/>
          </p:nvPr>
        </p:nvSpPr>
        <p:spPr>
          <a:xfrm>
            <a:off x="2512844" y="1811995"/>
            <a:ext cx="1987213" cy="2108696"/>
          </a:xfrm>
          <a:custGeom>
            <a:avLst/>
            <a:gdLst>
              <a:gd name="connsiteX0" fmla="*/ 333361 w 1987213"/>
              <a:gd name="connsiteY0" fmla="*/ 0 h 2108696"/>
              <a:gd name="connsiteX1" fmla="*/ 1653852 w 1987213"/>
              <a:gd name="connsiteY1" fmla="*/ 0 h 2108696"/>
              <a:gd name="connsiteX2" fmla="*/ 1987213 w 1987213"/>
              <a:gd name="connsiteY2" fmla="*/ 332552 h 2108696"/>
              <a:gd name="connsiteX3" fmla="*/ 1987213 w 1987213"/>
              <a:gd name="connsiteY3" fmla="*/ 1776144 h 2108696"/>
              <a:gd name="connsiteX4" fmla="*/ 1653852 w 1987213"/>
              <a:gd name="connsiteY4" fmla="*/ 2108696 h 2108696"/>
              <a:gd name="connsiteX5" fmla="*/ 333361 w 1987213"/>
              <a:gd name="connsiteY5" fmla="*/ 2108696 h 2108696"/>
              <a:gd name="connsiteX6" fmla="*/ 0 w 1987213"/>
              <a:gd name="connsiteY6" fmla="*/ 1776144 h 2108696"/>
              <a:gd name="connsiteX7" fmla="*/ 0 w 1987213"/>
              <a:gd name="connsiteY7" fmla="*/ 332552 h 2108696"/>
              <a:gd name="connsiteX8" fmla="*/ 333361 w 1987213"/>
              <a:gd name="connsiteY8" fmla="*/ 0 h 2108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7213" h="2108696">
                <a:moveTo>
                  <a:pt x="333361" y="0"/>
                </a:moveTo>
                <a:lnTo>
                  <a:pt x="1653852" y="0"/>
                </a:lnTo>
                <a:cubicBezTo>
                  <a:pt x="1837962" y="0"/>
                  <a:pt x="1987213" y="148888"/>
                  <a:pt x="1987213" y="332552"/>
                </a:cubicBezTo>
                <a:lnTo>
                  <a:pt x="1987213" y="1776144"/>
                </a:lnTo>
                <a:cubicBezTo>
                  <a:pt x="1987213" y="1959807"/>
                  <a:pt x="1837962" y="2108696"/>
                  <a:pt x="1653852" y="2108696"/>
                </a:cubicBezTo>
                <a:lnTo>
                  <a:pt x="333361" y="2108696"/>
                </a:lnTo>
                <a:cubicBezTo>
                  <a:pt x="149251" y="2108696"/>
                  <a:pt x="0" y="1959807"/>
                  <a:pt x="0" y="1776144"/>
                </a:cubicBezTo>
                <a:lnTo>
                  <a:pt x="0" y="332552"/>
                </a:lnTo>
                <a:cubicBezTo>
                  <a:pt x="0" y="148889"/>
                  <a:pt x="149251" y="0"/>
                  <a:pt x="333361" y="0"/>
                </a:cubicBezTo>
                <a:close/>
              </a:path>
            </a:pathLst>
          </a:custGeom>
          <a:solidFill>
            <a:schemeClr val="bg1">
              <a:lumMod val="85000"/>
            </a:schemeClr>
          </a:solidFill>
        </p:spPr>
        <p:txBody>
          <a:bodyPr wrap="square" lIns="144000" tIns="216000" rIns="144000" anchor="t">
            <a:noAutofit/>
          </a:bodyPr>
          <a:lstStyle>
            <a:lvl1pPr marL="0" indent="0" algn="ctr">
              <a:lnSpc>
                <a:spcPct val="110000"/>
              </a:lnSpc>
              <a:spcBef>
                <a:spcPts val="0"/>
              </a:spcBef>
              <a:buNone/>
              <a:defRPr sz="12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a:p>
        </p:txBody>
      </p:sp>
      <p:sp>
        <p:nvSpPr>
          <p:cNvPr id="26" name="Tijdelijke aanduiding voor afbeelding 25">
            <a:extLst>
              <a:ext uri="{FF2B5EF4-FFF2-40B4-BE49-F238E27FC236}">
                <a16:creationId xmlns:a16="http://schemas.microsoft.com/office/drawing/2014/main" id="{8E2CB055-0532-8DF9-181C-209DCA5B14A7}"/>
              </a:ext>
            </a:extLst>
          </p:cNvPr>
          <p:cNvSpPr>
            <a:spLocks noGrp="1"/>
          </p:cNvSpPr>
          <p:nvPr>
            <p:ph type="pic" idx="15"/>
          </p:nvPr>
        </p:nvSpPr>
        <p:spPr>
          <a:xfrm>
            <a:off x="4643942" y="1811995"/>
            <a:ext cx="1987213" cy="2108696"/>
          </a:xfrm>
          <a:custGeom>
            <a:avLst/>
            <a:gdLst>
              <a:gd name="connsiteX0" fmla="*/ 333361 w 1987213"/>
              <a:gd name="connsiteY0" fmla="*/ 0 h 2108696"/>
              <a:gd name="connsiteX1" fmla="*/ 1653852 w 1987213"/>
              <a:gd name="connsiteY1" fmla="*/ 0 h 2108696"/>
              <a:gd name="connsiteX2" fmla="*/ 1987213 w 1987213"/>
              <a:gd name="connsiteY2" fmla="*/ 332552 h 2108696"/>
              <a:gd name="connsiteX3" fmla="*/ 1987213 w 1987213"/>
              <a:gd name="connsiteY3" fmla="*/ 1776144 h 2108696"/>
              <a:gd name="connsiteX4" fmla="*/ 1653852 w 1987213"/>
              <a:gd name="connsiteY4" fmla="*/ 2108696 h 2108696"/>
              <a:gd name="connsiteX5" fmla="*/ 333361 w 1987213"/>
              <a:gd name="connsiteY5" fmla="*/ 2108696 h 2108696"/>
              <a:gd name="connsiteX6" fmla="*/ 0 w 1987213"/>
              <a:gd name="connsiteY6" fmla="*/ 1776144 h 2108696"/>
              <a:gd name="connsiteX7" fmla="*/ 0 w 1987213"/>
              <a:gd name="connsiteY7" fmla="*/ 332552 h 2108696"/>
              <a:gd name="connsiteX8" fmla="*/ 333361 w 1987213"/>
              <a:gd name="connsiteY8" fmla="*/ 0 h 2108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7213" h="2108696">
                <a:moveTo>
                  <a:pt x="333361" y="0"/>
                </a:moveTo>
                <a:lnTo>
                  <a:pt x="1653852" y="0"/>
                </a:lnTo>
                <a:cubicBezTo>
                  <a:pt x="1837962" y="0"/>
                  <a:pt x="1987213" y="148888"/>
                  <a:pt x="1987213" y="332552"/>
                </a:cubicBezTo>
                <a:lnTo>
                  <a:pt x="1987213" y="1776144"/>
                </a:lnTo>
                <a:cubicBezTo>
                  <a:pt x="1987213" y="1959807"/>
                  <a:pt x="1837962" y="2108696"/>
                  <a:pt x="1653852" y="2108696"/>
                </a:cubicBezTo>
                <a:lnTo>
                  <a:pt x="333361" y="2108696"/>
                </a:lnTo>
                <a:cubicBezTo>
                  <a:pt x="149251" y="2108696"/>
                  <a:pt x="0" y="1959807"/>
                  <a:pt x="0" y="1776144"/>
                </a:cubicBezTo>
                <a:lnTo>
                  <a:pt x="0" y="332552"/>
                </a:lnTo>
                <a:cubicBezTo>
                  <a:pt x="0" y="148889"/>
                  <a:pt x="149251" y="0"/>
                  <a:pt x="333361" y="0"/>
                </a:cubicBezTo>
                <a:close/>
              </a:path>
            </a:pathLst>
          </a:custGeom>
          <a:solidFill>
            <a:schemeClr val="bg1">
              <a:lumMod val="85000"/>
            </a:schemeClr>
          </a:solidFill>
        </p:spPr>
        <p:txBody>
          <a:bodyPr wrap="square" lIns="144000" tIns="216000" rIns="144000" anchor="t">
            <a:noAutofit/>
          </a:bodyPr>
          <a:lstStyle>
            <a:lvl1pPr marL="0" indent="0" algn="ctr">
              <a:lnSpc>
                <a:spcPct val="110000"/>
              </a:lnSpc>
              <a:spcBef>
                <a:spcPts val="0"/>
              </a:spcBef>
              <a:buNone/>
              <a:defRPr sz="12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a:p>
        </p:txBody>
      </p:sp>
      <p:sp>
        <p:nvSpPr>
          <p:cNvPr id="27" name="Tijdelijke aanduiding voor afbeelding 26">
            <a:extLst>
              <a:ext uri="{FF2B5EF4-FFF2-40B4-BE49-F238E27FC236}">
                <a16:creationId xmlns:a16="http://schemas.microsoft.com/office/drawing/2014/main" id="{2635EFA8-BEE6-9FD7-4425-E6801A786B61}"/>
              </a:ext>
            </a:extLst>
          </p:cNvPr>
          <p:cNvSpPr>
            <a:spLocks noGrp="1"/>
          </p:cNvSpPr>
          <p:nvPr>
            <p:ph type="pic" idx="16"/>
          </p:nvPr>
        </p:nvSpPr>
        <p:spPr>
          <a:xfrm>
            <a:off x="6778850" y="1811995"/>
            <a:ext cx="2131225" cy="2108696"/>
          </a:xfrm>
          <a:custGeom>
            <a:avLst/>
            <a:gdLst>
              <a:gd name="connsiteX0" fmla="*/ 333361 w 2131225"/>
              <a:gd name="connsiteY0" fmla="*/ 0 h 2108696"/>
              <a:gd name="connsiteX1" fmla="*/ 1797864 w 2131225"/>
              <a:gd name="connsiteY1" fmla="*/ 0 h 2108696"/>
              <a:gd name="connsiteX2" fmla="*/ 2131225 w 2131225"/>
              <a:gd name="connsiteY2" fmla="*/ 332552 h 2108696"/>
              <a:gd name="connsiteX3" fmla="*/ 2131225 w 2131225"/>
              <a:gd name="connsiteY3" fmla="*/ 1776144 h 2108696"/>
              <a:gd name="connsiteX4" fmla="*/ 1797864 w 2131225"/>
              <a:gd name="connsiteY4" fmla="*/ 2108696 h 2108696"/>
              <a:gd name="connsiteX5" fmla="*/ 333361 w 2131225"/>
              <a:gd name="connsiteY5" fmla="*/ 2108696 h 2108696"/>
              <a:gd name="connsiteX6" fmla="*/ 0 w 2131225"/>
              <a:gd name="connsiteY6" fmla="*/ 1776144 h 2108696"/>
              <a:gd name="connsiteX7" fmla="*/ 0 w 2131225"/>
              <a:gd name="connsiteY7" fmla="*/ 332552 h 2108696"/>
              <a:gd name="connsiteX8" fmla="*/ 333361 w 2131225"/>
              <a:gd name="connsiteY8" fmla="*/ 0 h 2108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1225" h="2108696">
                <a:moveTo>
                  <a:pt x="333361" y="0"/>
                </a:moveTo>
                <a:lnTo>
                  <a:pt x="1797864" y="0"/>
                </a:lnTo>
                <a:cubicBezTo>
                  <a:pt x="1981974" y="0"/>
                  <a:pt x="2131225" y="148888"/>
                  <a:pt x="2131225" y="332552"/>
                </a:cubicBezTo>
                <a:lnTo>
                  <a:pt x="2131225" y="1776144"/>
                </a:lnTo>
                <a:cubicBezTo>
                  <a:pt x="2131225" y="1959807"/>
                  <a:pt x="1981974" y="2108696"/>
                  <a:pt x="1797864" y="2108696"/>
                </a:cubicBezTo>
                <a:lnTo>
                  <a:pt x="333361" y="2108696"/>
                </a:lnTo>
                <a:cubicBezTo>
                  <a:pt x="149251" y="2108696"/>
                  <a:pt x="0" y="1959807"/>
                  <a:pt x="0" y="1776144"/>
                </a:cubicBezTo>
                <a:lnTo>
                  <a:pt x="0" y="332552"/>
                </a:lnTo>
                <a:cubicBezTo>
                  <a:pt x="0" y="148889"/>
                  <a:pt x="149251" y="0"/>
                  <a:pt x="333361" y="0"/>
                </a:cubicBezTo>
                <a:close/>
              </a:path>
            </a:pathLst>
          </a:custGeom>
          <a:solidFill>
            <a:schemeClr val="bg1">
              <a:lumMod val="85000"/>
            </a:schemeClr>
          </a:solidFill>
        </p:spPr>
        <p:txBody>
          <a:bodyPr wrap="square" lIns="144000" tIns="216000" rIns="144000" anchor="t">
            <a:noAutofit/>
          </a:bodyPr>
          <a:lstStyle>
            <a:lvl1pPr marL="0" indent="0" algn="ctr">
              <a:lnSpc>
                <a:spcPct val="110000"/>
              </a:lnSpc>
              <a:spcBef>
                <a:spcPts val="0"/>
              </a:spcBef>
              <a:buNone/>
              <a:defRPr sz="12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a:p>
        </p:txBody>
      </p:sp>
      <p:sp>
        <p:nvSpPr>
          <p:cNvPr id="28" name="Title 1">
            <a:extLst>
              <a:ext uri="{FF2B5EF4-FFF2-40B4-BE49-F238E27FC236}">
                <a16:creationId xmlns:a16="http://schemas.microsoft.com/office/drawing/2014/main" id="{A7C81726-5BCE-D01E-8A0C-AFBA129B15C9}"/>
              </a:ext>
            </a:extLst>
          </p:cNvPr>
          <p:cNvSpPr>
            <a:spLocks noGrp="1"/>
          </p:cNvSpPr>
          <p:nvPr>
            <p:ph type="title"/>
          </p:nvPr>
        </p:nvSpPr>
        <p:spPr>
          <a:xfrm>
            <a:off x="360000" y="360000"/>
            <a:ext cx="8424000" cy="674800"/>
          </a:xfrm>
        </p:spPr>
        <p:txBody>
          <a:bodyPr/>
          <a:lstStyle>
            <a:lvl1pPr>
              <a:defRPr>
                <a:solidFill>
                  <a:schemeClr val="tx1"/>
                </a:solidFill>
              </a:defRPr>
            </a:lvl1pPr>
          </a:lstStyle>
          <a:p>
            <a:r>
              <a:rPr lang="en-GB"/>
              <a:t>Click to edit Master title style</a:t>
            </a:r>
            <a:endParaRPr lang="en-US"/>
          </a:p>
        </p:txBody>
      </p:sp>
      <p:sp>
        <p:nvSpPr>
          <p:cNvPr id="29" name="Text Placeholder 3">
            <a:extLst>
              <a:ext uri="{FF2B5EF4-FFF2-40B4-BE49-F238E27FC236}">
                <a16:creationId xmlns:a16="http://schemas.microsoft.com/office/drawing/2014/main" id="{EA636DE7-3975-3B8E-FC10-BEB75DBC440E}"/>
              </a:ext>
            </a:extLst>
          </p:cNvPr>
          <p:cNvSpPr>
            <a:spLocks noGrp="1"/>
          </p:cNvSpPr>
          <p:nvPr>
            <p:ph type="body" sz="half" idx="17" hasCustomPrompt="1"/>
          </p:nvPr>
        </p:nvSpPr>
        <p:spPr>
          <a:xfrm>
            <a:off x="359999" y="1332000"/>
            <a:ext cx="1872000" cy="387400"/>
          </a:xfrm>
        </p:spPr>
        <p:txBody>
          <a:bodyPr/>
          <a:lstStyle>
            <a:lvl1pPr marL="0" indent="0">
              <a:buNone/>
              <a:defRPr sz="22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Dit is een kopje</a:t>
            </a:r>
          </a:p>
        </p:txBody>
      </p:sp>
      <p:sp>
        <p:nvSpPr>
          <p:cNvPr id="30" name="Text Placeholder 3">
            <a:extLst>
              <a:ext uri="{FF2B5EF4-FFF2-40B4-BE49-F238E27FC236}">
                <a16:creationId xmlns:a16="http://schemas.microsoft.com/office/drawing/2014/main" id="{53FEEC69-27D4-B8BB-0B9A-6655C19AAE57}"/>
              </a:ext>
            </a:extLst>
          </p:cNvPr>
          <p:cNvSpPr>
            <a:spLocks noGrp="1"/>
          </p:cNvSpPr>
          <p:nvPr>
            <p:ph type="body" sz="half" idx="18" hasCustomPrompt="1"/>
          </p:nvPr>
        </p:nvSpPr>
        <p:spPr>
          <a:xfrm>
            <a:off x="2646000" y="1332000"/>
            <a:ext cx="1854057" cy="387400"/>
          </a:xfrm>
        </p:spPr>
        <p:txBody>
          <a:bodyPr/>
          <a:lstStyle>
            <a:lvl1pPr marL="0" indent="0">
              <a:buNone/>
              <a:defRPr sz="22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Dit is een kopje</a:t>
            </a:r>
          </a:p>
        </p:txBody>
      </p:sp>
      <p:sp>
        <p:nvSpPr>
          <p:cNvPr id="33" name="Text Placeholder 3">
            <a:extLst>
              <a:ext uri="{FF2B5EF4-FFF2-40B4-BE49-F238E27FC236}">
                <a16:creationId xmlns:a16="http://schemas.microsoft.com/office/drawing/2014/main" id="{F653597E-5D14-B683-0F0F-3C601357241F}"/>
              </a:ext>
            </a:extLst>
          </p:cNvPr>
          <p:cNvSpPr>
            <a:spLocks noGrp="1"/>
          </p:cNvSpPr>
          <p:nvPr>
            <p:ph type="body" sz="half" idx="21" hasCustomPrompt="1"/>
          </p:nvPr>
        </p:nvSpPr>
        <p:spPr>
          <a:xfrm>
            <a:off x="2646000" y="4021220"/>
            <a:ext cx="1854057" cy="638185"/>
          </a:xfrm>
        </p:spPr>
        <p:txBody>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 te bewerken</a:t>
            </a:r>
          </a:p>
        </p:txBody>
      </p:sp>
      <p:sp>
        <p:nvSpPr>
          <p:cNvPr id="34" name="Text Placeholder 3">
            <a:extLst>
              <a:ext uri="{FF2B5EF4-FFF2-40B4-BE49-F238E27FC236}">
                <a16:creationId xmlns:a16="http://schemas.microsoft.com/office/drawing/2014/main" id="{C003BE7B-900C-4677-8B9B-2C07293453B4}"/>
              </a:ext>
            </a:extLst>
          </p:cNvPr>
          <p:cNvSpPr>
            <a:spLocks noGrp="1"/>
          </p:cNvSpPr>
          <p:nvPr>
            <p:ph type="body" sz="half" idx="22" hasCustomPrompt="1"/>
          </p:nvPr>
        </p:nvSpPr>
        <p:spPr>
          <a:xfrm>
            <a:off x="4770000" y="1332000"/>
            <a:ext cx="1854057" cy="387400"/>
          </a:xfrm>
        </p:spPr>
        <p:txBody>
          <a:bodyPr/>
          <a:lstStyle>
            <a:lvl1pPr marL="0" indent="0">
              <a:buNone/>
              <a:defRPr sz="22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Dit is een kopje</a:t>
            </a:r>
          </a:p>
        </p:txBody>
      </p:sp>
      <p:sp>
        <p:nvSpPr>
          <p:cNvPr id="35" name="Text Placeholder 3">
            <a:extLst>
              <a:ext uri="{FF2B5EF4-FFF2-40B4-BE49-F238E27FC236}">
                <a16:creationId xmlns:a16="http://schemas.microsoft.com/office/drawing/2014/main" id="{701DC514-21EF-8015-769D-C8BC299B5A57}"/>
              </a:ext>
            </a:extLst>
          </p:cNvPr>
          <p:cNvSpPr>
            <a:spLocks noGrp="1"/>
          </p:cNvSpPr>
          <p:nvPr>
            <p:ph type="body" sz="half" idx="23" hasCustomPrompt="1"/>
          </p:nvPr>
        </p:nvSpPr>
        <p:spPr>
          <a:xfrm>
            <a:off x="4770000" y="4021220"/>
            <a:ext cx="1854057" cy="638185"/>
          </a:xfrm>
        </p:spPr>
        <p:txBody>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 te bewerken</a:t>
            </a:r>
          </a:p>
        </p:txBody>
      </p:sp>
      <p:sp>
        <p:nvSpPr>
          <p:cNvPr id="36" name="Text Placeholder 3">
            <a:extLst>
              <a:ext uri="{FF2B5EF4-FFF2-40B4-BE49-F238E27FC236}">
                <a16:creationId xmlns:a16="http://schemas.microsoft.com/office/drawing/2014/main" id="{6C45BE8A-A782-166E-E317-9CC4A841A1F5}"/>
              </a:ext>
            </a:extLst>
          </p:cNvPr>
          <p:cNvSpPr>
            <a:spLocks noGrp="1"/>
          </p:cNvSpPr>
          <p:nvPr>
            <p:ph type="body" sz="half" idx="24" hasCustomPrompt="1"/>
          </p:nvPr>
        </p:nvSpPr>
        <p:spPr>
          <a:xfrm>
            <a:off x="6904800" y="4021220"/>
            <a:ext cx="1872000" cy="638185"/>
          </a:xfrm>
        </p:spPr>
        <p:txBody>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 te bewerken</a:t>
            </a:r>
          </a:p>
        </p:txBody>
      </p:sp>
      <p:sp>
        <p:nvSpPr>
          <p:cNvPr id="37" name="Text Placeholder 3">
            <a:extLst>
              <a:ext uri="{FF2B5EF4-FFF2-40B4-BE49-F238E27FC236}">
                <a16:creationId xmlns:a16="http://schemas.microsoft.com/office/drawing/2014/main" id="{067CA890-7F30-73EC-6233-B50C9750AFA1}"/>
              </a:ext>
            </a:extLst>
          </p:cNvPr>
          <p:cNvSpPr>
            <a:spLocks noGrp="1"/>
          </p:cNvSpPr>
          <p:nvPr>
            <p:ph type="body" sz="half" idx="25" hasCustomPrompt="1"/>
          </p:nvPr>
        </p:nvSpPr>
        <p:spPr>
          <a:xfrm>
            <a:off x="6904800" y="1332000"/>
            <a:ext cx="1872000" cy="387400"/>
          </a:xfrm>
        </p:spPr>
        <p:txBody>
          <a:bodyPr/>
          <a:lstStyle>
            <a:lvl1pPr marL="0" indent="0">
              <a:buNone/>
              <a:defRPr sz="22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Dit is een kopje</a:t>
            </a:r>
          </a:p>
        </p:txBody>
      </p:sp>
    </p:spTree>
    <p:extLst>
      <p:ext uri="{BB962C8B-B14F-4D97-AF65-F5344CB8AC3E}">
        <p14:creationId xmlns:p14="http://schemas.microsoft.com/office/powerpoint/2010/main" val="29052503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met afbeelding">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61020" y="396000"/>
            <a:ext cx="7776000" cy="2376000"/>
          </a:xfrm>
        </p:spPr>
        <p:txBody>
          <a:bodyPr tIns="108000" anchor="t" anchorCtr="0"/>
          <a:lstStyle>
            <a:lvl1pPr algn="l">
              <a:lnSpc>
                <a:spcPct val="85000"/>
              </a:lnSpc>
              <a:defRPr sz="8200">
                <a:solidFill>
                  <a:schemeClr val="tx1"/>
                </a:solidFill>
              </a:defRPr>
            </a:lvl1pPr>
          </a:lstStyle>
          <a:p>
            <a:r>
              <a:rPr lang="en-GB"/>
              <a:t>Click to edit Master title style</a:t>
            </a:r>
            <a:endParaRPr lang="en-US"/>
          </a:p>
        </p:txBody>
      </p:sp>
      <p:sp>
        <p:nvSpPr>
          <p:cNvPr id="3" name="Subtitle 2"/>
          <p:cNvSpPr>
            <a:spLocks noGrp="1"/>
          </p:cNvSpPr>
          <p:nvPr>
            <p:ph type="subTitle" idx="1"/>
          </p:nvPr>
        </p:nvSpPr>
        <p:spPr>
          <a:xfrm>
            <a:off x="361019" y="2701528"/>
            <a:ext cx="6550769" cy="864000"/>
          </a:xfrm>
        </p:spPr>
        <p:txBody>
          <a:bodyPr anchor="t" anchorCtr="0"/>
          <a:lstStyle>
            <a:lvl1pPr marL="0" indent="0" algn="l">
              <a:lnSpc>
                <a:spcPct val="90000"/>
              </a:lnSpc>
              <a:buNone/>
              <a:defRPr sz="2900">
                <a:solidFill>
                  <a:schemeClr val="tx1"/>
                </a:soli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40ADD497-B790-6646-B0B3-65D9752D93A0}" type="datetime4">
              <a:rPr lang="nl-NL" smtClean="0"/>
              <a:t>27 augustus 2026</a:t>
            </a:fld>
            <a:endParaRPr lang="nl-NL"/>
          </a:p>
        </p:txBody>
      </p:sp>
      <p:sp>
        <p:nvSpPr>
          <p:cNvPr id="5" name="Footer Placeholder 4"/>
          <p:cNvSpPr>
            <a:spLocks noGrp="1"/>
          </p:cNvSpPr>
          <p:nvPr>
            <p:ph type="ftr" sz="quarter" idx="11"/>
          </p:nvPr>
        </p:nvSpPr>
        <p:spPr/>
        <p:txBody>
          <a:bodyPr/>
          <a:lstStyle/>
          <a:p>
            <a:r>
              <a:rPr lang="nl-NL"/>
              <a:t>Titel van de presentatie &gt; pas aan via &gt; Functie Koptekst en voettekst</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pic>
        <p:nvPicPr>
          <p:cNvPr id="8" name="Afbeelding 7" descr="JOGG gezonde jeugd gezonde toekomst">
            <a:extLst>
              <a:ext uri="{FF2B5EF4-FFF2-40B4-BE49-F238E27FC236}">
                <a16:creationId xmlns:a16="http://schemas.microsoft.com/office/drawing/2014/main" id="{1729B13A-0006-9A79-6A13-78FF06D48174}"/>
              </a:ext>
            </a:extLst>
          </p:cNvPr>
          <p:cNvPicPr>
            <a:picLocks noChangeAspect="1"/>
          </p:cNvPicPr>
          <p:nvPr userDrawn="1"/>
        </p:nvPicPr>
        <p:blipFill>
          <a:blip r:embed="rId2"/>
          <a:srcRect/>
          <a:stretch/>
        </p:blipFill>
        <p:spPr>
          <a:xfrm>
            <a:off x="288000" y="4176000"/>
            <a:ext cx="2197100" cy="685800"/>
          </a:xfrm>
          <a:prstGeom prst="rect">
            <a:avLst/>
          </a:prstGeom>
        </p:spPr>
      </p:pic>
      <p:sp>
        <p:nvSpPr>
          <p:cNvPr id="9" name="Text Placeholder 3">
            <a:extLst>
              <a:ext uri="{FF2B5EF4-FFF2-40B4-BE49-F238E27FC236}">
                <a16:creationId xmlns:a16="http://schemas.microsoft.com/office/drawing/2014/main" id="{A63A9D2F-3989-1A9E-5215-CC5E870892BB}"/>
              </a:ext>
              <a:ext uri="{C183D7F6-B498-43B3-948B-1728B52AA6E4}">
                <adec:decorative xmlns:adec="http://schemas.microsoft.com/office/drawing/2017/decorative" val="1"/>
              </a:ext>
            </a:extLst>
          </p:cNvPr>
          <p:cNvSpPr>
            <a:spLocks noGrp="1"/>
          </p:cNvSpPr>
          <p:nvPr>
            <p:ph type="body" sz="half" idx="16" hasCustomPrompt="1"/>
          </p:nvPr>
        </p:nvSpPr>
        <p:spPr>
          <a:xfrm>
            <a:off x="6588000" y="1552364"/>
            <a:ext cx="2268000" cy="3232800"/>
          </a:xfrm>
          <a:blipFill>
            <a:blip r:embed="rId3"/>
            <a:stretch>
              <a:fillRect/>
            </a:stretch>
          </a:blipFill>
        </p:spPr>
        <p:txBody>
          <a:bodyPr/>
          <a:lstStyle>
            <a:lvl1pPr marL="0" indent="0">
              <a:buNone/>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 </a:t>
            </a:r>
          </a:p>
        </p:txBody>
      </p:sp>
    </p:spTree>
    <p:extLst>
      <p:ext uri="{BB962C8B-B14F-4D97-AF65-F5344CB8AC3E}">
        <p14:creationId xmlns:p14="http://schemas.microsoft.com/office/powerpoint/2010/main" val="38886128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ier hoge afbeeldingen ">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929926B-3126-E446-9C4D-3CDD5194BF3F}" type="datetime4">
              <a:rPr lang="nl-NL" smtClean="0"/>
              <a:t>27 augustus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19" name="Text Placeholder 3">
            <a:extLst>
              <a:ext uri="{FF2B5EF4-FFF2-40B4-BE49-F238E27FC236}">
                <a16:creationId xmlns:a16="http://schemas.microsoft.com/office/drawing/2014/main" id="{56E1A38A-F616-AF9B-5239-689BDFEE6347}"/>
              </a:ext>
            </a:extLst>
          </p:cNvPr>
          <p:cNvSpPr>
            <a:spLocks noGrp="1"/>
          </p:cNvSpPr>
          <p:nvPr>
            <p:ph type="body" sz="half" idx="13" hasCustomPrompt="1"/>
          </p:nvPr>
        </p:nvSpPr>
        <p:spPr>
          <a:xfrm>
            <a:off x="359999" y="4176000"/>
            <a:ext cx="1872000" cy="638185"/>
          </a:xfrm>
        </p:spPr>
        <p:txBody>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 te bewerken</a:t>
            </a:r>
          </a:p>
        </p:txBody>
      </p:sp>
      <p:sp>
        <p:nvSpPr>
          <p:cNvPr id="10" name="Tijdelijke aanduiding voor afbeelding 9">
            <a:extLst>
              <a:ext uri="{FF2B5EF4-FFF2-40B4-BE49-F238E27FC236}">
                <a16:creationId xmlns:a16="http://schemas.microsoft.com/office/drawing/2014/main" id="{3F226A46-BF66-7C9B-6705-C2C3BC8B3FB5}"/>
              </a:ext>
            </a:extLst>
          </p:cNvPr>
          <p:cNvSpPr>
            <a:spLocks noGrp="1"/>
          </p:cNvSpPr>
          <p:nvPr>
            <p:ph type="pic" idx="1"/>
          </p:nvPr>
        </p:nvSpPr>
        <p:spPr>
          <a:xfrm>
            <a:off x="234051" y="1440000"/>
            <a:ext cx="2131225" cy="2647710"/>
          </a:xfrm>
          <a:custGeom>
            <a:avLst/>
            <a:gdLst>
              <a:gd name="connsiteX0" fmla="*/ 333361 w 2131225"/>
              <a:gd name="connsiteY0" fmla="*/ 0 h 2647710"/>
              <a:gd name="connsiteX1" fmla="*/ 1797864 w 2131225"/>
              <a:gd name="connsiteY1" fmla="*/ 0 h 2647710"/>
              <a:gd name="connsiteX2" fmla="*/ 2131225 w 2131225"/>
              <a:gd name="connsiteY2" fmla="*/ 332552 h 2647710"/>
              <a:gd name="connsiteX3" fmla="*/ 2131225 w 2131225"/>
              <a:gd name="connsiteY3" fmla="*/ 871566 h 2647710"/>
              <a:gd name="connsiteX4" fmla="*/ 2131225 w 2131225"/>
              <a:gd name="connsiteY4" fmla="*/ 1776144 h 2647710"/>
              <a:gd name="connsiteX5" fmla="*/ 2131225 w 2131225"/>
              <a:gd name="connsiteY5" fmla="*/ 2315158 h 2647710"/>
              <a:gd name="connsiteX6" fmla="*/ 1797864 w 2131225"/>
              <a:gd name="connsiteY6" fmla="*/ 2647710 h 2647710"/>
              <a:gd name="connsiteX7" fmla="*/ 333361 w 2131225"/>
              <a:gd name="connsiteY7" fmla="*/ 2647710 h 2647710"/>
              <a:gd name="connsiteX8" fmla="*/ 0 w 2131225"/>
              <a:gd name="connsiteY8" fmla="*/ 2315158 h 2647710"/>
              <a:gd name="connsiteX9" fmla="*/ 0 w 2131225"/>
              <a:gd name="connsiteY9" fmla="*/ 1776144 h 2647710"/>
              <a:gd name="connsiteX10" fmla="*/ 0 w 2131225"/>
              <a:gd name="connsiteY10" fmla="*/ 871566 h 2647710"/>
              <a:gd name="connsiteX11" fmla="*/ 0 w 2131225"/>
              <a:gd name="connsiteY11" fmla="*/ 332552 h 2647710"/>
              <a:gd name="connsiteX12" fmla="*/ 333361 w 2131225"/>
              <a:gd name="connsiteY12" fmla="*/ 0 h 2647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31225" h="2647710">
                <a:moveTo>
                  <a:pt x="333361" y="0"/>
                </a:moveTo>
                <a:lnTo>
                  <a:pt x="1797864" y="0"/>
                </a:lnTo>
                <a:cubicBezTo>
                  <a:pt x="1981974" y="0"/>
                  <a:pt x="2131225" y="148888"/>
                  <a:pt x="2131225" y="332552"/>
                </a:cubicBezTo>
                <a:lnTo>
                  <a:pt x="2131225" y="871566"/>
                </a:lnTo>
                <a:lnTo>
                  <a:pt x="2131225" y="1776144"/>
                </a:lnTo>
                <a:lnTo>
                  <a:pt x="2131225" y="2315158"/>
                </a:lnTo>
                <a:cubicBezTo>
                  <a:pt x="2131225" y="2498821"/>
                  <a:pt x="1981974" y="2647710"/>
                  <a:pt x="1797864" y="2647710"/>
                </a:cubicBezTo>
                <a:lnTo>
                  <a:pt x="333361" y="2647710"/>
                </a:lnTo>
                <a:cubicBezTo>
                  <a:pt x="149251" y="2647710"/>
                  <a:pt x="0" y="2498821"/>
                  <a:pt x="0" y="2315158"/>
                </a:cubicBezTo>
                <a:lnTo>
                  <a:pt x="0" y="1776144"/>
                </a:lnTo>
                <a:lnTo>
                  <a:pt x="0" y="871566"/>
                </a:lnTo>
                <a:lnTo>
                  <a:pt x="0" y="332552"/>
                </a:lnTo>
                <a:cubicBezTo>
                  <a:pt x="0" y="148889"/>
                  <a:pt x="149251" y="0"/>
                  <a:pt x="333361" y="0"/>
                </a:cubicBezTo>
                <a:close/>
              </a:path>
            </a:pathLst>
          </a:custGeom>
          <a:solidFill>
            <a:schemeClr val="bg1">
              <a:lumMod val="85000"/>
            </a:schemeClr>
          </a:solidFill>
        </p:spPr>
        <p:txBody>
          <a:bodyPr wrap="square" lIns="144000" tIns="216000" rIns="144000" anchor="t">
            <a:noAutofit/>
          </a:bodyPr>
          <a:lstStyle>
            <a:lvl1pPr marL="0" indent="0" algn="ctr">
              <a:lnSpc>
                <a:spcPct val="110000"/>
              </a:lnSpc>
              <a:spcBef>
                <a:spcPts val="0"/>
              </a:spcBef>
              <a:buNone/>
              <a:defRPr sz="12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a:p>
        </p:txBody>
      </p:sp>
      <p:sp>
        <p:nvSpPr>
          <p:cNvPr id="9" name="Tijdelijke aanduiding voor afbeelding 8">
            <a:extLst>
              <a:ext uri="{FF2B5EF4-FFF2-40B4-BE49-F238E27FC236}">
                <a16:creationId xmlns:a16="http://schemas.microsoft.com/office/drawing/2014/main" id="{D69C3ED4-B0EF-69AB-63D0-1F8A2E4F55A5}"/>
              </a:ext>
            </a:extLst>
          </p:cNvPr>
          <p:cNvSpPr>
            <a:spLocks noGrp="1"/>
          </p:cNvSpPr>
          <p:nvPr>
            <p:ph type="pic" idx="14"/>
          </p:nvPr>
        </p:nvSpPr>
        <p:spPr>
          <a:xfrm>
            <a:off x="2512844" y="1440000"/>
            <a:ext cx="1987213" cy="2647710"/>
          </a:xfrm>
          <a:custGeom>
            <a:avLst/>
            <a:gdLst>
              <a:gd name="connsiteX0" fmla="*/ 333361 w 1987213"/>
              <a:gd name="connsiteY0" fmla="*/ 0 h 2647710"/>
              <a:gd name="connsiteX1" fmla="*/ 1653852 w 1987213"/>
              <a:gd name="connsiteY1" fmla="*/ 0 h 2647710"/>
              <a:gd name="connsiteX2" fmla="*/ 1987213 w 1987213"/>
              <a:gd name="connsiteY2" fmla="*/ 332552 h 2647710"/>
              <a:gd name="connsiteX3" fmla="*/ 1987213 w 1987213"/>
              <a:gd name="connsiteY3" fmla="*/ 871566 h 2647710"/>
              <a:gd name="connsiteX4" fmla="*/ 1987213 w 1987213"/>
              <a:gd name="connsiteY4" fmla="*/ 1776144 h 2647710"/>
              <a:gd name="connsiteX5" fmla="*/ 1987213 w 1987213"/>
              <a:gd name="connsiteY5" fmla="*/ 2315158 h 2647710"/>
              <a:gd name="connsiteX6" fmla="*/ 1653852 w 1987213"/>
              <a:gd name="connsiteY6" fmla="*/ 2647710 h 2647710"/>
              <a:gd name="connsiteX7" fmla="*/ 333361 w 1987213"/>
              <a:gd name="connsiteY7" fmla="*/ 2647710 h 2647710"/>
              <a:gd name="connsiteX8" fmla="*/ 0 w 1987213"/>
              <a:gd name="connsiteY8" fmla="*/ 2315158 h 2647710"/>
              <a:gd name="connsiteX9" fmla="*/ 0 w 1987213"/>
              <a:gd name="connsiteY9" fmla="*/ 1776144 h 2647710"/>
              <a:gd name="connsiteX10" fmla="*/ 0 w 1987213"/>
              <a:gd name="connsiteY10" fmla="*/ 871566 h 2647710"/>
              <a:gd name="connsiteX11" fmla="*/ 0 w 1987213"/>
              <a:gd name="connsiteY11" fmla="*/ 332552 h 2647710"/>
              <a:gd name="connsiteX12" fmla="*/ 333361 w 1987213"/>
              <a:gd name="connsiteY12" fmla="*/ 0 h 2647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87213" h="2647710">
                <a:moveTo>
                  <a:pt x="333361" y="0"/>
                </a:moveTo>
                <a:lnTo>
                  <a:pt x="1653852" y="0"/>
                </a:lnTo>
                <a:cubicBezTo>
                  <a:pt x="1837962" y="0"/>
                  <a:pt x="1987213" y="148888"/>
                  <a:pt x="1987213" y="332552"/>
                </a:cubicBezTo>
                <a:lnTo>
                  <a:pt x="1987213" y="871566"/>
                </a:lnTo>
                <a:lnTo>
                  <a:pt x="1987213" y="1776144"/>
                </a:lnTo>
                <a:lnTo>
                  <a:pt x="1987213" y="2315158"/>
                </a:lnTo>
                <a:cubicBezTo>
                  <a:pt x="1987213" y="2498821"/>
                  <a:pt x="1837962" y="2647710"/>
                  <a:pt x="1653852" y="2647710"/>
                </a:cubicBezTo>
                <a:lnTo>
                  <a:pt x="333361" y="2647710"/>
                </a:lnTo>
                <a:cubicBezTo>
                  <a:pt x="149251" y="2647710"/>
                  <a:pt x="0" y="2498821"/>
                  <a:pt x="0" y="2315158"/>
                </a:cubicBezTo>
                <a:lnTo>
                  <a:pt x="0" y="1776144"/>
                </a:lnTo>
                <a:lnTo>
                  <a:pt x="0" y="871566"/>
                </a:lnTo>
                <a:lnTo>
                  <a:pt x="0" y="332552"/>
                </a:lnTo>
                <a:cubicBezTo>
                  <a:pt x="0" y="148889"/>
                  <a:pt x="149251" y="0"/>
                  <a:pt x="333361" y="0"/>
                </a:cubicBezTo>
                <a:close/>
              </a:path>
            </a:pathLst>
          </a:custGeom>
          <a:solidFill>
            <a:schemeClr val="bg1">
              <a:lumMod val="85000"/>
            </a:schemeClr>
          </a:solidFill>
        </p:spPr>
        <p:txBody>
          <a:bodyPr wrap="square" lIns="144000" tIns="216000" rIns="144000" anchor="t">
            <a:noAutofit/>
          </a:bodyPr>
          <a:lstStyle>
            <a:lvl1pPr marL="0" indent="0" algn="ctr">
              <a:lnSpc>
                <a:spcPct val="110000"/>
              </a:lnSpc>
              <a:spcBef>
                <a:spcPts val="0"/>
              </a:spcBef>
              <a:buNone/>
              <a:defRPr sz="12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a:p>
        </p:txBody>
      </p:sp>
      <p:sp>
        <p:nvSpPr>
          <p:cNvPr id="11" name="Tijdelijke aanduiding voor afbeelding 10">
            <a:extLst>
              <a:ext uri="{FF2B5EF4-FFF2-40B4-BE49-F238E27FC236}">
                <a16:creationId xmlns:a16="http://schemas.microsoft.com/office/drawing/2014/main" id="{035E89B5-D923-95F8-C7C7-DC484A7115F0}"/>
              </a:ext>
            </a:extLst>
          </p:cNvPr>
          <p:cNvSpPr>
            <a:spLocks noGrp="1"/>
          </p:cNvSpPr>
          <p:nvPr>
            <p:ph type="pic" idx="15"/>
          </p:nvPr>
        </p:nvSpPr>
        <p:spPr>
          <a:xfrm>
            <a:off x="4643942" y="1440000"/>
            <a:ext cx="1987213" cy="2647710"/>
          </a:xfrm>
          <a:custGeom>
            <a:avLst/>
            <a:gdLst>
              <a:gd name="connsiteX0" fmla="*/ 333361 w 1987213"/>
              <a:gd name="connsiteY0" fmla="*/ 0 h 2647710"/>
              <a:gd name="connsiteX1" fmla="*/ 1653852 w 1987213"/>
              <a:gd name="connsiteY1" fmla="*/ 0 h 2647710"/>
              <a:gd name="connsiteX2" fmla="*/ 1987213 w 1987213"/>
              <a:gd name="connsiteY2" fmla="*/ 332552 h 2647710"/>
              <a:gd name="connsiteX3" fmla="*/ 1987213 w 1987213"/>
              <a:gd name="connsiteY3" fmla="*/ 871566 h 2647710"/>
              <a:gd name="connsiteX4" fmla="*/ 1987213 w 1987213"/>
              <a:gd name="connsiteY4" fmla="*/ 1776144 h 2647710"/>
              <a:gd name="connsiteX5" fmla="*/ 1987213 w 1987213"/>
              <a:gd name="connsiteY5" fmla="*/ 2315158 h 2647710"/>
              <a:gd name="connsiteX6" fmla="*/ 1653852 w 1987213"/>
              <a:gd name="connsiteY6" fmla="*/ 2647710 h 2647710"/>
              <a:gd name="connsiteX7" fmla="*/ 333361 w 1987213"/>
              <a:gd name="connsiteY7" fmla="*/ 2647710 h 2647710"/>
              <a:gd name="connsiteX8" fmla="*/ 0 w 1987213"/>
              <a:gd name="connsiteY8" fmla="*/ 2315158 h 2647710"/>
              <a:gd name="connsiteX9" fmla="*/ 0 w 1987213"/>
              <a:gd name="connsiteY9" fmla="*/ 1776144 h 2647710"/>
              <a:gd name="connsiteX10" fmla="*/ 0 w 1987213"/>
              <a:gd name="connsiteY10" fmla="*/ 871566 h 2647710"/>
              <a:gd name="connsiteX11" fmla="*/ 0 w 1987213"/>
              <a:gd name="connsiteY11" fmla="*/ 332552 h 2647710"/>
              <a:gd name="connsiteX12" fmla="*/ 333361 w 1987213"/>
              <a:gd name="connsiteY12" fmla="*/ 0 h 2647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87213" h="2647710">
                <a:moveTo>
                  <a:pt x="333361" y="0"/>
                </a:moveTo>
                <a:lnTo>
                  <a:pt x="1653852" y="0"/>
                </a:lnTo>
                <a:cubicBezTo>
                  <a:pt x="1837962" y="0"/>
                  <a:pt x="1987213" y="148888"/>
                  <a:pt x="1987213" y="332552"/>
                </a:cubicBezTo>
                <a:lnTo>
                  <a:pt x="1987213" y="871566"/>
                </a:lnTo>
                <a:lnTo>
                  <a:pt x="1987213" y="1776144"/>
                </a:lnTo>
                <a:lnTo>
                  <a:pt x="1987213" y="2315158"/>
                </a:lnTo>
                <a:cubicBezTo>
                  <a:pt x="1987213" y="2498821"/>
                  <a:pt x="1837962" y="2647710"/>
                  <a:pt x="1653852" y="2647710"/>
                </a:cubicBezTo>
                <a:lnTo>
                  <a:pt x="333361" y="2647710"/>
                </a:lnTo>
                <a:cubicBezTo>
                  <a:pt x="149251" y="2647710"/>
                  <a:pt x="0" y="2498821"/>
                  <a:pt x="0" y="2315158"/>
                </a:cubicBezTo>
                <a:lnTo>
                  <a:pt x="0" y="1776144"/>
                </a:lnTo>
                <a:lnTo>
                  <a:pt x="0" y="871566"/>
                </a:lnTo>
                <a:lnTo>
                  <a:pt x="0" y="332552"/>
                </a:lnTo>
                <a:cubicBezTo>
                  <a:pt x="0" y="148889"/>
                  <a:pt x="149251" y="0"/>
                  <a:pt x="333361" y="0"/>
                </a:cubicBezTo>
                <a:close/>
              </a:path>
            </a:pathLst>
          </a:custGeom>
          <a:solidFill>
            <a:schemeClr val="bg1">
              <a:lumMod val="85000"/>
            </a:schemeClr>
          </a:solidFill>
        </p:spPr>
        <p:txBody>
          <a:bodyPr wrap="square" lIns="144000" tIns="216000" rIns="144000" anchor="t">
            <a:noAutofit/>
          </a:bodyPr>
          <a:lstStyle>
            <a:lvl1pPr marL="0" indent="0" algn="ctr">
              <a:lnSpc>
                <a:spcPct val="110000"/>
              </a:lnSpc>
              <a:spcBef>
                <a:spcPts val="0"/>
              </a:spcBef>
              <a:buNone/>
              <a:defRPr sz="12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a:p>
        </p:txBody>
      </p:sp>
      <p:sp>
        <p:nvSpPr>
          <p:cNvPr id="12" name="Tijdelijke aanduiding voor afbeelding 11">
            <a:extLst>
              <a:ext uri="{FF2B5EF4-FFF2-40B4-BE49-F238E27FC236}">
                <a16:creationId xmlns:a16="http://schemas.microsoft.com/office/drawing/2014/main" id="{79BFE39B-2F7D-2229-ADD3-93E05FAFBF75}"/>
              </a:ext>
            </a:extLst>
          </p:cNvPr>
          <p:cNvSpPr>
            <a:spLocks noGrp="1"/>
          </p:cNvSpPr>
          <p:nvPr>
            <p:ph type="pic" idx="16"/>
          </p:nvPr>
        </p:nvSpPr>
        <p:spPr>
          <a:xfrm>
            <a:off x="6778850" y="1440000"/>
            <a:ext cx="2131225" cy="2647710"/>
          </a:xfrm>
          <a:custGeom>
            <a:avLst/>
            <a:gdLst>
              <a:gd name="connsiteX0" fmla="*/ 333361 w 2131225"/>
              <a:gd name="connsiteY0" fmla="*/ 0 h 2647710"/>
              <a:gd name="connsiteX1" fmla="*/ 1797864 w 2131225"/>
              <a:gd name="connsiteY1" fmla="*/ 0 h 2647710"/>
              <a:gd name="connsiteX2" fmla="*/ 2131225 w 2131225"/>
              <a:gd name="connsiteY2" fmla="*/ 332552 h 2647710"/>
              <a:gd name="connsiteX3" fmla="*/ 2131225 w 2131225"/>
              <a:gd name="connsiteY3" fmla="*/ 871566 h 2647710"/>
              <a:gd name="connsiteX4" fmla="*/ 2131225 w 2131225"/>
              <a:gd name="connsiteY4" fmla="*/ 1776144 h 2647710"/>
              <a:gd name="connsiteX5" fmla="*/ 2131225 w 2131225"/>
              <a:gd name="connsiteY5" fmla="*/ 2315158 h 2647710"/>
              <a:gd name="connsiteX6" fmla="*/ 1797864 w 2131225"/>
              <a:gd name="connsiteY6" fmla="*/ 2647710 h 2647710"/>
              <a:gd name="connsiteX7" fmla="*/ 333361 w 2131225"/>
              <a:gd name="connsiteY7" fmla="*/ 2647710 h 2647710"/>
              <a:gd name="connsiteX8" fmla="*/ 0 w 2131225"/>
              <a:gd name="connsiteY8" fmla="*/ 2315158 h 2647710"/>
              <a:gd name="connsiteX9" fmla="*/ 0 w 2131225"/>
              <a:gd name="connsiteY9" fmla="*/ 1776144 h 2647710"/>
              <a:gd name="connsiteX10" fmla="*/ 0 w 2131225"/>
              <a:gd name="connsiteY10" fmla="*/ 871566 h 2647710"/>
              <a:gd name="connsiteX11" fmla="*/ 0 w 2131225"/>
              <a:gd name="connsiteY11" fmla="*/ 332552 h 2647710"/>
              <a:gd name="connsiteX12" fmla="*/ 333361 w 2131225"/>
              <a:gd name="connsiteY12" fmla="*/ 0 h 2647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31225" h="2647710">
                <a:moveTo>
                  <a:pt x="333361" y="0"/>
                </a:moveTo>
                <a:lnTo>
                  <a:pt x="1797864" y="0"/>
                </a:lnTo>
                <a:cubicBezTo>
                  <a:pt x="1981974" y="0"/>
                  <a:pt x="2131225" y="148888"/>
                  <a:pt x="2131225" y="332552"/>
                </a:cubicBezTo>
                <a:lnTo>
                  <a:pt x="2131225" y="871566"/>
                </a:lnTo>
                <a:lnTo>
                  <a:pt x="2131225" y="1776144"/>
                </a:lnTo>
                <a:lnTo>
                  <a:pt x="2131225" y="2315158"/>
                </a:lnTo>
                <a:cubicBezTo>
                  <a:pt x="2131225" y="2498821"/>
                  <a:pt x="1981974" y="2647710"/>
                  <a:pt x="1797864" y="2647710"/>
                </a:cubicBezTo>
                <a:lnTo>
                  <a:pt x="333361" y="2647710"/>
                </a:lnTo>
                <a:cubicBezTo>
                  <a:pt x="149251" y="2647710"/>
                  <a:pt x="0" y="2498821"/>
                  <a:pt x="0" y="2315158"/>
                </a:cubicBezTo>
                <a:lnTo>
                  <a:pt x="0" y="1776144"/>
                </a:lnTo>
                <a:lnTo>
                  <a:pt x="0" y="871566"/>
                </a:lnTo>
                <a:lnTo>
                  <a:pt x="0" y="332552"/>
                </a:lnTo>
                <a:cubicBezTo>
                  <a:pt x="0" y="148889"/>
                  <a:pt x="149251" y="0"/>
                  <a:pt x="333361" y="0"/>
                </a:cubicBezTo>
                <a:close/>
              </a:path>
            </a:pathLst>
          </a:custGeom>
          <a:solidFill>
            <a:schemeClr val="bg1">
              <a:lumMod val="85000"/>
            </a:schemeClr>
          </a:solidFill>
        </p:spPr>
        <p:txBody>
          <a:bodyPr wrap="square" lIns="144000" tIns="216000" rIns="144000" anchor="t">
            <a:noAutofit/>
          </a:bodyPr>
          <a:lstStyle>
            <a:lvl1pPr marL="0" indent="0" algn="ctr">
              <a:lnSpc>
                <a:spcPct val="110000"/>
              </a:lnSpc>
              <a:spcBef>
                <a:spcPts val="0"/>
              </a:spcBef>
              <a:buNone/>
              <a:defRPr sz="12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a:p>
        </p:txBody>
      </p:sp>
      <p:sp>
        <p:nvSpPr>
          <p:cNvPr id="33" name="Text Placeholder 3">
            <a:extLst>
              <a:ext uri="{FF2B5EF4-FFF2-40B4-BE49-F238E27FC236}">
                <a16:creationId xmlns:a16="http://schemas.microsoft.com/office/drawing/2014/main" id="{F653597E-5D14-B683-0F0F-3C601357241F}"/>
              </a:ext>
            </a:extLst>
          </p:cNvPr>
          <p:cNvSpPr>
            <a:spLocks noGrp="1"/>
          </p:cNvSpPr>
          <p:nvPr>
            <p:ph type="body" sz="half" idx="21" hasCustomPrompt="1"/>
          </p:nvPr>
        </p:nvSpPr>
        <p:spPr>
          <a:xfrm>
            <a:off x="2646000" y="4176000"/>
            <a:ext cx="1854057" cy="638185"/>
          </a:xfrm>
        </p:spPr>
        <p:txBody>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 te bewerken</a:t>
            </a:r>
          </a:p>
        </p:txBody>
      </p:sp>
      <p:sp>
        <p:nvSpPr>
          <p:cNvPr id="35" name="Text Placeholder 3">
            <a:extLst>
              <a:ext uri="{FF2B5EF4-FFF2-40B4-BE49-F238E27FC236}">
                <a16:creationId xmlns:a16="http://schemas.microsoft.com/office/drawing/2014/main" id="{701DC514-21EF-8015-769D-C8BC299B5A57}"/>
              </a:ext>
            </a:extLst>
          </p:cNvPr>
          <p:cNvSpPr>
            <a:spLocks noGrp="1"/>
          </p:cNvSpPr>
          <p:nvPr>
            <p:ph type="body" sz="half" idx="23" hasCustomPrompt="1"/>
          </p:nvPr>
        </p:nvSpPr>
        <p:spPr>
          <a:xfrm>
            <a:off x="4770000" y="4176000"/>
            <a:ext cx="1854057" cy="638185"/>
          </a:xfrm>
        </p:spPr>
        <p:txBody>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 te bewerken</a:t>
            </a:r>
          </a:p>
        </p:txBody>
      </p:sp>
      <p:sp>
        <p:nvSpPr>
          <p:cNvPr id="36" name="Text Placeholder 3">
            <a:extLst>
              <a:ext uri="{FF2B5EF4-FFF2-40B4-BE49-F238E27FC236}">
                <a16:creationId xmlns:a16="http://schemas.microsoft.com/office/drawing/2014/main" id="{6C45BE8A-A782-166E-E317-9CC4A841A1F5}"/>
              </a:ext>
            </a:extLst>
          </p:cNvPr>
          <p:cNvSpPr>
            <a:spLocks noGrp="1"/>
          </p:cNvSpPr>
          <p:nvPr>
            <p:ph type="body" sz="half" idx="24" hasCustomPrompt="1"/>
          </p:nvPr>
        </p:nvSpPr>
        <p:spPr>
          <a:xfrm>
            <a:off x="6904800" y="4176000"/>
            <a:ext cx="1872000" cy="638185"/>
          </a:xfrm>
        </p:spPr>
        <p:txBody>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 te bewerken</a:t>
            </a:r>
          </a:p>
        </p:txBody>
      </p:sp>
      <p:sp>
        <p:nvSpPr>
          <p:cNvPr id="13" name="Title 1">
            <a:extLst>
              <a:ext uri="{FF2B5EF4-FFF2-40B4-BE49-F238E27FC236}">
                <a16:creationId xmlns:a16="http://schemas.microsoft.com/office/drawing/2014/main" id="{5A0C4E58-56B1-B356-4B39-507F731FDBA8}"/>
              </a:ext>
            </a:extLst>
          </p:cNvPr>
          <p:cNvSpPr>
            <a:spLocks noGrp="1"/>
          </p:cNvSpPr>
          <p:nvPr>
            <p:ph type="title"/>
          </p:nvPr>
        </p:nvSpPr>
        <p:spPr>
          <a:xfrm>
            <a:off x="360000" y="395998"/>
            <a:ext cx="8424000" cy="972000"/>
          </a:xfrm>
        </p:spPr>
        <p:txBody>
          <a:bodyPr/>
          <a:lstStyle>
            <a:lvl1pPr>
              <a:defRPr sz="3400">
                <a:solidFill>
                  <a:schemeClr val="tx1"/>
                </a:solidFill>
              </a:defRPr>
            </a:lvl1pPr>
          </a:lstStyle>
          <a:p>
            <a:r>
              <a:rPr lang="en-GB"/>
              <a:t>Click to edit Master title style</a:t>
            </a:r>
            <a:endParaRPr lang="en-US"/>
          </a:p>
        </p:txBody>
      </p:sp>
    </p:spTree>
    <p:extLst>
      <p:ext uri="{BB962C8B-B14F-4D97-AF65-F5344CB8AC3E}">
        <p14:creationId xmlns:p14="http://schemas.microsoft.com/office/powerpoint/2010/main" val="5615545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rie afbeeldingen">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929926B-3126-E446-9C4D-3CDD5194BF3F}" type="datetime4">
              <a:rPr lang="nl-NL" smtClean="0"/>
              <a:t>27 augustus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33" name="Tijdelijke aanduiding voor afbeelding 32">
            <a:extLst>
              <a:ext uri="{FF2B5EF4-FFF2-40B4-BE49-F238E27FC236}">
                <a16:creationId xmlns:a16="http://schemas.microsoft.com/office/drawing/2014/main" id="{17B4CE8D-6CD5-D5FD-DEC4-577501049120}"/>
              </a:ext>
            </a:extLst>
          </p:cNvPr>
          <p:cNvSpPr>
            <a:spLocks noGrp="1"/>
          </p:cNvSpPr>
          <p:nvPr>
            <p:ph type="pic" idx="1"/>
          </p:nvPr>
        </p:nvSpPr>
        <p:spPr>
          <a:xfrm>
            <a:off x="234000" y="1440000"/>
            <a:ext cx="2844001" cy="2630494"/>
          </a:xfrm>
          <a:custGeom>
            <a:avLst/>
            <a:gdLst>
              <a:gd name="connsiteX0" fmla="*/ 333639 w 2844001"/>
              <a:gd name="connsiteY0" fmla="*/ 0 h 2630494"/>
              <a:gd name="connsiteX1" fmla="*/ 2510362 w 2844001"/>
              <a:gd name="connsiteY1" fmla="*/ 0 h 2630494"/>
              <a:gd name="connsiteX2" fmla="*/ 2844001 w 2844001"/>
              <a:gd name="connsiteY2" fmla="*/ 333433 h 2630494"/>
              <a:gd name="connsiteX3" fmla="*/ 2844001 w 2844001"/>
              <a:gd name="connsiteY3" fmla="*/ 629431 h 2630494"/>
              <a:gd name="connsiteX4" fmla="*/ 2844001 w 2844001"/>
              <a:gd name="connsiteY4" fmla="*/ 2005844 h 2630494"/>
              <a:gd name="connsiteX5" fmla="*/ 2844001 w 2844001"/>
              <a:gd name="connsiteY5" fmla="*/ 2297061 h 2630494"/>
              <a:gd name="connsiteX6" fmla="*/ 2510362 w 2844001"/>
              <a:gd name="connsiteY6" fmla="*/ 2630494 h 2630494"/>
              <a:gd name="connsiteX7" fmla="*/ 333639 w 2844001"/>
              <a:gd name="connsiteY7" fmla="*/ 2630494 h 2630494"/>
              <a:gd name="connsiteX8" fmla="*/ 0 w 2844001"/>
              <a:gd name="connsiteY8" fmla="*/ 2297061 h 2630494"/>
              <a:gd name="connsiteX9" fmla="*/ 0 w 2844001"/>
              <a:gd name="connsiteY9" fmla="*/ 2005844 h 2630494"/>
              <a:gd name="connsiteX10" fmla="*/ 0 w 2844001"/>
              <a:gd name="connsiteY10" fmla="*/ 2005844 h 2630494"/>
              <a:gd name="connsiteX11" fmla="*/ 0 w 2844001"/>
              <a:gd name="connsiteY11" fmla="*/ 333433 h 2630494"/>
              <a:gd name="connsiteX12" fmla="*/ 333639 w 2844001"/>
              <a:gd name="connsiteY12" fmla="*/ 0 h 2630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44001" h="2630494">
                <a:moveTo>
                  <a:pt x="333639" y="0"/>
                </a:moveTo>
                <a:lnTo>
                  <a:pt x="2510362" y="0"/>
                </a:lnTo>
                <a:cubicBezTo>
                  <a:pt x="2694626" y="0"/>
                  <a:pt x="2844001" y="149283"/>
                  <a:pt x="2844001" y="333433"/>
                </a:cubicBezTo>
                <a:lnTo>
                  <a:pt x="2844001" y="629431"/>
                </a:lnTo>
                <a:lnTo>
                  <a:pt x="2844001" y="2005844"/>
                </a:lnTo>
                <a:lnTo>
                  <a:pt x="2844001" y="2297061"/>
                </a:lnTo>
                <a:cubicBezTo>
                  <a:pt x="2844001" y="2481211"/>
                  <a:pt x="2694626" y="2630494"/>
                  <a:pt x="2510362" y="2630494"/>
                </a:cubicBezTo>
                <a:lnTo>
                  <a:pt x="333639" y="2630494"/>
                </a:lnTo>
                <a:cubicBezTo>
                  <a:pt x="149375" y="2630494"/>
                  <a:pt x="0" y="2481211"/>
                  <a:pt x="0" y="2297061"/>
                </a:cubicBezTo>
                <a:lnTo>
                  <a:pt x="0" y="2005844"/>
                </a:lnTo>
                <a:lnTo>
                  <a:pt x="0" y="2005844"/>
                </a:lnTo>
                <a:lnTo>
                  <a:pt x="0" y="333433"/>
                </a:lnTo>
                <a:cubicBezTo>
                  <a:pt x="0" y="149283"/>
                  <a:pt x="149375" y="0"/>
                  <a:pt x="333639" y="0"/>
                </a:cubicBezTo>
                <a:close/>
              </a:path>
            </a:pathLst>
          </a:custGeom>
          <a:solidFill>
            <a:schemeClr val="bg1">
              <a:lumMod val="85000"/>
            </a:schemeClr>
          </a:solidFill>
        </p:spPr>
        <p:txBody>
          <a:bodyPr wrap="square" lIns="144000" tIns="216000" rIns="144000" anchor="t">
            <a:noAutofit/>
          </a:bodyPr>
          <a:lstStyle>
            <a:lvl1pPr marL="0" indent="0" algn="ctr">
              <a:lnSpc>
                <a:spcPct val="110000"/>
              </a:lnSpc>
              <a:spcBef>
                <a:spcPts val="0"/>
              </a:spcBef>
              <a:buNone/>
              <a:defRPr sz="12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a:p>
        </p:txBody>
      </p:sp>
      <p:sp>
        <p:nvSpPr>
          <p:cNvPr id="32" name="Tijdelijke aanduiding voor afbeelding 31">
            <a:extLst>
              <a:ext uri="{FF2B5EF4-FFF2-40B4-BE49-F238E27FC236}">
                <a16:creationId xmlns:a16="http://schemas.microsoft.com/office/drawing/2014/main" id="{7CA3AD86-94D0-78EE-7030-947B023D13F6}"/>
              </a:ext>
            </a:extLst>
          </p:cNvPr>
          <p:cNvSpPr>
            <a:spLocks noGrp="1"/>
          </p:cNvSpPr>
          <p:nvPr>
            <p:ph type="pic" idx="14"/>
          </p:nvPr>
        </p:nvSpPr>
        <p:spPr>
          <a:xfrm>
            <a:off x="3222751" y="1440000"/>
            <a:ext cx="2698877" cy="2630494"/>
          </a:xfrm>
          <a:custGeom>
            <a:avLst/>
            <a:gdLst>
              <a:gd name="connsiteX0" fmla="*/ 333375 w 2698877"/>
              <a:gd name="connsiteY0" fmla="*/ 0 h 2630494"/>
              <a:gd name="connsiteX1" fmla="*/ 2365502 w 2698877"/>
              <a:gd name="connsiteY1" fmla="*/ 0 h 2630494"/>
              <a:gd name="connsiteX2" fmla="*/ 2698877 w 2698877"/>
              <a:gd name="connsiteY2" fmla="*/ 333433 h 2630494"/>
              <a:gd name="connsiteX3" fmla="*/ 2698877 w 2698877"/>
              <a:gd name="connsiteY3" fmla="*/ 629431 h 2630494"/>
              <a:gd name="connsiteX4" fmla="*/ 2698877 w 2698877"/>
              <a:gd name="connsiteY4" fmla="*/ 2005844 h 2630494"/>
              <a:gd name="connsiteX5" fmla="*/ 2698877 w 2698877"/>
              <a:gd name="connsiteY5" fmla="*/ 2297061 h 2630494"/>
              <a:gd name="connsiteX6" fmla="*/ 2365502 w 2698877"/>
              <a:gd name="connsiteY6" fmla="*/ 2630494 h 2630494"/>
              <a:gd name="connsiteX7" fmla="*/ 333375 w 2698877"/>
              <a:gd name="connsiteY7" fmla="*/ 2630494 h 2630494"/>
              <a:gd name="connsiteX8" fmla="*/ 0 w 2698877"/>
              <a:gd name="connsiteY8" fmla="*/ 2297061 h 2630494"/>
              <a:gd name="connsiteX9" fmla="*/ 0 w 2698877"/>
              <a:gd name="connsiteY9" fmla="*/ 2005844 h 2630494"/>
              <a:gd name="connsiteX10" fmla="*/ 0 w 2698877"/>
              <a:gd name="connsiteY10" fmla="*/ 629431 h 2630494"/>
              <a:gd name="connsiteX11" fmla="*/ 0 w 2698877"/>
              <a:gd name="connsiteY11" fmla="*/ 333433 h 2630494"/>
              <a:gd name="connsiteX12" fmla="*/ 333375 w 2698877"/>
              <a:gd name="connsiteY12" fmla="*/ 0 h 2630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8877" h="2630494">
                <a:moveTo>
                  <a:pt x="333375" y="0"/>
                </a:moveTo>
                <a:lnTo>
                  <a:pt x="2365502" y="0"/>
                </a:lnTo>
                <a:cubicBezTo>
                  <a:pt x="2549620" y="0"/>
                  <a:pt x="2698877" y="149283"/>
                  <a:pt x="2698877" y="333433"/>
                </a:cubicBezTo>
                <a:lnTo>
                  <a:pt x="2698877" y="629431"/>
                </a:lnTo>
                <a:lnTo>
                  <a:pt x="2698877" y="2005844"/>
                </a:lnTo>
                <a:lnTo>
                  <a:pt x="2698877" y="2297061"/>
                </a:lnTo>
                <a:cubicBezTo>
                  <a:pt x="2698877" y="2481211"/>
                  <a:pt x="2549620" y="2630494"/>
                  <a:pt x="2365502" y="2630494"/>
                </a:cubicBezTo>
                <a:lnTo>
                  <a:pt x="333375" y="2630494"/>
                </a:lnTo>
                <a:cubicBezTo>
                  <a:pt x="149257" y="2630494"/>
                  <a:pt x="0" y="2481211"/>
                  <a:pt x="0" y="2297061"/>
                </a:cubicBezTo>
                <a:lnTo>
                  <a:pt x="0" y="2005844"/>
                </a:lnTo>
                <a:lnTo>
                  <a:pt x="0" y="629431"/>
                </a:lnTo>
                <a:lnTo>
                  <a:pt x="0" y="333433"/>
                </a:lnTo>
                <a:cubicBezTo>
                  <a:pt x="0" y="149283"/>
                  <a:pt x="149257" y="0"/>
                  <a:pt x="333375" y="0"/>
                </a:cubicBezTo>
                <a:close/>
              </a:path>
            </a:pathLst>
          </a:custGeom>
          <a:solidFill>
            <a:schemeClr val="bg1">
              <a:lumMod val="85000"/>
            </a:schemeClr>
          </a:solidFill>
        </p:spPr>
        <p:txBody>
          <a:bodyPr wrap="square" lIns="144000" tIns="216000" rIns="144000" anchor="t">
            <a:noAutofit/>
          </a:bodyPr>
          <a:lstStyle>
            <a:lvl1pPr marL="0" indent="0" algn="ctr">
              <a:lnSpc>
                <a:spcPct val="110000"/>
              </a:lnSpc>
              <a:spcBef>
                <a:spcPts val="0"/>
              </a:spcBef>
              <a:buNone/>
              <a:defRPr sz="12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a:p>
        </p:txBody>
      </p:sp>
      <p:sp>
        <p:nvSpPr>
          <p:cNvPr id="31" name="Tijdelijke aanduiding voor afbeelding 30">
            <a:extLst>
              <a:ext uri="{FF2B5EF4-FFF2-40B4-BE49-F238E27FC236}">
                <a16:creationId xmlns:a16="http://schemas.microsoft.com/office/drawing/2014/main" id="{875803A0-0536-5D50-62C3-60D7570F36BC}"/>
              </a:ext>
            </a:extLst>
          </p:cNvPr>
          <p:cNvSpPr>
            <a:spLocks noGrp="1"/>
          </p:cNvSpPr>
          <p:nvPr>
            <p:ph type="pic" idx="15"/>
          </p:nvPr>
        </p:nvSpPr>
        <p:spPr>
          <a:xfrm>
            <a:off x="6064502" y="1440000"/>
            <a:ext cx="2844001" cy="2630494"/>
          </a:xfrm>
          <a:custGeom>
            <a:avLst/>
            <a:gdLst>
              <a:gd name="connsiteX0" fmla="*/ 333639 w 2844001"/>
              <a:gd name="connsiteY0" fmla="*/ 0 h 2630494"/>
              <a:gd name="connsiteX1" fmla="*/ 2510362 w 2844001"/>
              <a:gd name="connsiteY1" fmla="*/ 0 h 2630494"/>
              <a:gd name="connsiteX2" fmla="*/ 2844001 w 2844001"/>
              <a:gd name="connsiteY2" fmla="*/ 333433 h 2630494"/>
              <a:gd name="connsiteX3" fmla="*/ 2844001 w 2844001"/>
              <a:gd name="connsiteY3" fmla="*/ 629431 h 2630494"/>
              <a:gd name="connsiteX4" fmla="*/ 2844001 w 2844001"/>
              <a:gd name="connsiteY4" fmla="*/ 2005844 h 2630494"/>
              <a:gd name="connsiteX5" fmla="*/ 2844001 w 2844001"/>
              <a:gd name="connsiteY5" fmla="*/ 2297061 h 2630494"/>
              <a:gd name="connsiteX6" fmla="*/ 2510362 w 2844001"/>
              <a:gd name="connsiteY6" fmla="*/ 2630494 h 2630494"/>
              <a:gd name="connsiteX7" fmla="*/ 333639 w 2844001"/>
              <a:gd name="connsiteY7" fmla="*/ 2630494 h 2630494"/>
              <a:gd name="connsiteX8" fmla="*/ 0 w 2844001"/>
              <a:gd name="connsiteY8" fmla="*/ 2297061 h 2630494"/>
              <a:gd name="connsiteX9" fmla="*/ 0 w 2844001"/>
              <a:gd name="connsiteY9" fmla="*/ 2005844 h 2630494"/>
              <a:gd name="connsiteX10" fmla="*/ 0 w 2844001"/>
              <a:gd name="connsiteY10" fmla="*/ 629431 h 2630494"/>
              <a:gd name="connsiteX11" fmla="*/ 0 w 2844001"/>
              <a:gd name="connsiteY11" fmla="*/ 333433 h 2630494"/>
              <a:gd name="connsiteX12" fmla="*/ 333639 w 2844001"/>
              <a:gd name="connsiteY12" fmla="*/ 0 h 2630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44001" h="2630494">
                <a:moveTo>
                  <a:pt x="333639" y="0"/>
                </a:moveTo>
                <a:lnTo>
                  <a:pt x="2510362" y="0"/>
                </a:lnTo>
                <a:cubicBezTo>
                  <a:pt x="2694626" y="0"/>
                  <a:pt x="2844001" y="149283"/>
                  <a:pt x="2844001" y="333433"/>
                </a:cubicBezTo>
                <a:lnTo>
                  <a:pt x="2844001" y="629431"/>
                </a:lnTo>
                <a:lnTo>
                  <a:pt x="2844001" y="2005844"/>
                </a:lnTo>
                <a:lnTo>
                  <a:pt x="2844001" y="2297061"/>
                </a:lnTo>
                <a:cubicBezTo>
                  <a:pt x="2844001" y="2481211"/>
                  <a:pt x="2694626" y="2630494"/>
                  <a:pt x="2510362" y="2630494"/>
                </a:cubicBezTo>
                <a:lnTo>
                  <a:pt x="333639" y="2630494"/>
                </a:lnTo>
                <a:cubicBezTo>
                  <a:pt x="149375" y="2630494"/>
                  <a:pt x="0" y="2481211"/>
                  <a:pt x="0" y="2297061"/>
                </a:cubicBezTo>
                <a:lnTo>
                  <a:pt x="0" y="2005844"/>
                </a:lnTo>
                <a:lnTo>
                  <a:pt x="0" y="629431"/>
                </a:lnTo>
                <a:lnTo>
                  <a:pt x="0" y="333433"/>
                </a:lnTo>
                <a:cubicBezTo>
                  <a:pt x="0" y="149283"/>
                  <a:pt x="149375" y="0"/>
                  <a:pt x="333639" y="0"/>
                </a:cubicBezTo>
                <a:close/>
              </a:path>
            </a:pathLst>
          </a:custGeom>
          <a:solidFill>
            <a:schemeClr val="bg1">
              <a:lumMod val="85000"/>
            </a:schemeClr>
          </a:solidFill>
        </p:spPr>
        <p:txBody>
          <a:bodyPr wrap="square" lIns="144000" tIns="216000" rIns="144000" anchor="t">
            <a:noAutofit/>
          </a:bodyPr>
          <a:lstStyle>
            <a:lvl1pPr marL="0" indent="0" algn="ctr">
              <a:lnSpc>
                <a:spcPct val="110000"/>
              </a:lnSpc>
              <a:spcBef>
                <a:spcPts val="0"/>
              </a:spcBef>
              <a:buNone/>
              <a:defRPr sz="12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a:p>
        </p:txBody>
      </p:sp>
      <p:sp>
        <p:nvSpPr>
          <p:cNvPr id="34" name="Text Placeholder 3">
            <a:extLst>
              <a:ext uri="{FF2B5EF4-FFF2-40B4-BE49-F238E27FC236}">
                <a16:creationId xmlns:a16="http://schemas.microsoft.com/office/drawing/2014/main" id="{C659FE55-71BD-F4F7-515D-D1B5FB815201}"/>
              </a:ext>
            </a:extLst>
          </p:cNvPr>
          <p:cNvSpPr>
            <a:spLocks noGrp="1"/>
          </p:cNvSpPr>
          <p:nvPr>
            <p:ph type="body" sz="half" idx="13" hasCustomPrompt="1"/>
          </p:nvPr>
        </p:nvSpPr>
        <p:spPr>
          <a:xfrm>
            <a:off x="359999" y="4176000"/>
            <a:ext cx="2412000" cy="612000"/>
          </a:xfrm>
        </p:spPr>
        <p:txBody>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 te bewerken</a:t>
            </a:r>
          </a:p>
        </p:txBody>
      </p:sp>
      <p:sp>
        <p:nvSpPr>
          <p:cNvPr id="35" name="Text Placeholder 3">
            <a:extLst>
              <a:ext uri="{FF2B5EF4-FFF2-40B4-BE49-F238E27FC236}">
                <a16:creationId xmlns:a16="http://schemas.microsoft.com/office/drawing/2014/main" id="{314EA31E-7205-FC33-D044-5C75C9B65AC9}"/>
              </a:ext>
            </a:extLst>
          </p:cNvPr>
          <p:cNvSpPr>
            <a:spLocks noGrp="1"/>
          </p:cNvSpPr>
          <p:nvPr>
            <p:ph type="body" sz="half" idx="21" hasCustomPrompt="1"/>
          </p:nvPr>
        </p:nvSpPr>
        <p:spPr>
          <a:xfrm>
            <a:off x="3383998" y="4176000"/>
            <a:ext cx="2412000" cy="612000"/>
          </a:xfrm>
        </p:spPr>
        <p:txBody>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 te bewerken</a:t>
            </a:r>
          </a:p>
        </p:txBody>
      </p:sp>
      <p:sp>
        <p:nvSpPr>
          <p:cNvPr id="36" name="Text Placeholder 3">
            <a:extLst>
              <a:ext uri="{FF2B5EF4-FFF2-40B4-BE49-F238E27FC236}">
                <a16:creationId xmlns:a16="http://schemas.microsoft.com/office/drawing/2014/main" id="{1AB121B4-9C87-6314-35B1-606569B26DA3}"/>
              </a:ext>
            </a:extLst>
          </p:cNvPr>
          <p:cNvSpPr>
            <a:spLocks noGrp="1"/>
          </p:cNvSpPr>
          <p:nvPr>
            <p:ph type="body" sz="half" idx="23" hasCustomPrompt="1"/>
          </p:nvPr>
        </p:nvSpPr>
        <p:spPr>
          <a:xfrm>
            <a:off x="6228000" y="4176000"/>
            <a:ext cx="2412000" cy="612000"/>
          </a:xfrm>
        </p:spPr>
        <p:txBody>
          <a:bodyPr/>
          <a:lstStyle>
            <a:lvl1pPr marL="0" indent="0">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 te bewerken</a:t>
            </a:r>
          </a:p>
        </p:txBody>
      </p:sp>
      <p:sp>
        <p:nvSpPr>
          <p:cNvPr id="38" name="Title 1">
            <a:extLst>
              <a:ext uri="{FF2B5EF4-FFF2-40B4-BE49-F238E27FC236}">
                <a16:creationId xmlns:a16="http://schemas.microsoft.com/office/drawing/2014/main" id="{6189E334-6900-7D5D-C08B-318E5F22267F}"/>
              </a:ext>
            </a:extLst>
          </p:cNvPr>
          <p:cNvSpPr>
            <a:spLocks noGrp="1"/>
          </p:cNvSpPr>
          <p:nvPr>
            <p:ph type="title"/>
          </p:nvPr>
        </p:nvSpPr>
        <p:spPr>
          <a:xfrm>
            <a:off x="360000" y="395998"/>
            <a:ext cx="8424000" cy="972000"/>
          </a:xfrm>
        </p:spPr>
        <p:txBody>
          <a:bodyPr/>
          <a:lstStyle>
            <a:lvl1pPr>
              <a:defRPr sz="3400">
                <a:solidFill>
                  <a:schemeClr val="tx1"/>
                </a:solidFill>
              </a:defRPr>
            </a:lvl1pPr>
          </a:lstStyle>
          <a:p>
            <a:r>
              <a:rPr lang="en-GB"/>
              <a:t>Click to edit Master title style</a:t>
            </a:r>
            <a:endParaRPr lang="en-US"/>
          </a:p>
        </p:txBody>
      </p:sp>
    </p:spTree>
    <p:extLst>
      <p:ext uri="{BB962C8B-B14F-4D97-AF65-F5344CB8AC3E}">
        <p14:creationId xmlns:p14="http://schemas.microsoft.com/office/powerpoint/2010/main" val="33354818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Een afbeeldin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929926B-3126-E446-9C4D-3CDD5194BF3F}" type="datetime4">
              <a:rPr lang="nl-NL" smtClean="0"/>
              <a:t>27 augustus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8" name="Tijdelijke aanduiding voor afbeelding 7">
            <a:extLst>
              <a:ext uri="{FF2B5EF4-FFF2-40B4-BE49-F238E27FC236}">
                <a16:creationId xmlns:a16="http://schemas.microsoft.com/office/drawing/2014/main" id="{130D249E-180E-E60B-D882-C792D506F0CB}"/>
              </a:ext>
            </a:extLst>
          </p:cNvPr>
          <p:cNvSpPr>
            <a:spLocks noGrp="1"/>
          </p:cNvSpPr>
          <p:nvPr>
            <p:ph type="pic" idx="1"/>
          </p:nvPr>
        </p:nvSpPr>
        <p:spPr>
          <a:xfrm>
            <a:off x="234000" y="1440000"/>
            <a:ext cx="8677779" cy="3473578"/>
          </a:xfrm>
          <a:custGeom>
            <a:avLst/>
            <a:gdLst>
              <a:gd name="connsiteX0" fmla="*/ 333702 w 8677779"/>
              <a:gd name="connsiteY0" fmla="*/ 0 h 3473578"/>
              <a:gd name="connsiteX1" fmla="*/ 8344076 w 8677779"/>
              <a:gd name="connsiteY1" fmla="*/ 0 h 3473578"/>
              <a:gd name="connsiteX2" fmla="*/ 8677779 w 8677779"/>
              <a:gd name="connsiteY2" fmla="*/ 334201 h 3473578"/>
              <a:gd name="connsiteX3" fmla="*/ 8677779 w 8677779"/>
              <a:gd name="connsiteY3" fmla="*/ 3139377 h 3473578"/>
              <a:gd name="connsiteX4" fmla="*/ 8344076 w 8677779"/>
              <a:gd name="connsiteY4" fmla="*/ 3473578 h 3473578"/>
              <a:gd name="connsiteX5" fmla="*/ 333702 w 8677779"/>
              <a:gd name="connsiteY5" fmla="*/ 3473578 h 3473578"/>
              <a:gd name="connsiteX6" fmla="*/ 0 w 8677779"/>
              <a:gd name="connsiteY6" fmla="*/ 3139377 h 3473578"/>
              <a:gd name="connsiteX7" fmla="*/ 0 w 8677779"/>
              <a:gd name="connsiteY7" fmla="*/ 334201 h 3473578"/>
              <a:gd name="connsiteX8" fmla="*/ 333702 w 8677779"/>
              <a:gd name="connsiteY8" fmla="*/ 0 h 3473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77779" h="3473578">
                <a:moveTo>
                  <a:pt x="333702" y="0"/>
                </a:moveTo>
                <a:lnTo>
                  <a:pt x="8344076" y="0"/>
                </a:lnTo>
                <a:cubicBezTo>
                  <a:pt x="8528394" y="0"/>
                  <a:pt x="8677779" y="149621"/>
                  <a:pt x="8677779" y="334201"/>
                </a:cubicBezTo>
                <a:lnTo>
                  <a:pt x="8677779" y="3139377"/>
                </a:lnTo>
                <a:cubicBezTo>
                  <a:pt x="8677779" y="3323957"/>
                  <a:pt x="8528394" y="3473578"/>
                  <a:pt x="8344076" y="3473578"/>
                </a:cubicBezTo>
                <a:lnTo>
                  <a:pt x="333702" y="3473578"/>
                </a:lnTo>
                <a:cubicBezTo>
                  <a:pt x="149385" y="3473578"/>
                  <a:pt x="0" y="3323957"/>
                  <a:pt x="0" y="3139377"/>
                </a:cubicBezTo>
                <a:lnTo>
                  <a:pt x="0" y="334201"/>
                </a:lnTo>
                <a:cubicBezTo>
                  <a:pt x="0" y="149621"/>
                  <a:pt x="149385" y="0"/>
                  <a:pt x="333702" y="0"/>
                </a:cubicBezTo>
                <a:close/>
              </a:path>
            </a:pathLst>
          </a:custGeom>
          <a:solidFill>
            <a:schemeClr val="bg1">
              <a:lumMod val="85000"/>
            </a:schemeClr>
          </a:solidFill>
        </p:spPr>
        <p:txBody>
          <a:bodyPr wrap="square" lIns="144000" tIns="216000" rIns="144000" anchor="t">
            <a:noAutofit/>
          </a:bodyPr>
          <a:lstStyle>
            <a:lvl1pPr marL="0" indent="0" algn="ctr">
              <a:lnSpc>
                <a:spcPct val="110000"/>
              </a:lnSpc>
              <a:spcBef>
                <a:spcPts val="0"/>
              </a:spcBef>
              <a:buNone/>
              <a:defRPr sz="12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a:p>
        </p:txBody>
      </p:sp>
      <p:sp>
        <p:nvSpPr>
          <p:cNvPr id="38" name="Title 1">
            <a:extLst>
              <a:ext uri="{FF2B5EF4-FFF2-40B4-BE49-F238E27FC236}">
                <a16:creationId xmlns:a16="http://schemas.microsoft.com/office/drawing/2014/main" id="{6189E334-6900-7D5D-C08B-318E5F22267F}"/>
              </a:ext>
            </a:extLst>
          </p:cNvPr>
          <p:cNvSpPr>
            <a:spLocks noGrp="1"/>
          </p:cNvSpPr>
          <p:nvPr>
            <p:ph type="title"/>
          </p:nvPr>
        </p:nvSpPr>
        <p:spPr>
          <a:xfrm>
            <a:off x="360000" y="395998"/>
            <a:ext cx="8424000" cy="972000"/>
          </a:xfrm>
        </p:spPr>
        <p:txBody>
          <a:bodyPr/>
          <a:lstStyle>
            <a:lvl1pPr>
              <a:defRPr sz="3400">
                <a:solidFill>
                  <a:schemeClr val="tx1"/>
                </a:solidFill>
              </a:defRPr>
            </a:lvl1pPr>
          </a:lstStyle>
          <a:p>
            <a:r>
              <a:rPr lang="en-GB"/>
              <a:t>Click to edit Master title style</a:t>
            </a:r>
            <a:endParaRPr lang="en-US"/>
          </a:p>
        </p:txBody>
      </p:sp>
    </p:spTree>
    <p:extLst>
      <p:ext uri="{BB962C8B-B14F-4D97-AF65-F5344CB8AC3E}">
        <p14:creationId xmlns:p14="http://schemas.microsoft.com/office/powerpoint/2010/main" val="14682839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el met grote afbeelding">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CCBF5D96-F3F0-EF4A-9E75-51F1A9D014E2}"/>
              </a:ext>
            </a:extLst>
          </p:cNvPr>
          <p:cNvSpPr>
            <a:spLocks noGrp="1" noChangeAspect="1"/>
          </p:cNvSpPr>
          <p:nvPr>
            <p:ph type="pic" idx="1" hasCustomPrompt="1"/>
          </p:nvPr>
        </p:nvSpPr>
        <p:spPr>
          <a:xfrm>
            <a:off x="0" y="0"/>
            <a:ext cx="9144000" cy="5143500"/>
          </a:xfrm>
          <a:solidFill>
            <a:schemeClr val="bg1">
              <a:lumMod val="85000"/>
            </a:schemeClr>
          </a:solidFill>
        </p:spPr>
        <p:txBody>
          <a:bodyPr lIns="1800000" tIns="1260000" rIns="1800000" anchor="t"/>
          <a:lstStyle>
            <a:lvl1pPr marL="0" indent="0" algn="ctr">
              <a:lnSpc>
                <a:spcPct val="110000"/>
              </a:lnSpc>
              <a:spcBef>
                <a:spcPts val="0"/>
              </a:spcBef>
              <a:buNone/>
              <a:defRPr sz="16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Sleep de afbeelding naar de tijdelijke aanduiding of klik op het pictogram als u een afbeelding wilt toevoegen</a:t>
            </a:r>
            <a:endParaRPr lang="en-US"/>
          </a:p>
        </p:txBody>
      </p:sp>
      <p:sp>
        <p:nvSpPr>
          <p:cNvPr id="2" name="Date Placeholder 1"/>
          <p:cNvSpPr>
            <a:spLocks noGrp="1"/>
          </p:cNvSpPr>
          <p:nvPr>
            <p:ph type="dt" sz="half" idx="10"/>
          </p:nvPr>
        </p:nvSpPr>
        <p:spPr/>
        <p:txBody>
          <a:bodyPr/>
          <a:lstStyle/>
          <a:p>
            <a:fld id="{CC636EFB-2533-F548-8285-37FF0865AA95}" type="datetime4">
              <a:rPr lang="nl-NL" smtClean="0"/>
              <a:t>27 augustus 2026</a:t>
            </a:fld>
            <a:endParaRPr lang="nl-NL"/>
          </a:p>
        </p:txBody>
      </p:sp>
      <p:sp>
        <p:nvSpPr>
          <p:cNvPr id="3" name="Footer Placeholder 2"/>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p:cNvSpPr>
            <a:spLocks noGrp="1"/>
          </p:cNvSpPr>
          <p:nvPr>
            <p:ph type="sldNum" sz="quarter" idx="12"/>
          </p:nvPr>
        </p:nvSpPr>
        <p:spPr/>
        <p:txBody>
          <a:bodyPr/>
          <a:lstStyle/>
          <a:p>
            <a:fld id="{14F1411D-0280-154F-AEAC-4C20B7AA46B2}" type="slidenum">
              <a:rPr lang="nl-NL" smtClean="0"/>
              <a:t>‹nr.›</a:t>
            </a:fld>
            <a:endParaRPr lang="nl-NL"/>
          </a:p>
        </p:txBody>
      </p:sp>
      <p:sp>
        <p:nvSpPr>
          <p:cNvPr id="8" name="Title 1">
            <a:extLst>
              <a:ext uri="{FF2B5EF4-FFF2-40B4-BE49-F238E27FC236}">
                <a16:creationId xmlns:a16="http://schemas.microsoft.com/office/drawing/2014/main" id="{A9418A31-2909-FA9F-6FE5-334A414079F7}"/>
              </a:ext>
            </a:extLst>
          </p:cNvPr>
          <p:cNvSpPr>
            <a:spLocks noGrp="1"/>
          </p:cNvSpPr>
          <p:nvPr>
            <p:ph type="title"/>
          </p:nvPr>
        </p:nvSpPr>
        <p:spPr>
          <a:xfrm>
            <a:off x="360000" y="432000"/>
            <a:ext cx="7056000" cy="576000"/>
          </a:xfrm>
        </p:spPr>
        <p:txBody>
          <a:bodyPr/>
          <a:lstStyle>
            <a:lvl1pPr>
              <a:defRPr>
                <a:solidFill>
                  <a:schemeClr val="tx1"/>
                </a:solidFill>
              </a:defRPr>
            </a:lvl1pPr>
          </a:lstStyle>
          <a:p>
            <a:r>
              <a:rPr lang="en-GB"/>
              <a:t>Click to edit Master title style</a:t>
            </a:r>
            <a:endParaRPr lang="en-US"/>
          </a:p>
        </p:txBody>
      </p:sp>
    </p:spTree>
    <p:extLst>
      <p:ext uri="{BB962C8B-B14F-4D97-AF65-F5344CB8AC3E}">
        <p14:creationId xmlns:p14="http://schemas.microsoft.com/office/powerpoint/2010/main" val="7623517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el met film">
    <p:spTree>
      <p:nvGrpSpPr>
        <p:cNvPr id="1" name=""/>
        <p:cNvGrpSpPr/>
        <p:nvPr/>
      </p:nvGrpSpPr>
      <p:grpSpPr>
        <a:xfrm>
          <a:off x="0" y="0"/>
          <a:ext cx="0" cy="0"/>
          <a:chOff x="0" y="0"/>
          <a:chExt cx="0" cy="0"/>
        </a:xfrm>
      </p:grpSpPr>
      <p:sp>
        <p:nvSpPr>
          <p:cNvPr id="9" name="Tijdelijke aanduiding voor media 8">
            <a:extLst>
              <a:ext uri="{FF2B5EF4-FFF2-40B4-BE49-F238E27FC236}">
                <a16:creationId xmlns:a16="http://schemas.microsoft.com/office/drawing/2014/main" id="{86326069-19B9-AAA3-460A-50B8C518B75D}"/>
              </a:ext>
            </a:extLst>
          </p:cNvPr>
          <p:cNvSpPr>
            <a:spLocks noGrp="1"/>
          </p:cNvSpPr>
          <p:nvPr>
            <p:ph type="media" sz="quarter" idx="13" hasCustomPrompt="1"/>
          </p:nvPr>
        </p:nvSpPr>
        <p:spPr>
          <a:xfrm>
            <a:off x="-1" y="-1"/>
            <a:ext cx="9144000" cy="514350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Lst>
            <a:ahLst/>
            <a:cxnLst>
              <a:cxn ang="0">
                <a:pos x="connsiteX0" y="connsiteY0"/>
              </a:cxn>
              <a:cxn ang="0">
                <a:pos x="connsiteX1" y="connsiteY1"/>
              </a:cxn>
              <a:cxn ang="0">
                <a:pos x="connsiteX2" y="connsiteY2"/>
              </a:cxn>
              <a:cxn ang="0">
                <a:pos x="connsiteX3" y="connsiteY3"/>
              </a:cxn>
            </a:cxnLst>
            <a:rect l="l" t="t" r="r" b="b"/>
            <a:pathLst>
              <a:path w="9144000" h="5143500">
                <a:moveTo>
                  <a:pt x="0" y="0"/>
                </a:moveTo>
                <a:lnTo>
                  <a:pt x="9144000" y="0"/>
                </a:lnTo>
                <a:lnTo>
                  <a:pt x="9144000" y="5143500"/>
                </a:lnTo>
                <a:lnTo>
                  <a:pt x="0" y="5143500"/>
                </a:lnTo>
                <a:close/>
              </a:path>
            </a:pathLst>
          </a:custGeom>
          <a:solidFill>
            <a:schemeClr val="bg1">
              <a:lumMod val="85000"/>
            </a:schemeClr>
          </a:solidFill>
        </p:spPr>
        <p:txBody>
          <a:bodyPr wrap="square" lIns="1800000" tIns="1260000" rIns="1800000">
            <a:noAutofit/>
          </a:bodyPr>
          <a:lstStyle>
            <a:lvl1pPr marL="285750" indent="-285750" algn="ctr">
              <a:lnSpc>
                <a:spcPct val="100000"/>
              </a:lnSpc>
              <a:buFont typeface="Arial" panose="020B0604020202020204" pitchFamily="34" charset="0"/>
              <a:buChar char="•"/>
              <a:defRPr sz="1600">
                <a:solidFill>
                  <a:schemeClr val="tx1">
                    <a:lumMod val="50000"/>
                    <a:lumOff val="50000"/>
                  </a:schemeClr>
                </a:solidFill>
              </a:defRPr>
            </a:lvl1pPr>
          </a:lstStyle>
          <a:p>
            <a:pPr marL="0" marR="0" lvl="0" indent="0" algn="l" defTabSz="685800" rtl="0" eaLnBrk="1" fontAlgn="auto" latinLnBrk="0" hangingPunct="1">
              <a:lnSpc>
                <a:spcPct val="110000"/>
              </a:lnSpc>
              <a:spcBef>
                <a:spcPts val="0"/>
              </a:spcBef>
              <a:spcAft>
                <a:spcPts val="0"/>
              </a:spcAft>
              <a:buClr>
                <a:schemeClr val="accent1"/>
              </a:buClr>
              <a:buSzPct val="130000"/>
              <a:buFontTx/>
              <a:buNone/>
              <a:tabLst/>
              <a:defRPr/>
            </a:pPr>
            <a:r>
              <a:rPr lang="nl-NL"/>
              <a:t>Sleep de afbeelding naar de tijdelijke aanduiding of klik op het pictogram als u een film wilt toevoegen</a:t>
            </a:r>
            <a:endParaRPr lang="en-US"/>
          </a:p>
        </p:txBody>
      </p:sp>
      <p:sp>
        <p:nvSpPr>
          <p:cNvPr id="2" name="Date Placeholder 1"/>
          <p:cNvSpPr>
            <a:spLocks noGrp="1"/>
          </p:cNvSpPr>
          <p:nvPr>
            <p:ph type="dt" sz="half" idx="10"/>
          </p:nvPr>
        </p:nvSpPr>
        <p:spPr/>
        <p:txBody>
          <a:bodyPr/>
          <a:lstStyle/>
          <a:p>
            <a:fld id="{CC636EFB-2533-F548-8285-37FF0865AA95}" type="datetime4">
              <a:rPr lang="nl-NL" smtClean="0"/>
              <a:t>27 augustus 2026</a:t>
            </a:fld>
            <a:endParaRPr lang="nl-NL"/>
          </a:p>
        </p:txBody>
      </p:sp>
      <p:sp>
        <p:nvSpPr>
          <p:cNvPr id="3" name="Footer Placeholder 2"/>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p:cNvSpPr>
            <a:spLocks noGrp="1"/>
          </p:cNvSpPr>
          <p:nvPr>
            <p:ph type="sldNum" sz="quarter" idx="12"/>
          </p:nvPr>
        </p:nvSpPr>
        <p:spPr/>
        <p:txBody>
          <a:bodyPr/>
          <a:lstStyle/>
          <a:p>
            <a:fld id="{14F1411D-0280-154F-AEAC-4C20B7AA46B2}" type="slidenum">
              <a:rPr lang="nl-NL" smtClean="0"/>
              <a:t>‹nr.›</a:t>
            </a:fld>
            <a:endParaRPr lang="nl-NL"/>
          </a:p>
        </p:txBody>
      </p:sp>
      <p:sp>
        <p:nvSpPr>
          <p:cNvPr id="8" name="Title 1">
            <a:extLst>
              <a:ext uri="{FF2B5EF4-FFF2-40B4-BE49-F238E27FC236}">
                <a16:creationId xmlns:a16="http://schemas.microsoft.com/office/drawing/2014/main" id="{A9418A31-2909-FA9F-6FE5-334A414079F7}"/>
              </a:ext>
            </a:extLst>
          </p:cNvPr>
          <p:cNvSpPr>
            <a:spLocks noGrp="1"/>
          </p:cNvSpPr>
          <p:nvPr>
            <p:ph type="title"/>
          </p:nvPr>
        </p:nvSpPr>
        <p:spPr>
          <a:xfrm>
            <a:off x="360000" y="432000"/>
            <a:ext cx="7056000" cy="576000"/>
          </a:xfrm>
        </p:spPr>
        <p:txBody>
          <a:bodyPr/>
          <a:lstStyle>
            <a:lvl1pPr>
              <a:defRPr>
                <a:solidFill>
                  <a:schemeClr val="tx1"/>
                </a:solidFill>
              </a:defRPr>
            </a:lvl1pPr>
          </a:lstStyle>
          <a:p>
            <a:r>
              <a:rPr lang="en-GB"/>
              <a:t>Click to edit Master title style</a:t>
            </a:r>
            <a:endParaRPr lang="en-US"/>
          </a:p>
        </p:txBody>
      </p:sp>
    </p:spTree>
    <p:extLst>
      <p:ext uri="{BB962C8B-B14F-4D97-AF65-F5344CB8AC3E}">
        <p14:creationId xmlns:p14="http://schemas.microsoft.com/office/powerpoint/2010/main" val="26166616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rovinci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929926B-3126-E446-9C4D-3CDD5194BF3F}" type="datetime4">
              <a:rPr lang="nl-NL" smtClean="0"/>
              <a:t>27 augustus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2" name="Text Placeholder 3">
            <a:extLst>
              <a:ext uri="{FF2B5EF4-FFF2-40B4-BE49-F238E27FC236}">
                <a16:creationId xmlns:a16="http://schemas.microsoft.com/office/drawing/2014/main" id="{6356B52B-A532-B7EF-94D3-A6D4D5DD4EE9}"/>
              </a:ext>
            </a:extLst>
          </p:cNvPr>
          <p:cNvSpPr>
            <a:spLocks noGrp="1"/>
          </p:cNvSpPr>
          <p:nvPr>
            <p:ph type="body" sz="half" idx="17" hasCustomPrompt="1"/>
          </p:nvPr>
        </p:nvSpPr>
        <p:spPr>
          <a:xfrm>
            <a:off x="358648" y="1008068"/>
            <a:ext cx="2448000" cy="396000"/>
          </a:xfrm>
        </p:spPr>
        <p:txBody>
          <a:bodyPr/>
          <a:lstStyle>
            <a:lvl1pPr marL="0" indent="0">
              <a:buNone/>
              <a:defRPr sz="22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Dit is een kopje</a:t>
            </a:r>
          </a:p>
        </p:txBody>
      </p:sp>
      <p:sp>
        <p:nvSpPr>
          <p:cNvPr id="6" name="Title 1">
            <a:extLst>
              <a:ext uri="{FF2B5EF4-FFF2-40B4-BE49-F238E27FC236}">
                <a16:creationId xmlns:a16="http://schemas.microsoft.com/office/drawing/2014/main" id="{3EB070D3-6FD2-9805-F862-6199AF0848D8}"/>
              </a:ext>
            </a:extLst>
          </p:cNvPr>
          <p:cNvSpPr>
            <a:spLocks noGrp="1"/>
          </p:cNvSpPr>
          <p:nvPr>
            <p:ph type="title"/>
          </p:nvPr>
        </p:nvSpPr>
        <p:spPr>
          <a:xfrm>
            <a:off x="360000" y="432000"/>
            <a:ext cx="5040000" cy="576000"/>
          </a:xfrm>
        </p:spPr>
        <p:txBody>
          <a:bodyPr/>
          <a:lstStyle>
            <a:lvl1pPr>
              <a:defRPr sz="4000">
                <a:solidFill>
                  <a:schemeClr val="tx1"/>
                </a:solidFill>
              </a:defRPr>
            </a:lvl1pPr>
          </a:lstStyle>
          <a:p>
            <a:r>
              <a:rPr lang="en-GB"/>
              <a:t>Click to edit Master title style</a:t>
            </a:r>
            <a:endParaRPr lang="en-US"/>
          </a:p>
        </p:txBody>
      </p:sp>
      <p:sp>
        <p:nvSpPr>
          <p:cNvPr id="7" name="Text Placeholder 3">
            <a:extLst>
              <a:ext uri="{FF2B5EF4-FFF2-40B4-BE49-F238E27FC236}">
                <a16:creationId xmlns:a16="http://schemas.microsoft.com/office/drawing/2014/main" id="{0CA65BDA-6715-3F6E-9231-EB4FF3AA4A2A}"/>
              </a:ext>
            </a:extLst>
          </p:cNvPr>
          <p:cNvSpPr>
            <a:spLocks noGrp="1"/>
          </p:cNvSpPr>
          <p:nvPr>
            <p:ph type="body" sz="half" idx="18" hasCustomPrompt="1"/>
          </p:nvPr>
        </p:nvSpPr>
        <p:spPr>
          <a:xfrm>
            <a:off x="2952000" y="1008068"/>
            <a:ext cx="2448000" cy="396000"/>
          </a:xfrm>
        </p:spPr>
        <p:txBody>
          <a:bodyPr/>
          <a:lstStyle>
            <a:lvl1pPr marL="0" indent="0">
              <a:buNone/>
              <a:defRPr sz="22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Dit is een kopje</a:t>
            </a:r>
          </a:p>
        </p:txBody>
      </p:sp>
      <p:sp>
        <p:nvSpPr>
          <p:cNvPr id="8" name="Text Placeholder 3">
            <a:extLst>
              <a:ext uri="{FF2B5EF4-FFF2-40B4-BE49-F238E27FC236}">
                <a16:creationId xmlns:a16="http://schemas.microsoft.com/office/drawing/2014/main" id="{C663D9E3-6F80-EF8B-AC7C-88EB7EA5BD32}"/>
              </a:ext>
            </a:extLst>
          </p:cNvPr>
          <p:cNvSpPr>
            <a:spLocks noGrp="1"/>
          </p:cNvSpPr>
          <p:nvPr>
            <p:ph type="body" sz="half" idx="13" hasCustomPrompt="1"/>
          </p:nvPr>
        </p:nvSpPr>
        <p:spPr>
          <a:xfrm>
            <a:off x="359999" y="1439999"/>
            <a:ext cx="2448000" cy="3384000"/>
          </a:xfrm>
        </p:spPr>
        <p:txBody>
          <a:bodyPr numCol="2" spcCol="108000"/>
          <a:lstStyle>
            <a:lvl1pPr marL="108000" indent="-108000">
              <a:lnSpc>
                <a:spcPct val="100000"/>
              </a:lnSpc>
              <a:spcAft>
                <a:spcPts val="200"/>
              </a:spcAft>
              <a:buFont typeface="Arial" panose="020B0604020202020204" pitchFamily="34" charset="0"/>
              <a:buChar char="•"/>
              <a:defRPr sz="9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 te bewerken</a:t>
            </a:r>
          </a:p>
        </p:txBody>
      </p:sp>
      <p:sp>
        <p:nvSpPr>
          <p:cNvPr id="13" name="Tijdelijke aanduiding voor afbeelding 12">
            <a:extLst>
              <a:ext uri="{FF2B5EF4-FFF2-40B4-BE49-F238E27FC236}">
                <a16:creationId xmlns:a16="http://schemas.microsoft.com/office/drawing/2014/main" id="{B14F9FC5-6D1C-8FD6-D9C8-263C194F2211}"/>
              </a:ext>
            </a:extLst>
          </p:cNvPr>
          <p:cNvSpPr>
            <a:spLocks noGrp="1"/>
          </p:cNvSpPr>
          <p:nvPr>
            <p:ph type="pic" idx="15"/>
          </p:nvPr>
        </p:nvSpPr>
        <p:spPr>
          <a:xfrm>
            <a:off x="5490000" y="234000"/>
            <a:ext cx="3423814" cy="4679196"/>
          </a:xfrm>
          <a:custGeom>
            <a:avLst/>
            <a:gdLst>
              <a:gd name="connsiteX0" fmla="*/ 335007 w 3423814"/>
              <a:gd name="connsiteY0" fmla="*/ 0 h 4679196"/>
              <a:gd name="connsiteX1" fmla="*/ 3088807 w 3423814"/>
              <a:gd name="connsiteY1" fmla="*/ 0 h 4679196"/>
              <a:gd name="connsiteX2" fmla="*/ 3423814 w 3423814"/>
              <a:gd name="connsiteY2" fmla="*/ 334591 h 4679196"/>
              <a:gd name="connsiteX3" fmla="*/ 3423814 w 3423814"/>
              <a:gd name="connsiteY3" fmla="*/ 4344605 h 4679196"/>
              <a:gd name="connsiteX4" fmla="*/ 3088807 w 3423814"/>
              <a:gd name="connsiteY4" fmla="*/ 4679196 h 4679196"/>
              <a:gd name="connsiteX5" fmla="*/ 335007 w 3423814"/>
              <a:gd name="connsiteY5" fmla="*/ 4679196 h 4679196"/>
              <a:gd name="connsiteX6" fmla="*/ 0 w 3423814"/>
              <a:gd name="connsiteY6" fmla="*/ 4344605 h 4679196"/>
              <a:gd name="connsiteX7" fmla="*/ 0 w 3423814"/>
              <a:gd name="connsiteY7" fmla="*/ 334591 h 4679196"/>
              <a:gd name="connsiteX8" fmla="*/ 335007 w 3423814"/>
              <a:gd name="connsiteY8" fmla="*/ 0 h 4679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23814" h="4679196">
                <a:moveTo>
                  <a:pt x="335007" y="0"/>
                </a:moveTo>
                <a:lnTo>
                  <a:pt x="3088807" y="0"/>
                </a:lnTo>
                <a:cubicBezTo>
                  <a:pt x="3273792" y="0"/>
                  <a:pt x="3423814" y="149823"/>
                  <a:pt x="3423814" y="334591"/>
                </a:cubicBezTo>
                <a:lnTo>
                  <a:pt x="3423814" y="4344605"/>
                </a:lnTo>
                <a:cubicBezTo>
                  <a:pt x="3423814" y="4529373"/>
                  <a:pt x="3273792" y="4679196"/>
                  <a:pt x="3088807" y="4679196"/>
                </a:cubicBezTo>
                <a:lnTo>
                  <a:pt x="335007" y="4679196"/>
                </a:lnTo>
                <a:cubicBezTo>
                  <a:pt x="150022" y="4679196"/>
                  <a:pt x="0" y="4529373"/>
                  <a:pt x="0" y="4344605"/>
                </a:cubicBezTo>
                <a:lnTo>
                  <a:pt x="0" y="334591"/>
                </a:lnTo>
                <a:cubicBezTo>
                  <a:pt x="0" y="149823"/>
                  <a:pt x="150022" y="0"/>
                  <a:pt x="335007" y="0"/>
                </a:cubicBezTo>
                <a:close/>
              </a:path>
            </a:pathLst>
          </a:custGeom>
          <a:solidFill>
            <a:schemeClr val="bg1">
              <a:lumMod val="85000"/>
            </a:schemeClr>
          </a:solidFill>
        </p:spPr>
        <p:txBody>
          <a:bodyPr wrap="square" lIns="144000" tIns="216000" rIns="144000" anchor="t">
            <a:noAutofit/>
          </a:bodyPr>
          <a:lstStyle>
            <a:lvl1pPr marL="0" indent="0" algn="ctr">
              <a:lnSpc>
                <a:spcPct val="110000"/>
              </a:lnSpc>
              <a:spcBef>
                <a:spcPts val="0"/>
              </a:spcBef>
              <a:buNone/>
              <a:defRPr sz="12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a:p>
        </p:txBody>
      </p:sp>
      <p:sp>
        <p:nvSpPr>
          <p:cNvPr id="15" name="Text Placeholder 3">
            <a:extLst>
              <a:ext uri="{FF2B5EF4-FFF2-40B4-BE49-F238E27FC236}">
                <a16:creationId xmlns:a16="http://schemas.microsoft.com/office/drawing/2014/main" id="{07A14FFD-E1E3-57BE-EF6C-621FF1265A83}"/>
              </a:ext>
            </a:extLst>
          </p:cNvPr>
          <p:cNvSpPr>
            <a:spLocks noGrp="1"/>
          </p:cNvSpPr>
          <p:nvPr>
            <p:ph type="body" sz="half" idx="19" hasCustomPrompt="1"/>
          </p:nvPr>
        </p:nvSpPr>
        <p:spPr>
          <a:xfrm>
            <a:off x="2952000" y="1439999"/>
            <a:ext cx="2448000" cy="3384000"/>
          </a:xfrm>
        </p:spPr>
        <p:txBody>
          <a:bodyPr numCol="2" spcCol="108000"/>
          <a:lstStyle>
            <a:lvl1pPr marL="108000" indent="-108000">
              <a:lnSpc>
                <a:spcPct val="100000"/>
              </a:lnSpc>
              <a:spcAft>
                <a:spcPts val="200"/>
              </a:spcAft>
              <a:buFont typeface="Arial" panose="020B0604020202020204" pitchFamily="34" charset="0"/>
              <a:buChar char="•"/>
              <a:defRPr sz="9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 te bewerken</a:t>
            </a:r>
          </a:p>
        </p:txBody>
      </p:sp>
    </p:spTree>
    <p:extLst>
      <p:ext uri="{BB962C8B-B14F-4D97-AF65-F5344CB8AC3E}">
        <p14:creationId xmlns:p14="http://schemas.microsoft.com/office/powerpoint/2010/main" val="17200019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accent1"/>
        </a:solid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929926B-3126-E446-9C4D-3CDD5194BF3F}" type="datetime4">
              <a:rPr lang="nl-NL" smtClean="0"/>
              <a:t>27 augustus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2" name="Title 1">
            <a:extLst>
              <a:ext uri="{FF2B5EF4-FFF2-40B4-BE49-F238E27FC236}">
                <a16:creationId xmlns:a16="http://schemas.microsoft.com/office/drawing/2014/main" id="{2FFA8402-57D4-221E-D2D6-EECBC2BF739B}"/>
              </a:ext>
            </a:extLst>
          </p:cNvPr>
          <p:cNvSpPr>
            <a:spLocks noGrp="1"/>
          </p:cNvSpPr>
          <p:nvPr>
            <p:ph type="ctrTitle"/>
          </p:nvPr>
        </p:nvSpPr>
        <p:spPr>
          <a:xfrm>
            <a:off x="684000" y="667851"/>
            <a:ext cx="7776000" cy="3456000"/>
          </a:xfrm>
        </p:spPr>
        <p:txBody>
          <a:bodyPr tIns="108000" anchor="t" anchorCtr="0"/>
          <a:lstStyle>
            <a:lvl1pPr algn="l">
              <a:lnSpc>
                <a:spcPct val="85000"/>
              </a:lnSpc>
              <a:defRPr sz="8200">
                <a:solidFill>
                  <a:schemeClr val="tx1"/>
                </a:solidFill>
              </a:defRPr>
            </a:lvl1pPr>
          </a:lstStyle>
          <a:p>
            <a:r>
              <a:rPr lang="en-GB"/>
              <a:t>Click to edit Master title style</a:t>
            </a:r>
            <a:endParaRPr lang="en-US"/>
          </a:p>
        </p:txBody>
      </p:sp>
    </p:spTree>
    <p:extLst>
      <p:ext uri="{BB962C8B-B14F-4D97-AF65-F5344CB8AC3E}">
        <p14:creationId xmlns:p14="http://schemas.microsoft.com/office/powerpoint/2010/main" val="8204816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 met afbeelding">
    <p:bg>
      <p:bgPr>
        <a:solidFill>
          <a:schemeClr val="accent1"/>
        </a:solid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929926B-3126-E446-9C4D-3CDD5194BF3F}" type="datetime4">
              <a:rPr lang="nl-NL" smtClean="0"/>
              <a:t>27 augustus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2" name="Title 1">
            <a:extLst>
              <a:ext uri="{FF2B5EF4-FFF2-40B4-BE49-F238E27FC236}">
                <a16:creationId xmlns:a16="http://schemas.microsoft.com/office/drawing/2014/main" id="{2FFA8402-57D4-221E-D2D6-EECBC2BF739B}"/>
              </a:ext>
            </a:extLst>
          </p:cNvPr>
          <p:cNvSpPr>
            <a:spLocks noGrp="1"/>
          </p:cNvSpPr>
          <p:nvPr>
            <p:ph type="ctrTitle"/>
          </p:nvPr>
        </p:nvSpPr>
        <p:spPr>
          <a:xfrm>
            <a:off x="684000" y="667851"/>
            <a:ext cx="7776000" cy="3456000"/>
          </a:xfrm>
        </p:spPr>
        <p:txBody>
          <a:bodyPr tIns="108000" anchor="t" anchorCtr="0"/>
          <a:lstStyle>
            <a:lvl1pPr algn="l">
              <a:lnSpc>
                <a:spcPct val="85000"/>
              </a:lnSpc>
              <a:defRPr sz="8200">
                <a:solidFill>
                  <a:schemeClr val="tx1"/>
                </a:solidFill>
              </a:defRPr>
            </a:lvl1pPr>
          </a:lstStyle>
          <a:p>
            <a:r>
              <a:rPr lang="en-GB"/>
              <a:t>Click to edit Master title style</a:t>
            </a:r>
            <a:endParaRPr lang="en-US"/>
          </a:p>
        </p:txBody>
      </p:sp>
      <p:sp>
        <p:nvSpPr>
          <p:cNvPr id="7" name="Text Placeholder 3">
            <a:extLst>
              <a:ext uri="{FF2B5EF4-FFF2-40B4-BE49-F238E27FC236}">
                <a16:creationId xmlns:a16="http://schemas.microsoft.com/office/drawing/2014/main" id="{6280EC9C-C95F-8CD3-2DB9-AC7C04EBF24E}"/>
              </a:ext>
              <a:ext uri="{C183D7F6-B498-43B3-948B-1728B52AA6E4}">
                <adec:decorative xmlns:adec="http://schemas.microsoft.com/office/drawing/2017/decorative" val="1"/>
              </a:ext>
            </a:extLst>
          </p:cNvPr>
          <p:cNvSpPr>
            <a:spLocks noGrp="1"/>
          </p:cNvSpPr>
          <p:nvPr>
            <p:ph type="body" sz="half" idx="16" hasCustomPrompt="1"/>
          </p:nvPr>
        </p:nvSpPr>
        <p:spPr>
          <a:xfrm>
            <a:off x="4192451" y="1130300"/>
            <a:ext cx="4624975" cy="3601600"/>
          </a:xfrm>
          <a:blipFill>
            <a:blip r:embed="rId2"/>
            <a:stretch>
              <a:fillRect/>
            </a:stretch>
          </a:blipFill>
        </p:spPr>
        <p:txBody>
          <a:bodyPr/>
          <a:lstStyle>
            <a:lvl1pPr marL="0" indent="0">
              <a:buNone/>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 </a:t>
            </a:r>
          </a:p>
        </p:txBody>
      </p:sp>
    </p:spTree>
    <p:extLst>
      <p:ext uri="{BB962C8B-B14F-4D97-AF65-F5344CB8AC3E}">
        <p14:creationId xmlns:p14="http://schemas.microsoft.com/office/powerpoint/2010/main" val="39122519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fsluiting">
    <p:bg>
      <p:bgPr>
        <a:solidFill>
          <a:schemeClr val="accent1"/>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1455AE-F5E8-BE4C-A591-A6522D0AF3A6}" type="datetime4">
              <a:rPr lang="nl-NL" smtClean="0"/>
              <a:t>27 augustus 2026</a:t>
            </a:fld>
            <a:endParaRPr lang="nl-NL"/>
          </a:p>
        </p:txBody>
      </p:sp>
      <p:sp>
        <p:nvSpPr>
          <p:cNvPr id="3" name="Footer Placeholder 2"/>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p:cNvSpPr>
            <a:spLocks noGrp="1"/>
          </p:cNvSpPr>
          <p:nvPr>
            <p:ph type="sldNum" sz="quarter" idx="12"/>
          </p:nvPr>
        </p:nvSpPr>
        <p:spPr/>
        <p:txBody>
          <a:bodyPr/>
          <a:lstStyle/>
          <a:p>
            <a:fld id="{14F1411D-0280-154F-AEAC-4C20B7AA46B2}" type="slidenum">
              <a:rPr lang="nl-NL" smtClean="0"/>
              <a:t>‹nr.›</a:t>
            </a:fld>
            <a:endParaRPr lang="nl-NL"/>
          </a:p>
        </p:txBody>
      </p:sp>
      <p:sp>
        <p:nvSpPr>
          <p:cNvPr id="6" name="Title 1">
            <a:extLst>
              <a:ext uri="{FF2B5EF4-FFF2-40B4-BE49-F238E27FC236}">
                <a16:creationId xmlns:a16="http://schemas.microsoft.com/office/drawing/2014/main" id="{10F1CE47-81C0-8A1C-E04D-977B79E71EC8}"/>
              </a:ext>
            </a:extLst>
          </p:cNvPr>
          <p:cNvSpPr>
            <a:spLocks noGrp="1"/>
          </p:cNvSpPr>
          <p:nvPr>
            <p:ph type="ctrTitle"/>
          </p:nvPr>
        </p:nvSpPr>
        <p:spPr>
          <a:xfrm>
            <a:off x="361020" y="409433"/>
            <a:ext cx="7776000" cy="3456000"/>
          </a:xfrm>
        </p:spPr>
        <p:txBody>
          <a:bodyPr tIns="108000" anchor="t" anchorCtr="0"/>
          <a:lstStyle>
            <a:lvl1pPr algn="l">
              <a:lnSpc>
                <a:spcPct val="85000"/>
              </a:lnSpc>
              <a:defRPr sz="8200">
                <a:solidFill>
                  <a:schemeClr val="tx1"/>
                </a:solidFill>
              </a:defRPr>
            </a:lvl1pPr>
          </a:lstStyle>
          <a:p>
            <a:r>
              <a:rPr lang="en-GB"/>
              <a:t>Click to edit Master title style</a:t>
            </a:r>
            <a:endParaRPr lang="en-US"/>
          </a:p>
        </p:txBody>
      </p:sp>
      <p:pic>
        <p:nvPicPr>
          <p:cNvPr id="7" name="Afbeelding 6" descr="JOGG gezonde jeugd gezonde toekomst">
            <a:extLst>
              <a:ext uri="{FF2B5EF4-FFF2-40B4-BE49-F238E27FC236}">
                <a16:creationId xmlns:a16="http://schemas.microsoft.com/office/drawing/2014/main" id="{1E2AACCE-F79D-3753-E43F-78DD4BB80E25}"/>
              </a:ext>
            </a:extLst>
          </p:cNvPr>
          <p:cNvPicPr>
            <a:picLocks noChangeAspect="1"/>
          </p:cNvPicPr>
          <p:nvPr userDrawn="1"/>
        </p:nvPicPr>
        <p:blipFill>
          <a:blip r:embed="rId2"/>
          <a:srcRect/>
          <a:stretch/>
        </p:blipFill>
        <p:spPr>
          <a:xfrm>
            <a:off x="288000" y="4176000"/>
            <a:ext cx="2197100" cy="685800"/>
          </a:xfrm>
          <a:prstGeom prst="rect">
            <a:avLst/>
          </a:prstGeom>
        </p:spPr>
      </p:pic>
      <p:sp>
        <p:nvSpPr>
          <p:cNvPr id="8" name="Tekstvak 7">
            <a:extLst>
              <a:ext uri="{FF2B5EF4-FFF2-40B4-BE49-F238E27FC236}">
                <a16:creationId xmlns:a16="http://schemas.microsoft.com/office/drawing/2014/main" id="{09DF90E5-7C9A-09DB-C968-03BAB8A835EF}"/>
              </a:ext>
            </a:extLst>
          </p:cNvPr>
          <p:cNvSpPr txBox="1"/>
          <p:nvPr userDrawn="1"/>
        </p:nvSpPr>
        <p:spPr>
          <a:xfrm>
            <a:off x="5076000" y="4182283"/>
            <a:ext cx="1548000" cy="504000"/>
          </a:xfrm>
          <a:prstGeom prst="rect">
            <a:avLst/>
          </a:prstGeom>
          <a:noFill/>
        </p:spPr>
        <p:txBody>
          <a:bodyPr wrap="square" lIns="0" tIns="0" rIns="0" bIns="0" rtlCol="0" anchor="b" anchorCtr="0">
            <a:noAutofit/>
          </a:bodyPr>
          <a:lstStyle/>
          <a:p>
            <a:pPr algn="l"/>
            <a:r>
              <a:rPr lang="nl-NL" sz="1500"/>
              <a:t>Meer weten?</a:t>
            </a:r>
          </a:p>
          <a:p>
            <a:pPr algn="l"/>
            <a:r>
              <a:rPr lang="nl-NL" sz="1500"/>
              <a:t>070 219 22 65</a:t>
            </a:r>
          </a:p>
        </p:txBody>
      </p:sp>
      <p:sp>
        <p:nvSpPr>
          <p:cNvPr id="9" name="Tekstvak 8">
            <a:extLst>
              <a:ext uri="{FF2B5EF4-FFF2-40B4-BE49-F238E27FC236}">
                <a16:creationId xmlns:a16="http://schemas.microsoft.com/office/drawing/2014/main" id="{CAE91574-8C53-92CF-7670-9A91FD884B50}"/>
              </a:ext>
            </a:extLst>
          </p:cNvPr>
          <p:cNvSpPr txBox="1"/>
          <p:nvPr userDrawn="1"/>
        </p:nvSpPr>
        <p:spPr>
          <a:xfrm>
            <a:off x="6732000" y="4182283"/>
            <a:ext cx="1206814" cy="504000"/>
          </a:xfrm>
          <a:prstGeom prst="rect">
            <a:avLst/>
          </a:prstGeom>
          <a:noFill/>
        </p:spPr>
        <p:txBody>
          <a:bodyPr wrap="square" lIns="0" tIns="0" rIns="0" bIns="0" rtlCol="0" anchor="b" anchorCtr="0">
            <a:noAutofit/>
          </a:bodyPr>
          <a:lstStyle/>
          <a:p>
            <a:pPr algn="l"/>
            <a:r>
              <a:rPr lang="nl-NL" sz="1500" noProof="1"/>
              <a:t>info@jogg.nl</a:t>
            </a:r>
          </a:p>
        </p:txBody>
      </p:sp>
      <p:sp>
        <p:nvSpPr>
          <p:cNvPr id="10" name="Tekstvak 9">
            <a:extLst>
              <a:ext uri="{FF2B5EF4-FFF2-40B4-BE49-F238E27FC236}">
                <a16:creationId xmlns:a16="http://schemas.microsoft.com/office/drawing/2014/main" id="{7D8ACB16-7333-E447-F3B1-C6E54A801F8F}"/>
              </a:ext>
            </a:extLst>
          </p:cNvPr>
          <p:cNvSpPr txBox="1"/>
          <p:nvPr userDrawn="1"/>
        </p:nvSpPr>
        <p:spPr>
          <a:xfrm>
            <a:off x="8172000" y="4182283"/>
            <a:ext cx="812626" cy="504000"/>
          </a:xfrm>
          <a:prstGeom prst="rect">
            <a:avLst/>
          </a:prstGeom>
          <a:noFill/>
        </p:spPr>
        <p:txBody>
          <a:bodyPr wrap="square" lIns="0" tIns="0" rIns="0" bIns="0" rtlCol="0" anchor="b" anchorCtr="0">
            <a:noAutofit/>
          </a:bodyPr>
          <a:lstStyle/>
          <a:p>
            <a:pPr algn="l"/>
            <a:r>
              <a:rPr lang="nl-NL" sz="1500" noProof="1"/>
              <a:t>jogg.nl</a:t>
            </a:r>
          </a:p>
        </p:txBody>
      </p:sp>
    </p:spTree>
    <p:extLst>
      <p:ext uri="{BB962C8B-B14F-4D97-AF65-F5344CB8AC3E}">
        <p14:creationId xmlns:p14="http://schemas.microsoft.com/office/powerpoint/2010/main" val="571821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Lee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929926B-3126-E446-9C4D-3CDD5194BF3F}" type="datetime4">
              <a:rPr lang="nl-NL" smtClean="0"/>
              <a:t>27 augustus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Tree>
    <p:extLst>
      <p:ext uri="{BB962C8B-B14F-4D97-AF65-F5344CB8AC3E}">
        <p14:creationId xmlns:p14="http://schemas.microsoft.com/office/powerpoint/2010/main" val="40326565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1">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929926B-3126-E446-9C4D-3CDD5194BF3F}" type="datetime4">
              <a:rPr lang="nl-NL" smtClean="0"/>
              <a:t>27 augustus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28" name="Title 1">
            <a:extLst>
              <a:ext uri="{FF2B5EF4-FFF2-40B4-BE49-F238E27FC236}">
                <a16:creationId xmlns:a16="http://schemas.microsoft.com/office/drawing/2014/main" id="{A7C81726-5BCE-D01E-8A0C-AFBA129B15C9}"/>
              </a:ext>
            </a:extLst>
          </p:cNvPr>
          <p:cNvSpPr>
            <a:spLocks noGrp="1"/>
          </p:cNvSpPr>
          <p:nvPr>
            <p:ph type="title"/>
          </p:nvPr>
        </p:nvSpPr>
        <p:spPr>
          <a:xfrm>
            <a:off x="360000" y="360000"/>
            <a:ext cx="8424000" cy="674800"/>
          </a:xfrm>
        </p:spPr>
        <p:txBody>
          <a:bodyPr/>
          <a:lstStyle>
            <a:lvl1pPr>
              <a:defRPr>
                <a:solidFill>
                  <a:schemeClr val="tx1"/>
                </a:solidFill>
              </a:defRPr>
            </a:lvl1pPr>
          </a:lstStyle>
          <a:p>
            <a:r>
              <a:rPr lang="en-GB"/>
              <a:t>Click to edit Master title style</a:t>
            </a:r>
            <a:endParaRPr lang="en-US"/>
          </a:p>
        </p:txBody>
      </p:sp>
      <p:sp>
        <p:nvSpPr>
          <p:cNvPr id="16" name="Tijdelijke aanduiding voor tekst 15">
            <a:extLst>
              <a:ext uri="{FF2B5EF4-FFF2-40B4-BE49-F238E27FC236}">
                <a16:creationId xmlns:a16="http://schemas.microsoft.com/office/drawing/2014/main" id="{DBAC23C9-326D-3EF6-5708-DA28A7729E9E}"/>
              </a:ext>
            </a:extLst>
          </p:cNvPr>
          <p:cNvSpPr>
            <a:spLocks noGrp="1"/>
          </p:cNvSpPr>
          <p:nvPr>
            <p:ph type="body" sz="half" idx="17" hasCustomPrompt="1"/>
          </p:nvPr>
        </p:nvSpPr>
        <p:spPr>
          <a:xfrm>
            <a:off x="234000" y="1296000"/>
            <a:ext cx="1702689" cy="1100652"/>
          </a:xfrm>
          <a:custGeom>
            <a:avLst/>
            <a:gdLst>
              <a:gd name="connsiteX0" fmla="*/ 333375 w 1702689"/>
              <a:gd name="connsiteY0" fmla="*/ 0 h 1100652"/>
              <a:gd name="connsiteX1" fmla="*/ 1369314 w 1702689"/>
              <a:gd name="connsiteY1" fmla="*/ 0 h 1100652"/>
              <a:gd name="connsiteX2" fmla="*/ 1702689 w 1702689"/>
              <a:gd name="connsiteY2" fmla="*/ 332552 h 1100652"/>
              <a:gd name="connsiteX3" fmla="*/ 1702689 w 1702689"/>
              <a:gd name="connsiteY3" fmla="*/ 768100 h 1100652"/>
              <a:gd name="connsiteX4" fmla="*/ 1369314 w 1702689"/>
              <a:gd name="connsiteY4" fmla="*/ 1100652 h 1100652"/>
              <a:gd name="connsiteX5" fmla="*/ 333375 w 1702689"/>
              <a:gd name="connsiteY5" fmla="*/ 1100652 h 1100652"/>
              <a:gd name="connsiteX6" fmla="*/ 0 w 1702689"/>
              <a:gd name="connsiteY6" fmla="*/ 768100 h 1100652"/>
              <a:gd name="connsiteX7" fmla="*/ 0 w 1702689"/>
              <a:gd name="connsiteY7" fmla="*/ 332552 h 1100652"/>
              <a:gd name="connsiteX8" fmla="*/ 333375 w 1702689"/>
              <a:gd name="connsiteY8" fmla="*/ 0 h 1100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2689" h="1100652">
                <a:moveTo>
                  <a:pt x="333375" y="0"/>
                </a:moveTo>
                <a:lnTo>
                  <a:pt x="1369314" y="0"/>
                </a:lnTo>
                <a:cubicBezTo>
                  <a:pt x="1553432" y="0"/>
                  <a:pt x="1702689" y="148889"/>
                  <a:pt x="1702689" y="332552"/>
                </a:cubicBezTo>
                <a:lnTo>
                  <a:pt x="1702689" y="768100"/>
                </a:lnTo>
                <a:cubicBezTo>
                  <a:pt x="1702689" y="951763"/>
                  <a:pt x="1553432" y="1100652"/>
                  <a:pt x="1369314" y="1100652"/>
                </a:cubicBezTo>
                <a:lnTo>
                  <a:pt x="333375" y="1100652"/>
                </a:lnTo>
                <a:cubicBezTo>
                  <a:pt x="149257" y="1100652"/>
                  <a:pt x="0" y="951763"/>
                  <a:pt x="0" y="768100"/>
                </a:cubicBezTo>
                <a:lnTo>
                  <a:pt x="0" y="332552"/>
                </a:lnTo>
                <a:cubicBezTo>
                  <a:pt x="0" y="148889"/>
                  <a:pt x="149257" y="0"/>
                  <a:pt x="333375" y="0"/>
                </a:cubicBezTo>
                <a:close/>
              </a:path>
            </a:pathLst>
          </a:custGeom>
          <a:solidFill>
            <a:schemeClr val="accent3"/>
          </a:solidFill>
        </p:spPr>
        <p:txBody>
          <a:bodyPr wrap="square" tIns="72000" anchor="ctr" anchorCtr="0">
            <a:noAutofit/>
          </a:bodyPr>
          <a:lstStyle>
            <a:lvl1pPr marL="0" indent="0" algn="ctr">
              <a:buNone/>
              <a:defRPr sz="39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00/00</a:t>
            </a:r>
          </a:p>
        </p:txBody>
      </p:sp>
      <p:sp>
        <p:nvSpPr>
          <p:cNvPr id="17" name="Tijdelijke aanduiding voor tekst 16">
            <a:extLst>
              <a:ext uri="{FF2B5EF4-FFF2-40B4-BE49-F238E27FC236}">
                <a16:creationId xmlns:a16="http://schemas.microsoft.com/office/drawing/2014/main" id="{D7A94C88-E5B0-9362-30AE-76FB342C8B17}"/>
              </a:ext>
            </a:extLst>
          </p:cNvPr>
          <p:cNvSpPr>
            <a:spLocks noGrp="1"/>
          </p:cNvSpPr>
          <p:nvPr>
            <p:ph type="body" sz="half" idx="24" hasCustomPrompt="1"/>
          </p:nvPr>
        </p:nvSpPr>
        <p:spPr>
          <a:xfrm>
            <a:off x="2085722" y="1296000"/>
            <a:ext cx="6825600" cy="1100652"/>
          </a:xfrm>
          <a:custGeom>
            <a:avLst/>
            <a:gdLst>
              <a:gd name="connsiteX0" fmla="*/ 333375 w 6817741"/>
              <a:gd name="connsiteY0" fmla="*/ 0 h 1100652"/>
              <a:gd name="connsiteX1" fmla="*/ 6484366 w 6817741"/>
              <a:gd name="connsiteY1" fmla="*/ 0 h 1100652"/>
              <a:gd name="connsiteX2" fmla="*/ 6817741 w 6817741"/>
              <a:gd name="connsiteY2" fmla="*/ 332552 h 1100652"/>
              <a:gd name="connsiteX3" fmla="*/ 6817741 w 6817741"/>
              <a:gd name="connsiteY3" fmla="*/ 768100 h 1100652"/>
              <a:gd name="connsiteX4" fmla="*/ 6484366 w 6817741"/>
              <a:gd name="connsiteY4" fmla="*/ 1100652 h 1100652"/>
              <a:gd name="connsiteX5" fmla="*/ 333375 w 6817741"/>
              <a:gd name="connsiteY5" fmla="*/ 1100652 h 1100652"/>
              <a:gd name="connsiteX6" fmla="*/ 0 w 6817741"/>
              <a:gd name="connsiteY6" fmla="*/ 768100 h 1100652"/>
              <a:gd name="connsiteX7" fmla="*/ 0 w 6817741"/>
              <a:gd name="connsiteY7" fmla="*/ 332552 h 1100652"/>
              <a:gd name="connsiteX8" fmla="*/ 333375 w 6817741"/>
              <a:gd name="connsiteY8" fmla="*/ 0 h 1100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17741" h="1100652">
                <a:moveTo>
                  <a:pt x="333375" y="0"/>
                </a:moveTo>
                <a:lnTo>
                  <a:pt x="6484366" y="0"/>
                </a:lnTo>
                <a:cubicBezTo>
                  <a:pt x="6668484" y="0"/>
                  <a:pt x="6817741" y="148889"/>
                  <a:pt x="6817741" y="332552"/>
                </a:cubicBezTo>
                <a:lnTo>
                  <a:pt x="6817741" y="768100"/>
                </a:lnTo>
                <a:cubicBezTo>
                  <a:pt x="6817741" y="951763"/>
                  <a:pt x="6668484" y="1100652"/>
                  <a:pt x="6484366" y="1100652"/>
                </a:cubicBezTo>
                <a:lnTo>
                  <a:pt x="333375" y="1100652"/>
                </a:lnTo>
                <a:cubicBezTo>
                  <a:pt x="149257" y="1100652"/>
                  <a:pt x="0" y="951763"/>
                  <a:pt x="0" y="768100"/>
                </a:cubicBezTo>
                <a:lnTo>
                  <a:pt x="0" y="332552"/>
                </a:lnTo>
                <a:cubicBezTo>
                  <a:pt x="0" y="148889"/>
                  <a:pt x="149257" y="0"/>
                  <a:pt x="333375" y="0"/>
                </a:cubicBezTo>
                <a:close/>
              </a:path>
            </a:pathLst>
          </a:custGeom>
          <a:solidFill>
            <a:srgbClr val="ECE8FC"/>
          </a:solidFill>
        </p:spPr>
        <p:txBody>
          <a:bodyPr wrap="square" lIns="360000" tIns="72000" anchor="ctr" anchorCtr="0">
            <a:noAutofit/>
          </a:bodyPr>
          <a:lstStyle>
            <a:lvl1pPr marL="0" indent="0" algn="l">
              <a:buNone/>
              <a:defRPr sz="39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 om te bewerken</a:t>
            </a:r>
          </a:p>
        </p:txBody>
      </p:sp>
      <p:sp>
        <p:nvSpPr>
          <p:cNvPr id="20" name="Tijdelijke aanduiding voor tekst 19">
            <a:extLst>
              <a:ext uri="{FF2B5EF4-FFF2-40B4-BE49-F238E27FC236}">
                <a16:creationId xmlns:a16="http://schemas.microsoft.com/office/drawing/2014/main" id="{86695BD9-60C7-D1E8-A6D9-F5687DE9E011}"/>
              </a:ext>
            </a:extLst>
          </p:cNvPr>
          <p:cNvSpPr>
            <a:spLocks noGrp="1"/>
          </p:cNvSpPr>
          <p:nvPr>
            <p:ph type="body" sz="half" idx="25" hasCustomPrompt="1"/>
          </p:nvPr>
        </p:nvSpPr>
        <p:spPr>
          <a:xfrm>
            <a:off x="234000" y="3802402"/>
            <a:ext cx="1702689" cy="1100652"/>
          </a:xfrm>
          <a:custGeom>
            <a:avLst/>
            <a:gdLst>
              <a:gd name="connsiteX0" fmla="*/ 333375 w 1702689"/>
              <a:gd name="connsiteY0" fmla="*/ 0 h 1100652"/>
              <a:gd name="connsiteX1" fmla="*/ 1369314 w 1702689"/>
              <a:gd name="connsiteY1" fmla="*/ 0 h 1100652"/>
              <a:gd name="connsiteX2" fmla="*/ 1702689 w 1702689"/>
              <a:gd name="connsiteY2" fmla="*/ 332552 h 1100652"/>
              <a:gd name="connsiteX3" fmla="*/ 1702689 w 1702689"/>
              <a:gd name="connsiteY3" fmla="*/ 768100 h 1100652"/>
              <a:gd name="connsiteX4" fmla="*/ 1369314 w 1702689"/>
              <a:gd name="connsiteY4" fmla="*/ 1100652 h 1100652"/>
              <a:gd name="connsiteX5" fmla="*/ 333375 w 1702689"/>
              <a:gd name="connsiteY5" fmla="*/ 1100652 h 1100652"/>
              <a:gd name="connsiteX6" fmla="*/ 0 w 1702689"/>
              <a:gd name="connsiteY6" fmla="*/ 768100 h 1100652"/>
              <a:gd name="connsiteX7" fmla="*/ 0 w 1702689"/>
              <a:gd name="connsiteY7" fmla="*/ 332552 h 1100652"/>
              <a:gd name="connsiteX8" fmla="*/ 333375 w 1702689"/>
              <a:gd name="connsiteY8" fmla="*/ 0 h 1100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2689" h="1100652">
                <a:moveTo>
                  <a:pt x="333375" y="0"/>
                </a:moveTo>
                <a:lnTo>
                  <a:pt x="1369314" y="0"/>
                </a:lnTo>
                <a:cubicBezTo>
                  <a:pt x="1553432" y="0"/>
                  <a:pt x="1702689" y="148889"/>
                  <a:pt x="1702689" y="332552"/>
                </a:cubicBezTo>
                <a:lnTo>
                  <a:pt x="1702689" y="768100"/>
                </a:lnTo>
                <a:cubicBezTo>
                  <a:pt x="1702689" y="951763"/>
                  <a:pt x="1553432" y="1100652"/>
                  <a:pt x="1369314" y="1100652"/>
                </a:cubicBezTo>
                <a:lnTo>
                  <a:pt x="333375" y="1100652"/>
                </a:lnTo>
                <a:cubicBezTo>
                  <a:pt x="149257" y="1100652"/>
                  <a:pt x="0" y="951763"/>
                  <a:pt x="0" y="768100"/>
                </a:cubicBezTo>
                <a:lnTo>
                  <a:pt x="0" y="332552"/>
                </a:lnTo>
                <a:cubicBezTo>
                  <a:pt x="0" y="148889"/>
                  <a:pt x="149257" y="0"/>
                  <a:pt x="333375" y="0"/>
                </a:cubicBezTo>
                <a:close/>
              </a:path>
            </a:pathLst>
          </a:custGeom>
          <a:solidFill>
            <a:schemeClr val="accent3"/>
          </a:solidFill>
        </p:spPr>
        <p:txBody>
          <a:bodyPr wrap="square" tIns="72000" anchor="ctr" anchorCtr="0">
            <a:noAutofit/>
          </a:bodyPr>
          <a:lstStyle>
            <a:lvl1pPr marL="0" indent="0" algn="ctr">
              <a:buNone/>
              <a:defRPr sz="39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00/00</a:t>
            </a:r>
          </a:p>
        </p:txBody>
      </p:sp>
      <p:sp>
        <p:nvSpPr>
          <p:cNvPr id="21" name="Tijdelijke aanduiding voor tekst 20">
            <a:extLst>
              <a:ext uri="{FF2B5EF4-FFF2-40B4-BE49-F238E27FC236}">
                <a16:creationId xmlns:a16="http://schemas.microsoft.com/office/drawing/2014/main" id="{50062179-924F-97A4-EEFD-16406F4512C4}"/>
              </a:ext>
            </a:extLst>
          </p:cNvPr>
          <p:cNvSpPr>
            <a:spLocks noGrp="1"/>
          </p:cNvSpPr>
          <p:nvPr>
            <p:ph type="body" sz="half" idx="26" hasCustomPrompt="1"/>
          </p:nvPr>
        </p:nvSpPr>
        <p:spPr>
          <a:xfrm>
            <a:off x="234000" y="2551680"/>
            <a:ext cx="1702689" cy="1100652"/>
          </a:xfrm>
          <a:custGeom>
            <a:avLst/>
            <a:gdLst>
              <a:gd name="connsiteX0" fmla="*/ 333375 w 1702689"/>
              <a:gd name="connsiteY0" fmla="*/ 0 h 1100652"/>
              <a:gd name="connsiteX1" fmla="*/ 1369314 w 1702689"/>
              <a:gd name="connsiteY1" fmla="*/ 0 h 1100652"/>
              <a:gd name="connsiteX2" fmla="*/ 1702689 w 1702689"/>
              <a:gd name="connsiteY2" fmla="*/ 332552 h 1100652"/>
              <a:gd name="connsiteX3" fmla="*/ 1702689 w 1702689"/>
              <a:gd name="connsiteY3" fmla="*/ 768100 h 1100652"/>
              <a:gd name="connsiteX4" fmla="*/ 1369314 w 1702689"/>
              <a:gd name="connsiteY4" fmla="*/ 1100652 h 1100652"/>
              <a:gd name="connsiteX5" fmla="*/ 333375 w 1702689"/>
              <a:gd name="connsiteY5" fmla="*/ 1100652 h 1100652"/>
              <a:gd name="connsiteX6" fmla="*/ 0 w 1702689"/>
              <a:gd name="connsiteY6" fmla="*/ 768100 h 1100652"/>
              <a:gd name="connsiteX7" fmla="*/ 0 w 1702689"/>
              <a:gd name="connsiteY7" fmla="*/ 332552 h 1100652"/>
              <a:gd name="connsiteX8" fmla="*/ 333375 w 1702689"/>
              <a:gd name="connsiteY8" fmla="*/ 0 h 1100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2689" h="1100652">
                <a:moveTo>
                  <a:pt x="333375" y="0"/>
                </a:moveTo>
                <a:lnTo>
                  <a:pt x="1369314" y="0"/>
                </a:lnTo>
                <a:cubicBezTo>
                  <a:pt x="1553432" y="0"/>
                  <a:pt x="1702689" y="148889"/>
                  <a:pt x="1702689" y="332552"/>
                </a:cubicBezTo>
                <a:lnTo>
                  <a:pt x="1702689" y="768100"/>
                </a:lnTo>
                <a:cubicBezTo>
                  <a:pt x="1702689" y="951763"/>
                  <a:pt x="1553432" y="1100652"/>
                  <a:pt x="1369314" y="1100652"/>
                </a:cubicBezTo>
                <a:lnTo>
                  <a:pt x="333375" y="1100652"/>
                </a:lnTo>
                <a:cubicBezTo>
                  <a:pt x="149257" y="1100652"/>
                  <a:pt x="0" y="951763"/>
                  <a:pt x="0" y="768100"/>
                </a:cubicBezTo>
                <a:lnTo>
                  <a:pt x="0" y="332552"/>
                </a:lnTo>
                <a:cubicBezTo>
                  <a:pt x="0" y="148889"/>
                  <a:pt x="149257" y="0"/>
                  <a:pt x="333375" y="0"/>
                </a:cubicBezTo>
                <a:close/>
              </a:path>
            </a:pathLst>
          </a:custGeom>
          <a:solidFill>
            <a:schemeClr val="accent3"/>
          </a:solidFill>
        </p:spPr>
        <p:txBody>
          <a:bodyPr wrap="square" tIns="72000" anchor="ctr" anchorCtr="0">
            <a:noAutofit/>
          </a:bodyPr>
          <a:lstStyle>
            <a:lvl1pPr marL="0" indent="0" algn="ctr">
              <a:buNone/>
              <a:defRPr sz="39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00/00</a:t>
            </a:r>
          </a:p>
        </p:txBody>
      </p:sp>
      <p:sp>
        <p:nvSpPr>
          <p:cNvPr id="23" name="Tijdelijke aanduiding voor tekst 22">
            <a:extLst>
              <a:ext uri="{FF2B5EF4-FFF2-40B4-BE49-F238E27FC236}">
                <a16:creationId xmlns:a16="http://schemas.microsoft.com/office/drawing/2014/main" id="{3727B3E8-A712-4733-7C32-AFD21ED9C8BF}"/>
              </a:ext>
            </a:extLst>
          </p:cNvPr>
          <p:cNvSpPr>
            <a:spLocks noGrp="1"/>
          </p:cNvSpPr>
          <p:nvPr>
            <p:ph type="body" sz="half" idx="27" hasCustomPrompt="1"/>
          </p:nvPr>
        </p:nvSpPr>
        <p:spPr>
          <a:xfrm>
            <a:off x="2085722" y="2549201"/>
            <a:ext cx="6825600" cy="1100652"/>
          </a:xfrm>
          <a:custGeom>
            <a:avLst/>
            <a:gdLst>
              <a:gd name="connsiteX0" fmla="*/ 333375 w 6817741"/>
              <a:gd name="connsiteY0" fmla="*/ 0 h 1100652"/>
              <a:gd name="connsiteX1" fmla="*/ 6484366 w 6817741"/>
              <a:gd name="connsiteY1" fmla="*/ 0 h 1100652"/>
              <a:gd name="connsiteX2" fmla="*/ 6817741 w 6817741"/>
              <a:gd name="connsiteY2" fmla="*/ 332552 h 1100652"/>
              <a:gd name="connsiteX3" fmla="*/ 6817741 w 6817741"/>
              <a:gd name="connsiteY3" fmla="*/ 768100 h 1100652"/>
              <a:gd name="connsiteX4" fmla="*/ 6484366 w 6817741"/>
              <a:gd name="connsiteY4" fmla="*/ 1100652 h 1100652"/>
              <a:gd name="connsiteX5" fmla="*/ 333375 w 6817741"/>
              <a:gd name="connsiteY5" fmla="*/ 1100652 h 1100652"/>
              <a:gd name="connsiteX6" fmla="*/ 0 w 6817741"/>
              <a:gd name="connsiteY6" fmla="*/ 768100 h 1100652"/>
              <a:gd name="connsiteX7" fmla="*/ 0 w 6817741"/>
              <a:gd name="connsiteY7" fmla="*/ 332552 h 1100652"/>
              <a:gd name="connsiteX8" fmla="*/ 333375 w 6817741"/>
              <a:gd name="connsiteY8" fmla="*/ 0 h 1100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17741" h="1100652">
                <a:moveTo>
                  <a:pt x="333375" y="0"/>
                </a:moveTo>
                <a:lnTo>
                  <a:pt x="6484366" y="0"/>
                </a:lnTo>
                <a:cubicBezTo>
                  <a:pt x="6668484" y="0"/>
                  <a:pt x="6817741" y="148889"/>
                  <a:pt x="6817741" y="332552"/>
                </a:cubicBezTo>
                <a:lnTo>
                  <a:pt x="6817741" y="768100"/>
                </a:lnTo>
                <a:cubicBezTo>
                  <a:pt x="6817741" y="951763"/>
                  <a:pt x="6668484" y="1100652"/>
                  <a:pt x="6484366" y="1100652"/>
                </a:cubicBezTo>
                <a:lnTo>
                  <a:pt x="333375" y="1100652"/>
                </a:lnTo>
                <a:cubicBezTo>
                  <a:pt x="149257" y="1100652"/>
                  <a:pt x="0" y="951763"/>
                  <a:pt x="0" y="768100"/>
                </a:cubicBezTo>
                <a:lnTo>
                  <a:pt x="0" y="332552"/>
                </a:lnTo>
                <a:cubicBezTo>
                  <a:pt x="0" y="148889"/>
                  <a:pt x="149257" y="0"/>
                  <a:pt x="333375" y="0"/>
                </a:cubicBezTo>
                <a:close/>
              </a:path>
            </a:pathLst>
          </a:custGeom>
          <a:solidFill>
            <a:srgbClr val="ECE8FC"/>
          </a:solidFill>
        </p:spPr>
        <p:txBody>
          <a:bodyPr wrap="square" lIns="360000" tIns="72000" anchor="ctr" anchorCtr="0">
            <a:noAutofit/>
          </a:bodyPr>
          <a:lstStyle>
            <a:lvl1pPr marL="0" indent="0" algn="l">
              <a:buNone/>
              <a:defRPr sz="39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 om te bewerken</a:t>
            </a:r>
          </a:p>
        </p:txBody>
      </p:sp>
      <p:sp>
        <p:nvSpPr>
          <p:cNvPr id="24" name="Tijdelijke aanduiding voor tekst 23">
            <a:extLst>
              <a:ext uri="{FF2B5EF4-FFF2-40B4-BE49-F238E27FC236}">
                <a16:creationId xmlns:a16="http://schemas.microsoft.com/office/drawing/2014/main" id="{4CF3C809-D054-CB26-8329-5A9224A63F88}"/>
              </a:ext>
            </a:extLst>
          </p:cNvPr>
          <p:cNvSpPr>
            <a:spLocks noGrp="1"/>
          </p:cNvSpPr>
          <p:nvPr>
            <p:ph type="body" sz="half" idx="28" hasCustomPrompt="1"/>
          </p:nvPr>
        </p:nvSpPr>
        <p:spPr>
          <a:xfrm>
            <a:off x="2085722" y="3802402"/>
            <a:ext cx="6825600" cy="1100652"/>
          </a:xfrm>
          <a:custGeom>
            <a:avLst/>
            <a:gdLst>
              <a:gd name="connsiteX0" fmla="*/ 333375 w 6817741"/>
              <a:gd name="connsiteY0" fmla="*/ 0 h 1100652"/>
              <a:gd name="connsiteX1" fmla="*/ 6484366 w 6817741"/>
              <a:gd name="connsiteY1" fmla="*/ 0 h 1100652"/>
              <a:gd name="connsiteX2" fmla="*/ 6817741 w 6817741"/>
              <a:gd name="connsiteY2" fmla="*/ 332552 h 1100652"/>
              <a:gd name="connsiteX3" fmla="*/ 6817741 w 6817741"/>
              <a:gd name="connsiteY3" fmla="*/ 768100 h 1100652"/>
              <a:gd name="connsiteX4" fmla="*/ 6484366 w 6817741"/>
              <a:gd name="connsiteY4" fmla="*/ 1100652 h 1100652"/>
              <a:gd name="connsiteX5" fmla="*/ 333375 w 6817741"/>
              <a:gd name="connsiteY5" fmla="*/ 1100652 h 1100652"/>
              <a:gd name="connsiteX6" fmla="*/ 0 w 6817741"/>
              <a:gd name="connsiteY6" fmla="*/ 768100 h 1100652"/>
              <a:gd name="connsiteX7" fmla="*/ 0 w 6817741"/>
              <a:gd name="connsiteY7" fmla="*/ 332552 h 1100652"/>
              <a:gd name="connsiteX8" fmla="*/ 333375 w 6817741"/>
              <a:gd name="connsiteY8" fmla="*/ 0 h 1100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17741" h="1100652">
                <a:moveTo>
                  <a:pt x="333375" y="0"/>
                </a:moveTo>
                <a:lnTo>
                  <a:pt x="6484366" y="0"/>
                </a:lnTo>
                <a:cubicBezTo>
                  <a:pt x="6668484" y="0"/>
                  <a:pt x="6817741" y="148889"/>
                  <a:pt x="6817741" y="332552"/>
                </a:cubicBezTo>
                <a:lnTo>
                  <a:pt x="6817741" y="768100"/>
                </a:lnTo>
                <a:cubicBezTo>
                  <a:pt x="6817741" y="951763"/>
                  <a:pt x="6668484" y="1100652"/>
                  <a:pt x="6484366" y="1100652"/>
                </a:cubicBezTo>
                <a:lnTo>
                  <a:pt x="333375" y="1100652"/>
                </a:lnTo>
                <a:cubicBezTo>
                  <a:pt x="149257" y="1100652"/>
                  <a:pt x="0" y="951763"/>
                  <a:pt x="0" y="768100"/>
                </a:cubicBezTo>
                <a:lnTo>
                  <a:pt x="0" y="332552"/>
                </a:lnTo>
                <a:cubicBezTo>
                  <a:pt x="0" y="148889"/>
                  <a:pt x="149257" y="0"/>
                  <a:pt x="333375" y="0"/>
                </a:cubicBezTo>
                <a:close/>
              </a:path>
            </a:pathLst>
          </a:custGeom>
          <a:solidFill>
            <a:srgbClr val="ECE8FC"/>
          </a:solidFill>
        </p:spPr>
        <p:txBody>
          <a:bodyPr wrap="square" lIns="360000" tIns="72000" anchor="ctr" anchorCtr="0">
            <a:noAutofit/>
          </a:bodyPr>
          <a:lstStyle>
            <a:lvl1pPr marL="0" indent="0" algn="l">
              <a:buNone/>
              <a:defRPr sz="39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 om te bewerken</a:t>
            </a:r>
          </a:p>
        </p:txBody>
      </p:sp>
    </p:spTree>
    <p:extLst>
      <p:ext uri="{BB962C8B-B14F-4D97-AF65-F5344CB8AC3E}">
        <p14:creationId xmlns:p14="http://schemas.microsoft.com/office/powerpoint/2010/main" val="19522806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Sub-subsectie Wit">
    <p:bg>
      <p:bgPr>
        <a:solidFill>
          <a:schemeClr val="tx2"/>
        </a:solidFill>
        <a:effectLst/>
      </p:bgPr>
    </p:bg>
    <p:spTree>
      <p:nvGrpSpPr>
        <p:cNvPr id="1" name=""/>
        <p:cNvGrpSpPr/>
        <p:nvPr/>
      </p:nvGrpSpPr>
      <p:grpSpPr>
        <a:xfrm>
          <a:off x="0" y="0"/>
          <a:ext cx="0" cy="0"/>
          <a:chOff x="0" y="0"/>
          <a:chExt cx="0" cy="0"/>
        </a:xfrm>
      </p:grpSpPr>
      <p:sp>
        <p:nvSpPr>
          <p:cNvPr id="10" name="Afgeronde rechthoek 9">
            <a:extLst>
              <a:ext uri="{FF2B5EF4-FFF2-40B4-BE49-F238E27FC236}">
                <a16:creationId xmlns:a16="http://schemas.microsoft.com/office/drawing/2014/main" id="{7FD9CE4B-C10C-2145-87D5-ADB2B19BC0D3}"/>
              </a:ext>
            </a:extLst>
          </p:cNvPr>
          <p:cNvSpPr/>
          <p:nvPr userDrawn="1"/>
        </p:nvSpPr>
        <p:spPr>
          <a:xfrm>
            <a:off x="126380" y="126000"/>
            <a:ext cx="8892000" cy="4892400"/>
          </a:xfrm>
          <a:prstGeom prst="roundRect">
            <a:avLst>
              <a:gd name="adj" fmla="val 71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le 1"/>
          <p:cNvSpPr>
            <a:spLocks noGrp="1"/>
          </p:cNvSpPr>
          <p:nvPr>
            <p:ph type="title" hasCustomPrompt="1"/>
          </p:nvPr>
        </p:nvSpPr>
        <p:spPr>
          <a:xfrm>
            <a:off x="792000" y="1800000"/>
            <a:ext cx="6264000" cy="1224000"/>
          </a:xfrm>
        </p:spPr>
        <p:txBody>
          <a:bodyPr anchor="ctr" anchorCtr="0"/>
          <a:lstStyle>
            <a:lvl1pPr>
              <a:defRPr sz="3200">
                <a:solidFill>
                  <a:schemeClr val="tx2"/>
                </a:solidFill>
              </a:defRPr>
            </a:lvl1pPr>
          </a:lstStyle>
          <a:p>
            <a:r>
              <a:rPr lang="nl-NL"/>
              <a:t>Titelstijl van model bewerken</a:t>
            </a:r>
            <a:endParaRPr lang="en-US"/>
          </a:p>
        </p:txBody>
      </p:sp>
      <p:sp>
        <p:nvSpPr>
          <p:cNvPr id="4" name="Date Placeholder 3"/>
          <p:cNvSpPr>
            <a:spLocks noGrp="1"/>
          </p:cNvSpPr>
          <p:nvPr>
            <p:ph type="dt" sz="half" idx="10"/>
          </p:nvPr>
        </p:nvSpPr>
        <p:spPr/>
        <p:txBody>
          <a:bodyPr/>
          <a:lstStyle/>
          <a:p>
            <a:r>
              <a:rPr lang="nl-NL"/>
              <a:t>Sectie titel</a:t>
            </a:r>
          </a:p>
        </p:txBody>
      </p:sp>
      <p:sp>
        <p:nvSpPr>
          <p:cNvPr id="5" name="Footer Placeholder 4"/>
          <p:cNvSpPr>
            <a:spLocks noGrp="1"/>
          </p:cNvSpPr>
          <p:nvPr>
            <p:ph type="ftr" sz="quarter" idx="11"/>
          </p:nvPr>
        </p:nvSpPr>
        <p:spPr/>
        <p:txBody>
          <a:bodyPr/>
          <a:lstStyle>
            <a:lvl1pPr>
              <a:defRPr>
                <a:solidFill>
                  <a:schemeClr val="tx2"/>
                </a:solidFill>
              </a:defRPr>
            </a:lvl1pPr>
          </a:lstStyle>
          <a:p>
            <a:r>
              <a:rPr lang="nl-NL"/>
              <a:t>JOGG Basispresentatie</a:t>
            </a: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14F1411D-0280-154F-AEAC-4C20B7AA46B2}" type="slidenum">
              <a:rPr lang="nl-NL" smtClean="0"/>
              <a:pPr/>
              <a:t>‹nr.›</a:t>
            </a:fld>
            <a:endParaRPr lang="nl-NL"/>
          </a:p>
        </p:txBody>
      </p:sp>
      <p:sp>
        <p:nvSpPr>
          <p:cNvPr id="8" name="TextBox 4">
            <a:extLst>
              <a:ext uri="{FF2B5EF4-FFF2-40B4-BE49-F238E27FC236}">
                <a16:creationId xmlns:a16="http://schemas.microsoft.com/office/drawing/2014/main" id="{3C354AEB-C34F-BC48-9A58-27E61F8D73C2}"/>
              </a:ext>
            </a:extLst>
          </p:cNvPr>
          <p:cNvSpPr txBox="1"/>
          <p:nvPr userDrawn="1"/>
        </p:nvSpPr>
        <p:spPr>
          <a:xfrm>
            <a:off x="0" y="-380003"/>
            <a:ext cx="432000" cy="259293"/>
          </a:xfrm>
          <a:prstGeom prst="rect">
            <a:avLst/>
          </a:prstGeom>
          <a:solidFill>
            <a:schemeClr val="tx1"/>
          </a:solidFill>
        </p:spPr>
        <p:txBody>
          <a:bodyPr wrap="square" lIns="72000" tIns="36000" rIns="36000" bIns="36000" rtlCol="0">
            <a:spAutoFit/>
          </a:bodyPr>
          <a:lstStyle/>
          <a:p>
            <a:pPr>
              <a:lnSpc>
                <a:spcPts val="1400"/>
              </a:lnSpc>
            </a:pPr>
            <a:r>
              <a:rPr lang="nl-NL" b="1" noProof="0">
                <a:solidFill>
                  <a:schemeClr val="bg1"/>
                </a:solidFill>
              </a:rPr>
              <a:t>7</a:t>
            </a:r>
          </a:p>
        </p:txBody>
      </p:sp>
      <p:sp>
        <p:nvSpPr>
          <p:cNvPr id="9" name="TextBox 5">
            <a:extLst>
              <a:ext uri="{FF2B5EF4-FFF2-40B4-BE49-F238E27FC236}">
                <a16:creationId xmlns:a16="http://schemas.microsoft.com/office/drawing/2014/main" id="{42ABC594-B7B2-7C40-B499-A51A1AB32C66}"/>
              </a:ext>
            </a:extLst>
          </p:cNvPr>
          <p:cNvSpPr txBox="1"/>
          <p:nvPr userDrawn="1"/>
        </p:nvSpPr>
        <p:spPr>
          <a:xfrm>
            <a:off x="556759" y="-380003"/>
            <a:ext cx="2880000" cy="259293"/>
          </a:xfrm>
          <a:prstGeom prst="rect">
            <a:avLst/>
          </a:prstGeom>
          <a:solidFill>
            <a:schemeClr val="tx2"/>
          </a:solidFill>
        </p:spPr>
        <p:txBody>
          <a:bodyPr wrap="square" lIns="72000" tIns="36000" rIns="36000" bIns="36000" rtlCol="0">
            <a:spAutoFit/>
          </a:bodyPr>
          <a:lstStyle/>
          <a:p>
            <a:pPr>
              <a:lnSpc>
                <a:spcPts val="1400"/>
              </a:lnSpc>
            </a:pPr>
            <a:r>
              <a:rPr lang="nl-NL" b="1" noProof="1">
                <a:solidFill>
                  <a:schemeClr val="bg1"/>
                </a:solidFill>
              </a:rPr>
              <a:t>Sub-subsectie Wit</a:t>
            </a:r>
          </a:p>
        </p:txBody>
      </p:sp>
    </p:spTree>
    <p:extLst>
      <p:ext uri="{BB962C8B-B14F-4D97-AF65-F5344CB8AC3E}">
        <p14:creationId xmlns:p14="http://schemas.microsoft.com/office/powerpoint/2010/main" val="39218133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el">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61020" y="396000"/>
            <a:ext cx="7776000" cy="2376000"/>
          </a:xfrm>
        </p:spPr>
        <p:txBody>
          <a:bodyPr tIns="108000" anchor="t" anchorCtr="0"/>
          <a:lstStyle>
            <a:lvl1pPr algn="l">
              <a:lnSpc>
                <a:spcPct val="85000"/>
              </a:lnSpc>
              <a:defRPr sz="8200">
                <a:solidFill>
                  <a:schemeClr val="tx1"/>
                </a:solidFill>
              </a:defRPr>
            </a:lvl1pPr>
          </a:lstStyle>
          <a:p>
            <a:r>
              <a:rPr lang="nl-NL"/>
              <a:t>Klik om stijl te bewerken</a:t>
            </a:r>
            <a:endParaRPr lang="en-US"/>
          </a:p>
        </p:txBody>
      </p:sp>
      <p:sp>
        <p:nvSpPr>
          <p:cNvPr id="3" name="Subtitle 2"/>
          <p:cNvSpPr>
            <a:spLocks noGrp="1"/>
          </p:cNvSpPr>
          <p:nvPr>
            <p:ph type="subTitle" idx="1"/>
          </p:nvPr>
        </p:nvSpPr>
        <p:spPr>
          <a:xfrm>
            <a:off x="361019" y="2701528"/>
            <a:ext cx="7776000" cy="864000"/>
          </a:xfrm>
        </p:spPr>
        <p:txBody>
          <a:bodyPr anchor="t" anchorCtr="0"/>
          <a:lstStyle>
            <a:lvl1pPr marL="0" indent="0" algn="l">
              <a:lnSpc>
                <a:spcPct val="90000"/>
              </a:lnSpc>
              <a:buNone/>
              <a:defRPr sz="2900">
                <a:solidFill>
                  <a:schemeClr val="tx1"/>
                </a:soli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Klikken om de ondertitelstijl van het model te bewerken</a:t>
            </a:r>
            <a:endParaRPr lang="en-US"/>
          </a:p>
        </p:txBody>
      </p:sp>
      <p:sp>
        <p:nvSpPr>
          <p:cNvPr id="4" name="Date Placeholder 3"/>
          <p:cNvSpPr>
            <a:spLocks noGrp="1"/>
          </p:cNvSpPr>
          <p:nvPr>
            <p:ph type="dt" sz="half" idx="10"/>
          </p:nvPr>
        </p:nvSpPr>
        <p:spPr/>
        <p:txBody>
          <a:bodyPr/>
          <a:lstStyle/>
          <a:p>
            <a:fld id="{40ADD497-B790-6646-B0B3-65D9752D93A0}" type="datetime4">
              <a:rPr lang="nl-NL" smtClean="0"/>
              <a:t>27 augustus 2026</a:t>
            </a:fld>
            <a:endParaRPr lang="nl-NL"/>
          </a:p>
        </p:txBody>
      </p:sp>
      <p:sp>
        <p:nvSpPr>
          <p:cNvPr id="5" name="Footer Placeholder 4"/>
          <p:cNvSpPr>
            <a:spLocks noGrp="1"/>
          </p:cNvSpPr>
          <p:nvPr>
            <p:ph type="ftr" sz="quarter" idx="11"/>
          </p:nvPr>
        </p:nvSpPr>
        <p:spPr/>
        <p:txBody>
          <a:bodyPr/>
          <a:lstStyle/>
          <a:p>
            <a:r>
              <a:rPr lang="nl-NL"/>
              <a:t>Titel van de presentatie &gt; pas aan via &gt; Functie Koptekst en voettekst</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pic>
        <p:nvPicPr>
          <p:cNvPr id="8" name="Afbeelding 7" descr="JOGG gezonde jeugd gezonde toekomst">
            <a:extLst>
              <a:ext uri="{FF2B5EF4-FFF2-40B4-BE49-F238E27FC236}">
                <a16:creationId xmlns:a16="http://schemas.microsoft.com/office/drawing/2014/main" id="{1729B13A-0006-9A79-6A13-78FF06D48174}"/>
              </a:ext>
            </a:extLst>
          </p:cNvPr>
          <p:cNvPicPr>
            <a:picLocks noChangeAspect="1"/>
          </p:cNvPicPr>
          <p:nvPr userDrawn="1"/>
        </p:nvPicPr>
        <p:blipFill>
          <a:blip r:embed="rId2"/>
          <a:srcRect/>
          <a:stretch/>
        </p:blipFill>
        <p:spPr>
          <a:xfrm>
            <a:off x="288000" y="4176000"/>
            <a:ext cx="2197100" cy="685800"/>
          </a:xfrm>
          <a:prstGeom prst="rect">
            <a:avLst/>
          </a:prstGeom>
        </p:spPr>
      </p:pic>
    </p:spTree>
    <p:extLst>
      <p:ext uri="{BB962C8B-B14F-4D97-AF65-F5344CB8AC3E}">
        <p14:creationId xmlns:p14="http://schemas.microsoft.com/office/powerpoint/2010/main" val="7975732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el met afbeelding">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61020" y="396000"/>
            <a:ext cx="7776000" cy="2376000"/>
          </a:xfrm>
        </p:spPr>
        <p:txBody>
          <a:bodyPr tIns="108000" anchor="t" anchorCtr="0"/>
          <a:lstStyle>
            <a:lvl1pPr algn="l">
              <a:lnSpc>
                <a:spcPct val="85000"/>
              </a:lnSpc>
              <a:defRPr sz="8200">
                <a:solidFill>
                  <a:schemeClr val="tx1"/>
                </a:solidFill>
              </a:defRPr>
            </a:lvl1pPr>
          </a:lstStyle>
          <a:p>
            <a:r>
              <a:rPr lang="nl-NL"/>
              <a:t>Klik om stijl te bewerken</a:t>
            </a:r>
            <a:endParaRPr lang="en-US"/>
          </a:p>
        </p:txBody>
      </p:sp>
      <p:sp>
        <p:nvSpPr>
          <p:cNvPr id="3" name="Subtitle 2"/>
          <p:cNvSpPr>
            <a:spLocks noGrp="1"/>
          </p:cNvSpPr>
          <p:nvPr>
            <p:ph type="subTitle" idx="1"/>
          </p:nvPr>
        </p:nvSpPr>
        <p:spPr>
          <a:xfrm>
            <a:off x="361019" y="2701528"/>
            <a:ext cx="4680000" cy="864000"/>
          </a:xfrm>
        </p:spPr>
        <p:txBody>
          <a:bodyPr anchor="t" anchorCtr="0"/>
          <a:lstStyle>
            <a:lvl1pPr marL="0" indent="0" algn="l">
              <a:lnSpc>
                <a:spcPct val="90000"/>
              </a:lnSpc>
              <a:buNone/>
              <a:defRPr sz="2900">
                <a:solidFill>
                  <a:schemeClr val="tx1"/>
                </a:soli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Klikken om de ondertitelstijl van het model te bewerken</a:t>
            </a:r>
            <a:endParaRPr lang="en-US"/>
          </a:p>
        </p:txBody>
      </p:sp>
      <p:sp>
        <p:nvSpPr>
          <p:cNvPr id="4" name="Date Placeholder 3"/>
          <p:cNvSpPr>
            <a:spLocks noGrp="1"/>
          </p:cNvSpPr>
          <p:nvPr>
            <p:ph type="dt" sz="half" idx="10"/>
          </p:nvPr>
        </p:nvSpPr>
        <p:spPr/>
        <p:txBody>
          <a:bodyPr/>
          <a:lstStyle/>
          <a:p>
            <a:fld id="{40ADD497-B790-6646-B0B3-65D9752D93A0}" type="datetime4">
              <a:rPr lang="nl-NL" smtClean="0"/>
              <a:t>27 augustus 2026</a:t>
            </a:fld>
            <a:endParaRPr lang="nl-NL"/>
          </a:p>
        </p:txBody>
      </p:sp>
      <p:sp>
        <p:nvSpPr>
          <p:cNvPr id="5" name="Footer Placeholder 4"/>
          <p:cNvSpPr>
            <a:spLocks noGrp="1"/>
          </p:cNvSpPr>
          <p:nvPr>
            <p:ph type="ftr" sz="quarter" idx="11"/>
          </p:nvPr>
        </p:nvSpPr>
        <p:spPr/>
        <p:txBody>
          <a:bodyPr/>
          <a:lstStyle/>
          <a:p>
            <a:r>
              <a:rPr lang="nl-NL"/>
              <a:t>Titel van de presentatie &gt; pas aan via &gt; Functie Koptekst en voettekst</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pic>
        <p:nvPicPr>
          <p:cNvPr id="8" name="Afbeelding 7" descr="JOGG gezonde jeugd gezonde toekomst">
            <a:extLst>
              <a:ext uri="{FF2B5EF4-FFF2-40B4-BE49-F238E27FC236}">
                <a16:creationId xmlns:a16="http://schemas.microsoft.com/office/drawing/2014/main" id="{1729B13A-0006-9A79-6A13-78FF06D48174}"/>
              </a:ext>
            </a:extLst>
          </p:cNvPr>
          <p:cNvPicPr>
            <a:picLocks noChangeAspect="1"/>
          </p:cNvPicPr>
          <p:nvPr userDrawn="1"/>
        </p:nvPicPr>
        <p:blipFill>
          <a:blip r:embed="rId2"/>
          <a:srcRect/>
          <a:stretch/>
        </p:blipFill>
        <p:spPr>
          <a:xfrm>
            <a:off x="288000" y="4176000"/>
            <a:ext cx="2197100" cy="685800"/>
          </a:xfrm>
          <a:prstGeom prst="rect">
            <a:avLst/>
          </a:prstGeom>
        </p:spPr>
      </p:pic>
      <p:sp>
        <p:nvSpPr>
          <p:cNvPr id="9" name="Text Placeholder 3">
            <a:extLst>
              <a:ext uri="{FF2B5EF4-FFF2-40B4-BE49-F238E27FC236}">
                <a16:creationId xmlns:a16="http://schemas.microsoft.com/office/drawing/2014/main" id="{060D9F18-059D-25C4-7FB8-C9ACFA8557A4}"/>
              </a:ext>
              <a:ext uri="{C183D7F6-B498-43B3-948B-1728B52AA6E4}">
                <adec:decorative xmlns:adec="http://schemas.microsoft.com/office/drawing/2017/decorative" val="1"/>
              </a:ext>
            </a:extLst>
          </p:cNvPr>
          <p:cNvSpPr>
            <a:spLocks noGrp="1"/>
          </p:cNvSpPr>
          <p:nvPr>
            <p:ph type="body" sz="half" idx="16" hasCustomPrompt="1"/>
          </p:nvPr>
        </p:nvSpPr>
        <p:spPr>
          <a:xfrm>
            <a:off x="4948648" y="1347573"/>
            <a:ext cx="3728381" cy="3399927"/>
          </a:xfrm>
          <a:blipFill>
            <a:blip r:embed="rId3"/>
            <a:stretch>
              <a:fillRect/>
            </a:stretch>
          </a:blipFill>
        </p:spPr>
        <p:txBody>
          <a:bodyPr/>
          <a:lstStyle>
            <a:lvl1pPr marL="0" indent="0">
              <a:buNone/>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 </a:t>
            </a:r>
          </a:p>
        </p:txBody>
      </p:sp>
    </p:spTree>
    <p:extLst>
      <p:ext uri="{BB962C8B-B14F-4D97-AF65-F5344CB8AC3E}">
        <p14:creationId xmlns:p14="http://schemas.microsoft.com/office/powerpoint/2010/main" val="366578303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el en opsomming in kader">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7AFCEB59-36EC-B23C-281D-B0F0DA35140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33840" y="233999"/>
            <a:ext cx="8676320" cy="4677079"/>
          </a:xfrm>
          <a:prstGeom prst="rect">
            <a:avLst/>
          </a:prstGeom>
        </p:spPr>
      </p:pic>
      <p:sp>
        <p:nvSpPr>
          <p:cNvPr id="2" name="Title 1"/>
          <p:cNvSpPr>
            <a:spLocks noGrp="1"/>
          </p:cNvSpPr>
          <p:nvPr>
            <p:ph type="title"/>
          </p:nvPr>
        </p:nvSpPr>
        <p:spPr>
          <a:xfrm>
            <a:off x="720001" y="891159"/>
            <a:ext cx="7703999" cy="648000"/>
          </a:xfrm>
        </p:spPr>
        <p:txBody>
          <a:bodyPr/>
          <a:lstStyle>
            <a:lvl1pPr>
              <a:defRPr sz="3900">
                <a:solidFill>
                  <a:schemeClr val="tx1"/>
                </a:solidFill>
              </a:defRPr>
            </a:lvl1pPr>
          </a:lstStyle>
          <a:p>
            <a:r>
              <a:rPr lang="nl-NL"/>
              <a:t>Klik om stijl te bewerken</a:t>
            </a:r>
            <a:endParaRPr lang="en-US"/>
          </a:p>
        </p:txBody>
      </p:sp>
      <p:sp>
        <p:nvSpPr>
          <p:cNvPr id="4" name="Date Placeholder 3"/>
          <p:cNvSpPr>
            <a:spLocks noGrp="1"/>
          </p:cNvSpPr>
          <p:nvPr>
            <p:ph type="dt" sz="half" idx="10"/>
          </p:nvPr>
        </p:nvSpPr>
        <p:spPr/>
        <p:txBody>
          <a:bodyPr/>
          <a:lstStyle/>
          <a:p>
            <a:fld id="{FA35F890-0F95-5A4A-96BA-D78C9B583BF6}" type="datetime4">
              <a:rPr lang="nl-NL" smtClean="0"/>
              <a:t>27 augustus 2026</a:t>
            </a:fld>
            <a:endParaRPr lang="nl-NL"/>
          </a:p>
        </p:txBody>
      </p:sp>
      <p:sp>
        <p:nvSpPr>
          <p:cNvPr id="5" name="Footer Placeholder 4"/>
          <p:cNvSpPr>
            <a:spLocks noGrp="1"/>
          </p:cNvSpPr>
          <p:nvPr>
            <p:ph type="ftr" sz="quarter" idx="11"/>
          </p:nvPr>
        </p:nvSpPr>
        <p:spPr/>
        <p:txBody>
          <a:bodyPr/>
          <a:lstStyle/>
          <a:p>
            <a:r>
              <a:rPr lang="nl-NL"/>
              <a:t>Titel van de presentatie &gt; pas aan via &gt; Functie Koptekst en voettekst</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
        <p:nvSpPr>
          <p:cNvPr id="7" name="Content Placeholder 2">
            <a:extLst>
              <a:ext uri="{FF2B5EF4-FFF2-40B4-BE49-F238E27FC236}">
                <a16:creationId xmlns:a16="http://schemas.microsoft.com/office/drawing/2014/main" id="{251CE3A7-35F9-BEAA-3776-235869F555FC}"/>
              </a:ext>
            </a:extLst>
          </p:cNvPr>
          <p:cNvSpPr>
            <a:spLocks noGrp="1"/>
          </p:cNvSpPr>
          <p:nvPr>
            <p:ph idx="1"/>
          </p:nvPr>
        </p:nvSpPr>
        <p:spPr>
          <a:xfrm>
            <a:off x="720000" y="1798319"/>
            <a:ext cx="6840000" cy="2808000"/>
          </a:xfrm>
        </p:spPr>
        <p:txBody>
          <a:bodyPr/>
          <a:lstStyle>
            <a:lvl1pPr marL="0" indent="0">
              <a:buClr>
                <a:schemeClr val="tx1"/>
              </a:buClr>
              <a:buFontTx/>
              <a:buNone/>
              <a:defRPr sz="1700"/>
            </a:lvl1pPr>
            <a:lvl2pPr marL="252000" indent="-252000">
              <a:buClr>
                <a:schemeClr val="tx1"/>
              </a:buClr>
              <a:buSzPct val="130000"/>
              <a:buFont typeface="Arial" panose="020B0604020202020204" pitchFamily="34" charset="0"/>
              <a:buChar char="•"/>
              <a:defRPr sz="1700"/>
            </a:lvl2pPr>
            <a:lvl3pPr marL="504000" indent="-252000">
              <a:buClr>
                <a:schemeClr val="tx1"/>
              </a:buClr>
              <a:buSzPct val="130000"/>
              <a:buFont typeface="HouschkaAltMedium" pitchFamily="2" charset="0"/>
              <a:buChar char="•"/>
              <a:defRPr sz="1700" b="0">
                <a:solidFill>
                  <a:schemeClr val="tx1"/>
                </a:solidFill>
              </a:defRPr>
            </a:lvl3pPr>
            <a:lvl4pPr>
              <a:defRPr sz="1700" b="1"/>
            </a:lvl4pPr>
            <a:lvl5pPr>
              <a:buClr>
                <a:schemeClr val="tx1"/>
              </a:buClr>
              <a:defRPr sz="170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Tree>
    <p:extLst>
      <p:ext uri="{BB962C8B-B14F-4D97-AF65-F5344CB8AC3E}">
        <p14:creationId xmlns:p14="http://schemas.microsoft.com/office/powerpoint/2010/main" val="424256832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Hoofdstuk">
    <p:bg>
      <p:bgPr>
        <a:solidFill>
          <a:schemeClr val="accent2"/>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FA35F890-0F95-5A4A-96BA-D78C9B583BF6}" type="datetime4">
              <a:rPr lang="nl-NL" smtClean="0"/>
              <a:t>27 augustus 2026</a:t>
            </a:fld>
            <a:endParaRPr lang="nl-NL"/>
          </a:p>
        </p:txBody>
      </p:sp>
      <p:sp>
        <p:nvSpPr>
          <p:cNvPr id="5" name="Footer Placeholder 4"/>
          <p:cNvSpPr>
            <a:spLocks noGrp="1"/>
          </p:cNvSpPr>
          <p:nvPr>
            <p:ph type="ftr" sz="quarter" idx="11"/>
          </p:nvPr>
        </p:nvSpPr>
        <p:spPr/>
        <p:txBody>
          <a:bodyPr/>
          <a:lstStyle/>
          <a:p>
            <a:r>
              <a:rPr lang="nl-NL"/>
              <a:t>Titel van de presentatie &gt; pas aan via &gt; Functie Koptekst en voettekst</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
        <p:nvSpPr>
          <p:cNvPr id="3" name="Title 1">
            <a:extLst>
              <a:ext uri="{FF2B5EF4-FFF2-40B4-BE49-F238E27FC236}">
                <a16:creationId xmlns:a16="http://schemas.microsoft.com/office/drawing/2014/main" id="{6D409B2F-8F8D-9140-CFEF-9987AA9F944E}"/>
              </a:ext>
            </a:extLst>
          </p:cNvPr>
          <p:cNvSpPr>
            <a:spLocks noGrp="1"/>
          </p:cNvSpPr>
          <p:nvPr>
            <p:ph type="ctrTitle"/>
          </p:nvPr>
        </p:nvSpPr>
        <p:spPr>
          <a:xfrm>
            <a:off x="720000" y="665421"/>
            <a:ext cx="7776000" cy="3384000"/>
          </a:xfrm>
        </p:spPr>
        <p:txBody>
          <a:bodyPr tIns="108000" anchor="t" anchorCtr="0"/>
          <a:lstStyle>
            <a:lvl1pPr algn="l">
              <a:lnSpc>
                <a:spcPct val="85000"/>
              </a:lnSpc>
              <a:defRPr sz="8200">
                <a:solidFill>
                  <a:schemeClr val="tx1"/>
                </a:solidFill>
              </a:defRPr>
            </a:lvl1pPr>
          </a:lstStyle>
          <a:p>
            <a:r>
              <a:rPr lang="nl-NL"/>
              <a:t>Klik om stijl te bewerken</a:t>
            </a:r>
            <a:endParaRPr lang="en-US"/>
          </a:p>
        </p:txBody>
      </p:sp>
    </p:spTree>
    <p:extLst>
      <p:ext uri="{BB962C8B-B14F-4D97-AF65-F5344CB8AC3E}">
        <p14:creationId xmlns:p14="http://schemas.microsoft.com/office/powerpoint/2010/main" val="403593082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accent2"/>
        </a:solid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929926B-3126-E446-9C4D-3CDD5194BF3F}" type="datetime4">
              <a:rPr lang="nl-NL" smtClean="0"/>
              <a:t>27 augustus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2" name="Title 1">
            <a:extLst>
              <a:ext uri="{FF2B5EF4-FFF2-40B4-BE49-F238E27FC236}">
                <a16:creationId xmlns:a16="http://schemas.microsoft.com/office/drawing/2014/main" id="{2FFA8402-57D4-221E-D2D6-EECBC2BF739B}"/>
              </a:ext>
            </a:extLst>
          </p:cNvPr>
          <p:cNvSpPr>
            <a:spLocks noGrp="1"/>
          </p:cNvSpPr>
          <p:nvPr>
            <p:ph type="ctrTitle"/>
          </p:nvPr>
        </p:nvSpPr>
        <p:spPr>
          <a:xfrm>
            <a:off x="684000" y="667851"/>
            <a:ext cx="7776000" cy="3456000"/>
          </a:xfrm>
        </p:spPr>
        <p:txBody>
          <a:bodyPr tIns="108000" anchor="t" anchorCtr="0"/>
          <a:lstStyle>
            <a:lvl1pPr algn="l">
              <a:lnSpc>
                <a:spcPct val="85000"/>
              </a:lnSpc>
              <a:defRPr sz="8200">
                <a:solidFill>
                  <a:schemeClr val="tx1"/>
                </a:solidFill>
              </a:defRPr>
            </a:lvl1pPr>
          </a:lstStyle>
          <a:p>
            <a:r>
              <a:rPr lang="nl-NL"/>
              <a:t>Klik om stijl te bewerken</a:t>
            </a:r>
            <a:endParaRPr lang="en-US"/>
          </a:p>
        </p:txBody>
      </p:sp>
    </p:spTree>
    <p:extLst>
      <p:ext uri="{BB962C8B-B14F-4D97-AF65-F5344CB8AC3E}">
        <p14:creationId xmlns:p14="http://schemas.microsoft.com/office/powerpoint/2010/main" val="326278380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Quote met afbeelding">
    <p:bg>
      <p:bgPr>
        <a:solidFill>
          <a:schemeClr val="accent2"/>
        </a:solid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929926B-3126-E446-9C4D-3CDD5194BF3F}" type="datetime4">
              <a:rPr lang="nl-NL" smtClean="0"/>
              <a:t>27 augustus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2" name="Title 1">
            <a:extLst>
              <a:ext uri="{FF2B5EF4-FFF2-40B4-BE49-F238E27FC236}">
                <a16:creationId xmlns:a16="http://schemas.microsoft.com/office/drawing/2014/main" id="{2FFA8402-57D4-221E-D2D6-EECBC2BF739B}"/>
              </a:ext>
            </a:extLst>
          </p:cNvPr>
          <p:cNvSpPr>
            <a:spLocks noGrp="1"/>
          </p:cNvSpPr>
          <p:nvPr>
            <p:ph type="ctrTitle"/>
          </p:nvPr>
        </p:nvSpPr>
        <p:spPr>
          <a:xfrm>
            <a:off x="684000" y="667851"/>
            <a:ext cx="7776000" cy="3456000"/>
          </a:xfrm>
        </p:spPr>
        <p:txBody>
          <a:bodyPr tIns="108000" anchor="t" anchorCtr="0"/>
          <a:lstStyle>
            <a:lvl1pPr algn="l">
              <a:lnSpc>
                <a:spcPct val="85000"/>
              </a:lnSpc>
              <a:defRPr sz="8200">
                <a:solidFill>
                  <a:schemeClr val="tx1"/>
                </a:solidFill>
              </a:defRPr>
            </a:lvl1pPr>
          </a:lstStyle>
          <a:p>
            <a:r>
              <a:rPr lang="nl-NL"/>
              <a:t>Klik om stijl te bewerken</a:t>
            </a:r>
            <a:endParaRPr lang="en-US"/>
          </a:p>
        </p:txBody>
      </p:sp>
      <p:sp>
        <p:nvSpPr>
          <p:cNvPr id="7" name="Text Placeholder 3">
            <a:extLst>
              <a:ext uri="{FF2B5EF4-FFF2-40B4-BE49-F238E27FC236}">
                <a16:creationId xmlns:a16="http://schemas.microsoft.com/office/drawing/2014/main" id="{423643C5-581D-CAA9-BE65-309E2F8477E9}"/>
              </a:ext>
              <a:ext uri="{C183D7F6-B498-43B3-948B-1728B52AA6E4}">
                <adec:decorative xmlns:adec="http://schemas.microsoft.com/office/drawing/2017/decorative" val="1"/>
              </a:ext>
            </a:extLst>
          </p:cNvPr>
          <p:cNvSpPr>
            <a:spLocks noGrp="1"/>
          </p:cNvSpPr>
          <p:nvPr>
            <p:ph type="body" sz="half" idx="16" hasCustomPrompt="1"/>
          </p:nvPr>
        </p:nvSpPr>
        <p:spPr>
          <a:xfrm>
            <a:off x="5778500" y="2175964"/>
            <a:ext cx="3112110" cy="2585962"/>
          </a:xfrm>
          <a:blipFill>
            <a:blip r:embed="rId2"/>
            <a:stretch>
              <a:fillRect/>
            </a:stretch>
          </a:blipFill>
        </p:spPr>
        <p:txBody>
          <a:bodyPr/>
          <a:lstStyle>
            <a:lvl1pPr marL="0" indent="0">
              <a:buNone/>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 </a:t>
            </a:r>
          </a:p>
        </p:txBody>
      </p:sp>
    </p:spTree>
    <p:extLst>
      <p:ext uri="{BB962C8B-B14F-4D97-AF65-F5344CB8AC3E}">
        <p14:creationId xmlns:p14="http://schemas.microsoft.com/office/powerpoint/2010/main" val="30865762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Afsluiting">
    <p:bg>
      <p:bgPr>
        <a:solidFill>
          <a:schemeClr val="accent2"/>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1455AE-F5E8-BE4C-A591-A6522D0AF3A6}" type="datetime4">
              <a:rPr lang="nl-NL" smtClean="0"/>
              <a:t>27 augustus 2026</a:t>
            </a:fld>
            <a:endParaRPr lang="nl-NL"/>
          </a:p>
        </p:txBody>
      </p:sp>
      <p:sp>
        <p:nvSpPr>
          <p:cNvPr id="3" name="Footer Placeholder 2"/>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p:cNvSpPr>
            <a:spLocks noGrp="1"/>
          </p:cNvSpPr>
          <p:nvPr>
            <p:ph type="sldNum" sz="quarter" idx="12"/>
          </p:nvPr>
        </p:nvSpPr>
        <p:spPr/>
        <p:txBody>
          <a:bodyPr/>
          <a:lstStyle/>
          <a:p>
            <a:fld id="{14F1411D-0280-154F-AEAC-4C20B7AA46B2}" type="slidenum">
              <a:rPr lang="nl-NL" smtClean="0"/>
              <a:t>‹nr.›</a:t>
            </a:fld>
            <a:endParaRPr lang="nl-NL"/>
          </a:p>
        </p:txBody>
      </p:sp>
      <p:sp>
        <p:nvSpPr>
          <p:cNvPr id="6" name="Title 1">
            <a:extLst>
              <a:ext uri="{FF2B5EF4-FFF2-40B4-BE49-F238E27FC236}">
                <a16:creationId xmlns:a16="http://schemas.microsoft.com/office/drawing/2014/main" id="{10F1CE47-81C0-8A1C-E04D-977B79E71EC8}"/>
              </a:ext>
            </a:extLst>
          </p:cNvPr>
          <p:cNvSpPr>
            <a:spLocks noGrp="1"/>
          </p:cNvSpPr>
          <p:nvPr>
            <p:ph type="ctrTitle"/>
          </p:nvPr>
        </p:nvSpPr>
        <p:spPr>
          <a:xfrm>
            <a:off x="361020" y="409433"/>
            <a:ext cx="7776000" cy="3456000"/>
          </a:xfrm>
        </p:spPr>
        <p:txBody>
          <a:bodyPr tIns="108000" anchor="t" anchorCtr="0"/>
          <a:lstStyle>
            <a:lvl1pPr algn="l">
              <a:lnSpc>
                <a:spcPct val="85000"/>
              </a:lnSpc>
              <a:defRPr sz="8200">
                <a:solidFill>
                  <a:schemeClr val="tx1"/>
                </a:solidFill>
              </a:defRPr>
            </a:lvl1pPr>
          </a:lstStyle>
          <a:p>
            <a:r>
              <a:rPr lang="nl-NL"/>
              <a:t>Klik om stijl te bewerken</a:t>
            </a:r>
            <a:endParaRPr lang="en-US"/>
          </a:p>
        </p:txBody>
      </p:sp>
      <p:pic>
        <p:nvPicPr>
          <p:cNvPr id="7" name="Afbeelding 6" descr="JOGG gezonde jeugd gezonde toekomst">
            <a:extLst>
              <a:ext uri="{FF2B5EF4-FFF2-40B4-BE49-F238E27FC236}">
                <a16:creationId xmlns:a16="http://schemas.microsoft.com/office/drawing/2014/main" id="{1E2AACCE-F79D-3753-E43F-78DD4BB80E25}"/>
              </a:ext>
            </a:extLst>
          </p:cNvPr>
          <p:cNvPicPr>
            <a:picLocks noChangeAspect="1"/>
          </p:cNvPicPr>
          <p:nvPr userDrawn="1"/>
        </p:nvPicPr>
        <p:blipFill>
          <a:blip r:embed="rId2"/>
          <a:srcRect/>
          <a:stretch/>
        </p:blipFill>
        <p:spPr>
          <a:xfrm>
            <a:off x="288000" y="4176000"/>
            <a:ext cx="2197100" cy="685800"/>
          </a:xfrm>
          <a:prstGeom prst="rect">
            <a:avLst/>
          </a:prstGeom>
        </p:spPr>
      </p:pic>
      <p:sp>
        <p:nvSpPr>
          <p:cNvPr id="8" name="Tekstvak 7">
            <a:extLst>
              <a:ext uri="{FF2B5EF4-FFF2-40B4-BE49-F238E27FC236}">
                <a16:creationId xmlns:a16="http://schemas.microsoft.com/office/drawing/2014/main" id="{09DF90E5-7C9A-09DB-C968-03BAB8A835EF}"/>
              </a:ext>
            </a:extLst>
          </p:cNvPr>
          <p:cNvSpPr txBox="1"/>
          <p:nvPr userDrawn="1"/>
        </p:nvSpPr>
        <p:spPr>
          <a:xfrm>
            <a:off x="5076000" y="4182283"/>
            <a:ext cx="1548000" cy="504000"/>
          </a:xfrm>
          <a:prstGeom prst="rect">
            <a:avLst/>
          </a:prstGeom>
          <a:noFill/>
        </p:spPr>
        <p:txBody>
          <a:bodyPr wrap="square" lIns="0" tIns="0" rIns="0" bIns="0" rtlCol="0" anchor="b" anchorCtr="0">
            <a:noAutofit/>
          </a:bodyPr>
          <a:lstStyle/>
          <a:p>
            <a:pPr algn="l"/>
            <a:r>
              <a:rPr lang="nl-NL" sz="1500"/>
              <a:t>Meer weten?</a:t>
            </a:r>
          </a:p>
          <a:p>
            <a:pPr algn="l"/>
            <a:r>
              <a:rPr lang="nl-NL" sz="1500"/>
              <a:t>070 219 22 65</a:t>
            </a:r>
          </a:p>
        </p:txBody>
      </p:sp>
      <p:sp>
        <p:nvSpPr>
          <p:cNvPr id="9" name="Tekstvak 8">
            <a:extLst>
              <a:ext uri="{FF2B5EF4-FFF2-40B4-BE49-F238E27FC236}">
                <a16:creationId xmlns:a16="http://schemas.microsoft.com/office/drawing/2014/main" id="{CAE91574-8C53-92CF-7670-9A91FD884B50}"/>
              </a:ext>
            </a:extLst>
          </p:cNvPr>
          <p:cNvSpPr txBox="1"/>
          <p:nvPr userDrawn="1"/>
        </p:nvSpPr>
        <p:spPr>
          <a:xfrm>
            <a:off x="6732000" y="4182283"/>
            <a:ext cx="1206814" cy="504000"/>
          </a:xfrm>
          <a:prstGeom prst="rect">
            <a:avLst/>
          </a:prstGeom>
          <a:noFill/>
        </p:spPr>
        <p:txBody>
          <a:bodyPr wrap="square" lIns="0" tIns="0" rIns="0" bIns="0" rtlCol="0" anchor="b" anchorCtr="0">
            <a:noAutofit/>
          </a:bodyPr>
          <a:lstStyle/>
          <a:p>
            <a:pPr algn="l"/>
            <a:r>
              <a:rPr lang="nl-NL" sz="1500" noProof="1"/>
              <a:t>info@jogg.nl</a:t>
            </a:r>
          </a:p>
        </p:txBody>
      </p:sp>
      <p:sp>
        <p:nvSpPr>
          <p:cNvPr id="10" name="Tekstvak 9">
            <a:extLst>
              <a:ext uri="{FF2B5EF4-FFF2-40B4-BE49-F238E27FC236}">
                <a16:creationId xmlns:a16="http://schemas.microsoft.com/office/drawing/2014/main" id="{7D8ACB16-7333-E447-F3B1-C6E54A801F8F}"/>
              </a:ext>
            </a:extLst>
          </p:cNvPr>
          <p:cNvSpPr txBox="1"/>
          <p:nvPr userDrawn="1"/>
        </p:nvSpPr>
        <p:spPr>
          <a:xfrm>
            <a:off x="8172000" y="4182283"/>
            <a:ext cx="812626" cy="504000"/>
          </a:xfrm>
          <a:prstGeom prst="rect">
            <a:avLst/>
          </a:prstGeom>
          <a:noFill/>
        </p:spPr>
        <p:txBody>
          <a:bodyPr wrap="square" lIns="0" tIns="0" rIns="0" bIns="0" rtlCol="0" anchor="b" anchorCtr="0">
            <a:noAutofit/>
          </a:bodyPr>
          <a:lstStyle/>
          <a:p>
            <a:pPr algn="l"/>
            <a:r>
              <a:rPr lang="nl-NL" sz="1500" noProof="1"/>
              <a:t>jogg.nl</a:t>
            </a:r>
          </a:p>
        </p:txBody>
      </p:sp>
    </p:spTree>
    <p:extLst>
      <p:ext uri="{BB962C8B-B14F-4D97-AF65-F5344CB8AC3E}">
        <p14:creationId xmlns:p14="http://schemas.microsoft.com/office/powerpoint/2010/main" val="344095885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el">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61020" y="396000"/>
            <a:ext cx="7776000" cy="2376000"/>
          </a:xfrm>
        </p:spPr>
        <p:txBody>
          <a:bodyPr tIns="108000" anchor="t" anchorCtr="0"/>
          <a:lstStyle>
            <a:lvl1pPr algn="l">
              <a:lnSpc>
                <a:spcPct val="85000"/>
              </a:lnSpc>
              <a:defRPr sz="8200">
                <a:solidFill>
                  <a:schemeClr val="tx1"/>
                </a:solidFill>
              </a:defRPr>
            </a:lvl1pPr>
          </a:lstStyle>
          <a:p>
            <a:r>
              <a:rPr lang="nl-NL"/>
              <a:t>Klik om stijl te bewerken</a:t>
            </a:r>
            <a:endParaRPr lang="en-US"/>
          </a:p>
        </p:txBody>
      </p:sp>
      <p:sp>
        <p:nvSpPr>
          <p:cNvPr id="3" name="Subtitle 2"/>
          <p:cNvSpPr>
            <a:spLocks noGrp="1"/>
          </p:cNvSpPr>
          <p:nvPr>
            <p:ph type="subTitle" idx="1"/>
          </p:nvPr>
        </p:nvSpPr>
        <p:spPr>
          <a:xfrm>
            <a:off x="361018" y="2701528"/>
            <a:ext cx="7794332" cy="864000"/>
          </a:xfrm>
        </p:spPr>
        <p:txBody>
          <a:bodyPr anchor="t" anchorCtr="0"/>
          <a:lstStyle>
            <a:lvl1pPr marL="0" indent="0" algn="l">
              <a:lnSpc>
                <a:spcPct val="90000"/>
              </a:lnSpc>
              <a:buNone/>
              <a:defRPr sz="2900">
                <a:solidFill>
                  <a:schemeClr val="tx1"/>
                </a:soli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Klikken om de ondertitelstijl van het model te bewerken</a:t>
            </a:r>
            <a:endParaRPr lang="en-US"/>
          </a:p>
        </p:txBody>
      </p:sp>
      <p:sp>
        <p:nvSpPr>
          <p:cNvPr id="4" name="Date Placeholder 3"/>
          <p:cNvSpPr>
            <a:spLocks noGrp="1"/>
          </p:cNvSpPr>
          <p:nvPr>
            <p:ph type="dt" sz="half" idx="10"/>
          </p:nvPr>
        </p:nvSpPr>
        <p:spPr/>
        <p:txBody>
          <a:bodyPr/>
          <a:lstStyle/>
          <a:p>
            <a:fld id="{40ADD497-B790-6646-B0B3-65D9752D93A0}" type="datetime4">
              <a:rPr lang="nl-NL" smtClean="0"/>
              <a:t>27 augustus 2026</a:t>
            </a:fld>
            <a:endParaRPr lang="nl-NL"/>
          </a:p>
        </p:txBody>
      </p:sp>
      <p:sp>
        <p:nvSpPr>
          <p:cNvPr id="5" name="Footer Placeholder 4"/>
          <p:cNvSpPr>
            <a:spLocks noGrp="1"/>
          </p:cNvSpPr>
          <p:nvPr>
            <p:ph type="ftr" sz="quarter" idx="11"/>
          </p:nvPr>
        </p:nvSpPr>
        <p:spPr/>
        <p:txBody>
          <a:bodyPr/>
          <a:lstStyle/>
          <a:p>
            <a:r>
              <a:rPr lang="nl-NL"/>
              <a:t>Titel van de presentatie &gt; pas aan via &gt; Functie Koptekst en voettekst</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pic>
        <p:nvPicPr>
          <p:cNvPr id="8" name="Afbeelding 7" descr="JOGG gezonde jeugd gezonde toekomst">
            <a:extLst>
              <a:ext uri="{FF2B5EF4-FFF2-40B4-BE49-F238E27FC236}">
                <a16:creationId xmlns:a16="http://schemas.microsoft.com/office/drawing/2014/main" id="{1729B13A-0006-9A79-6A13-78FF06D48174}"/>
              </a:ext>
            </a:extLst>
          </p:cNvPr>
          <p:cNvPicPr>
            <a:picLocks noChangeAspect="1"/>
          </p:cNvPicPr>
          <p:nvPr userDrawn="1"/>
        </p:nvPicPr>
        <p:blipFill>
          <a:blip r:embed="rId2"/>
          <a:srcRect/>
          <a:stretch/>
        </p:blipFill>
        <p:spPr>
          <a:xfrm>
            <a:off x="288000" y="4176000"/>
            <a:ext cx="2197100" cy="685800"/>
          </a:xfrm>
          <a:prstGeom prst="rect">
            <a:avLst/>
          </a:prstGeom>
        </p:spPr>
      </p:pic>
    </p:spTree>
    <p:extLst>
      <p:ext uri="{BB962C8B-B14F-4D97-AF65-F5344CB8AC3E}">
        <p14:creationId xmlns:p14="http://schemas.microsoft.com/office/powerpoint/2010/main" val="19705958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el met afbeelding">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61020" y="396000"/>
            <a:ext cx="7776000" cy="2376000"/>
          </a:xfrm>
        </p:spPr>
        <p:txBody>
          <a:bodyPr tIns="108000" anchor="t" anchorCtr="0"/>
          <a:lstStyle>
            <a:lvl1pPr algn="l">
              <a:lnSpc>
                <a:spcPct val="85000"/>
              </a:lnSpc>
              <a:defRPr sz="8200">
                <a:solidFill>
                  <a:schemeClr val="tx1"/>
                </a:solidFill>
              </a:defRPr>
            </a:lvl1pPr>
          </a:lstStyle>
          <a:p>
            <a:r>
              <a:rPr lang="nl-NL"/>
              <a:t>Klik om stijl te bewerken</a:t>
            </a:r>
            <a:endParaRPr lang="en-US"/>
          </a:p>
        </p:txBody>
      </p:sp>
      <p:sp>
        <p:nvSpPr>
          <p:cNvPr id="3" name="Subtitle 2"/>
          <p:cNvSpPr>
            <a:spLocks noGrp="1"/>
          </p:cNvSpPr>
          <p:nvPr>
            <p:ph type="subTitle" idx="1"/>
          </p:nvPr>
        </p:nvSpPr>
        <p:spPr>
          <a:xfrm>
            <a:off x="361018" y="2701528"/>
            <a:ext cx="4464000" cy="864000"/>
          </a:xfrm>
        </p:spPr>
        <p:txBody>
          <a:bodyPr anchor="t" anchorCtr="0"/>
          <a:lstStyle>
            <a:lvl1pPr marL="0" indent="0" algn="l">
              <a:lnSpc>
                <a:spcPct val="90000"/>
              </a:lnSpc>
              <a:buNone/>
              <a:defRPr sz="2900">
                <a:solidFill>
                  <a:schemeClr val="tx1"/>
                </a:soli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Klikken om de ondertitelstijl van het model te bewerken</a:t>
            </a:r>
            <a:endParaRPr lang="en-US"/>
          </a:p>
        </p:txBody>
      </p:sp>
      <p:sp>
        <p:nvSpPr>
          <p:cNvPr id="4" name="Date Placeholder 3"/>
          <p:cNvSpPr>
            <a:spLocks noGrp="1"/>
          </p:cNvSpPr>
          <p:nvPr>
            <p:ph type="dt" sz="half" idx="10"/>
          </p:nvPr>
        </p:nvSpPr>
        <p:spPr/>
        <p:txBody>
          <a:bodyPr/>
          <a:lstStyle/>
          <a:p>
            <a:fld id="{40ADD497-B790-6646-B0B3-65D9752D93A0}" type="datetime4">
              <a:rPr lang="nl-NL" smtClean="0"/>
              <a:t>27 augustus 2026</a:t>
            </a:fld>
            <a:endParaRPr lang="nl-NL"/>
          </a:p>
        </p:txBody>
      </p:sp>
      <p:sp>
        <p:nvSpPr>
          <p:cNvPr id="5" name="Footer Placeholder 4"/>
          <p:cNvSpPr>
            <a:spLocks noGrp="1"/>
          </p:cNvSpPr>
          <p:nvPr>
            <p:ph type="ftr" sz="quarter" idx="11"/>
          </p:nvPr>
        </p:nvSpPr>
        <p:spPr/>
        <p:txBody>
          <a:bodyPr/>
          <a:lstStyle/>
          <a:p>
            <a:r>
              <a:rPr lang="nl-NL"/>
              <a:t>Titel van de presentatie &gt; pas aan via &gt; Functie Koptekst en voettekst</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pic>
        <p:nvPicPr>
          <p:cNvPr id="8" name="Afbeelding 7" descr="JOGG gezonde jeugd gezonde toekomst">
            <a:extLst>
              <a:ext uri="{FF2B5EF4-FFF2-40B4-BE49-F238E27FC236}">
                <a16:creationId xmlns:a16="http://schemas.microsoft.com/office/drawing/2014/main" id="{1729B13A-0006-9A79-6A13-78FF06D48174}"/>
              </a:ext>
            </a:extLst>
          </p:cNvPr>
          <p:cNvPicPr>
            <a:picLocks noChangeAspect="1"/>
          </p:cNvPicPr>
          <p:nvPr userDrawn="1"/>
        </p:nvPicPr>
        <p:blipFill>
          <a:blip r:embed="rId2"/>
          <a:srcRect/>
          <a:stretch/>
        </p:blipFill>
        <p:spPr>
          <a:xfrm>
            <a:off x="288000" y="4176000"/>
            <a:ext cx="2197100" cy="685800"/>
          </a:xfrm>
          <a:prstGeom prst="rect">
            <a:avLst/>
          </a:prstGeom>
        </p:spPr>
      </p:pic>
      <p:sp>
        <p:nvSpPr>
          <p:cNvPr id="9" name="Text Placeholder 3">
            <a:extLst>
              <a:ext uri="{FF2B5EF4-FFF2-40B4-BE49-F238E27FC236}">
                <a16:creationId xmlns:a16="http://schemas.microsoft.com/office/drawing/2014/main" id="{6509806C-903D-B132-14FE-56F8A95606B1}"/>
              </a:ext>
              <a:ext uri="{C183D7F6-B498-43B3-948B-1728B52AA6E4}">
                <adec:decorative xmlns:adec="http://schemas.microsoft.com/office/drawing/2017/decorative" val="1"/>
              </a:ext>
            </a:extLst>
          </p:cNvPr>
          <p:cNvSpPr>
            <a:spLocks noGrp="1"/>
          </p:cNvSpPr>
          <p:nvPr>
            <p:ph type="body" sz="half" idx="16" hasCustomPrompt="1"/>
          </p:nvPr>
        </p:nvSpPr>
        <p:spPr>
          <a:xfrm>
            <a:off x="4626436" y="2003560"/>
            <a:ext cx="4320000" cy="2907106"/>
          </a:xfrm>
          <a:blipFill>
            <a:blip r:embed="rId3"/>
            <a:stretch>
              <a:fillRect/>
            </a:stretch>
          </a:blipFill>
        </p:spPr>
        <p:txBody>
          <a:bodyPr/>
          <a:lstStyle>
            <a:lvl1pPr marL="0" indent="0">
              <a:buNone/>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 </a:t>
            </a:r>
          </a:p>
        </p:txBody>
      </p:sp>
    </p:spTree>
    <p:extLst>
      <p:ext uri="{BB962C8B-B14F-4D97-AF65-F5344CB8AC3E}">
        <p14:creationId xmlns:p14="http://schemas.microsoft.com/office/powerpoint/2010/main" val="10913112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2">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929926B-3126-E446-9C4D-3CDD5194BF3F}" type="datetime4">
              <a:rPr lang="nl-NL" smtClean="0"/>
              <a:t>27 augustus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28" name="Title 1">
            <a:extLst>
              <a:ext uri="{FF2B5EF4-FFF2-40B4-BE49-F238E27FC236}">
                <a16:creationId xmlns:a16="http://schemas.microsoft.com/office/drawing/2014/main" id="{A7C81726-5BCE-D01E-8A0C-AFBA129B15C9}"/>
              </a:ext>
            </a:extLst>
          </p:cNvPr>
          <p:cNvSpPr>
            <a:spLocks noGrp="1"/>
          </p:cNvSpPr>
          <p:nvPr>
            <p:ph type="title"/>
          </p:nvPr>
        </p:nvSpPr>
        <p:spPr>
          <a:xfrm>
            <a:off x="360000" y="360000"/>
            <a:ext cx="8424000" cy="674800"/>
          </a:xfrm>
        </p:spPr>
        <p:txBody>
          <a:bodyPr/>
          <a:lstStyle>
            <a:lvl1pPr>
              <a:defRPr>
                <a:solidFill>
                  <a:schemeClr val="tx1"/>
                </a:solidFill>
              </a:defRPr>
            </a:lvl1pPr>
          </a:lstStyle>
          <a:p>
            <a:r>
              <a:rPr lang="en-GB"/>
              <a:t>Click to edit Master title style</a:t>
            </a:r>
            <a:endParaRPr lang="en-US"/>
          </a:p>
        </p:txBody>
      </p:sp>
      <p:sp>
        <p:nvSpPr>
          <p:cNvPr id="11" name="Tijdelijke aanduiding voor tekst 10">
            <a:extLst>
              <a:ext uri="{FF2B5EF4-FFF2-40B4-BE49-F238E27FC236}">
                <a16:creationId xmlns:a16="http://schemas.microsoft.com/office/drawing/2014/main" id="{EB3D4C19-9986-8978-33A9-B57352480A31}"/>
              </a:ext>
            </a:extLst>
          </p:cNvPr>
          <p:cNvSpPr>
            <a:spLocks noGrp="1"/>
          </p:cNvSpPr>
          <p:nvPr>
            <p:ph type="body" sz="half" idx="17" hasCustomPrompt="1"/>
          </p:nvPr>
        </p:nvSpPr>
        <p:spPr>
          <a:xfrm>
            <a:off x="240536" y="1296000"/>
            <a:ext cx="1702689" cy="791310"/>
          </a:xfrm>
          <a:custGeom>
            <a:avLst/>
            <a:gdLst>
              <a:gd name="connsiteX0" fmla="*/ 238125 w 1702689"/>
              <a:gd name="connsiteY0" fmla="*/ 0 h 791310"/>
              <a:gd name="connsiteX1" fmla="*/ 1464564 w 1702689"/>
              <a:gd name="connsiteY1" fmla="*/ 0 h 791310"/>
              <a:gd name="connsiteX2" fmla="*/ 1702689 w 1702689"/>
              <a:gd name="connsiteY2" fmla="*/ 238155 h 791310"/>
              <a:gd name="connsiteX3" fmla="*/ 1702689 w 1702689"/>
              <a:gd name="connsiteY3" fmla="*/ 553155 h 791310"/>
              <a:gd name="connsiteX4" fmla="*/ 1464564 w 1702689"/>
              <a:gd name="connsiteY4" fmla="*/ 791310 h 791310"/>
              <a:gd name="connsiteX5" fmla="*/ 238125 w 1702689"/>
              <a:gd name="connsiteY5" fmla="*/ 791310 h 791310"/>
              <a:gd name="connsiteX6" fmla="*/ 0 w 1702689"/>
              <a:gd name="connsiteY6" fmla="*/ 553155 h 791310"/>
              <a:gd name="connsiteX7" fmla="*/ 0 w 1702689"/>
              <a:gd name="connsiteY7" fmla="*/ 238155 h 791310"/>
              <a:gd name="connsiteX8" fmla="*/ 238125 w 1702689"/>
              <a:gd name="connsiteY8" fmla="*/ 0 h 791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2689" h="791310">
                <a:moveTo>
                  <a:pt x="238125" y="0"/>
                </a:moveTo>
                <a:lnTo>
                  <a:pt x="1464564" y="0"/>
                </a:lnTo>
                <a:cubicBezTo>
                  <a:pt x="1596077" y="0"/>
                  <a:pt x="1702689" y="106626"/>
                  <a:pt x="1702689" y="238155"/>
                </a:cubicBezTo>
                <a:lnTo>
                  <a:pt x="1702689" y="553155"/>
                </a:lnTo>
                <a:cubicBezTo>
                  <a:pt x="1702689" y="684684"/>
                  <a:pt x="1596077" y="791310"/>
                  <a:pt x="1464564" y="791310"/>
                </a:cubicBezTo>
                <a:lnTo>
                  <a:pt x="238125" y="791310"/>
                </a:lnTo>
                <a:cubicBezTo>
                  <a:pt x="106612" y="791310"/>
                  <a:pt x="0" y="684684"/>
                  <a:pt x="0" y="553155"/>
                </a:cubicBezTo>
                <a:lnTo>
                  <a:pt x="0" y="238155"/>
                </a:lnTo>
                <a:cubicBezTo>
                  <a:pt x="0" y="106626"/>
                  <a:pt x="106612" y="0"/>
                  <a:pt x="238125" y="0"/>
                </a:cubicBezTo>
                <a:close/>
              </a:path>
            </a:pathLst>
          </a:custGeom>
          <a:solidFill>
            <a:schemeClr val="accent3"/>
          </a:solidFill>
        </p:spPr>
        <p:txBody>
          <a:bodyPr wrap="square" tIns="72000" anchor="ctr" anchorCtr="0">
            <a:noAutofit/>
          </a:bodyPr>
          <a:lstStyle>
            <a:lvl1pPr marL="0" indent="0" algn="ctr">
              <a:buNone/>
              <a:defRPr sz="39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00/00</a:t>
            </a:r>
          </a:p>
        </p:txBody>
      </p:sp>
      <p:sp>
        <p:nvSpPr>
          <p:cNvPr id="12" name="Tijdelijke aanduiding voor tekst 11">
            <a:extLst>
              <a:ext uri="{FF2B5EF4-FFF2-40B4-BE49-F238E27FC236}">
                <a16:creationId xmlns:a16="http://schemas.microsoft.com/office/drawing/2014/main" id="{7CC89570-99D4-01FF-9CFE-2B46E7FFDD97}"/>
              </a:ext>
            </a:extLst>
          </p:cNvPr>
          <p:cNvSpPr>
            <a:spLocks noGrp="1"/>
          </p:cNvSpPr>
          <p:nvPr>
            <p:ph type="body" sz="half" idx="24" hasCustomPrompt="1"/>
          </p:nvPr>
        </p:nvSpPr>
        <p:spPr>
          <a:xfrm>
            <a:off x="2088386" y="1296000"/>
            <a:ext cx="6822000" cy="791310"/>
          </a:xfrm>
          <a:custGeom>
            <a:avLst/>
            <a:gdLst>
              <a:gd name="connsiteX0" fmla="*/ 238125 w 6817741"/>
              <a:gd name="connsiteY0" fmla="*/ 0 h 791310"/>
              <a:gd name="connsiteX1" fmla="*/ 6579616 w 6817741"/>
              <a:gd name="connsiteY1" fmla="*/ 0 h 791310"/>
              <a:gd name="connsiteX2" fmla="*/ 6817741 w 6817741"/>
              <a:gd name="connsiteY2" fmla="*/ 238155 h 791310"/>
              <a:gd name="connsiteX3" fmla="*/ 6817741 w 6817741"/>
              <a:gd name="connsiteY3" fmla="*/ 553155 h 791310"/>
              <a:gd name="connsiteX4" fmla="*/ 6579616 w 6817741"/>
              <a:gd name="connsiteY4" fmla="*/ 791310 h 791310"/>
              <a:gd name="connsiteX5" fmla="*/ 238125 w 6817741"/>
              <a:gd name="connsiteY5" fmla="*/ 791310 h 791310"/>
              <a:gd name="connsiteX6" fmla="*/ 0 w 6817741"/>
              <a:gd name="connsiteY6" fmla="*/ 553155 h 791310"/>
              <a:gd name="connsiteX7" fmla="*/ 0 w 6817741"/>
              <a:gd name="connsiteY7" fmla="*/ 238155 h 791310"/>
              <a:gd name="connsiteX8" fmla="*/ 238125 w 6817741"/>
              <a:gd name="connsiteY8" fmla="*/ 0 h 791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17741" h="791310">
                <a:moveTo>
                  <a:pt x="238125" y="0"/>
                </a:moveTo>
                <a:lnTo>
                  <a:pt x="6579616" y="0"/>
                </a:lnTo>
                <a:cubicBezTo>
                  <a:pt x="6711129" y="0"/>
                  <a:pt x="6817741" y="106626"/>
                  <a:pt x="6817741" y="238155"/>
                </a:cubicBezTo>
                <a:lnTo>
                  <a:pt x="6817741" y="553155"/>
                </a:lnTo>
                <a:cubicBezTo>
                  <a:pt x="6817741" y="684684"/>
                  <a:pt x="6711129" y="791310"/>
                  <a:pt x="6579616" y="791310"/>
                </a:cubicBezTo>
                <a:lnTo>
                  <a:pt x="238125" y="791310"/>
                </a:lnTo>
                <a:cubicBezTo>
                  <a:pt x="106612" y="791310"/>
                  <a:pt x="0" y="684684"/>
                  <a:pt x="0" y="553155"/>
                </a:cubicBezTo>
                <a:lnTo>
                  <a:pt x="0" y="238155"/>
                </a:lnTo>
                <a:cubicBezTo>
                  <a:pt x="0" y="106626"/>
                  <a:pt x="106612" y="0"/>
                  <a:pt x="238125" y="0"/>
                </a:cubicBezTo>
                <a:close/>
              </a:path>
            </a:pathLst>
          </a:custGeom>
          <a:solidFill>
            <a:srgbClr val="ECE8FC"/>
          </a:solidFill>
        </p:spPr>
        <p:txBody>
          <a:bodyPr wrap="square" lIns="360000" tIns="72000" anchor="ctr" anchorCtr="0">
            <a:noAutofit/>
          </a:bodyPr>
          <a:lstStyle>
            <a:lvl1pPr marL="0" indent="0" algn="l">
              <a:buNone/>
              <a:defRPr sz="39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 om te bewerken</a:t>
            </a:r>
          </a:p>
        </p:txBody>
      </p:sp>
      <p:sp>
        <p:nvSpPr>
          <p:cNvPr id="13" name="Tijdelijke aanduiding voor tekst 12">
            <a:extLst>
              <a:ext uri="{FF2B5EF4-FFF2-40B4-BE49-F238E27FC236}">
                <a16:creationId xmlns:a16="http://schemas.microsoft.com/office/drawing/2014/main" id="{F7FF9D48-86EB-0D5C-E795-F1AC00A64FF5}"/>
              </a:ext>
            </a:extLst>
          </p:cNvPr>
          <p:cNvSpPr>
            <a:spLocks noGrp="1"/>
          </p:cNvSpPr>
          <p:nvPr>
            <p:ph type="body" sz="half" idx="26" hasCustomPrompt="1"/>
          </p:nvPr>
        </p:nvSpPr>
        <p:spPr>
          <a:xfrm>
            <a:off x="240536" y="2233659"/>
            <a:ext cx="1702689" cy="791310"/>
          </a:xfrm>
          <a:custGeom>
            <a:avLst/>
            <a:gdLst>
              <a:gd name="connsiteX0" fmla="*/ 238125 w 1702689"/>
              <a:gd name="connsiteY0" fmla="*/ 0 h 791310"/>
              <a:gd name="connsiteX1" fmla="*/ 1464564 w 1702689"/>
              <a:gd name="connsiteY1" fmla="*/ 0 h 791310"/>
              <a:gd name="connsiteX2" fmla="*/ 1702689 w 1702689"/>
              <a:gd name="connsiteY2" fmla="*/ 238155 h 791310"/>
              <a:gd name="connsiteX3" fmla="*/ 1702689 w 1702689"/>
              <a:gd name="connsiteY3" fmla="*/ 553155 h 791310"/>
              <a:gd name="connsiteX4" fmla="*/ 1464564 w 1702689"/>
              <a:gd name="connsiteY4" fmla="*/ 791310 h 791310"/>
              <a:gd name="connsiteX5" fmla="*/ 238125 w 1702689"/>
              <a:gd name="connsiteY5" fmla="*/ 791310 h 791310"/>
              <a:gd name="connsiteX6" fmla="*/ 0 w 1702689"/>
              <a:gd name="connsiteY6" fmla="*/ 553155 h 791310"/>
              <a:gd name="connsiteX7" fmla="*/ 0 w 1702689"/>
              <a:gd name="connsiteY7" fmla="*/ 238155 h 791310"/>
              <a:gd name="connsiteX8" fmla="*/ 238125 w 1702689"/>
              <a:gd name="connsiteY8" fmla="*/ 0 h 791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2689" h="791310">
                <a:moveTo>
                  <a:pt x="238125" y="0"/>
                </a:moveTo>
                <a:lnTo>
                  <a:pt x="1464564" y="0"/>
                </a:lnTo>
                <a:cubicBezTo>
                  <a:pt x="1596077" y="0"/>
                  <a:pt x="1702689" y="106626"/>
                  <a:pt x="1702689" y="238155"/>
                </a:cubicBezTo>
                <a:lnTo>
                  <a:pt x="1702689" y="553155"/>
                </a:lnTo>
                <a:cubicBezTo>
                  <a:pt x="1702689" y="684684"/>
                  <a:pt x="1596077" y="791310"/>
                  <a:pt x="1464564" y="791310"/>
                </a:cubicBezTo>
                <a:lnTo>
                  <a:pt x="238125" y="791310"/>
                </a:lnTo>
                <a:cubicBezTo>
                  <a:pt x="106612" y="791310"/>
                  <a:pt x="0" y="684684"/>
                  <a:pt x="0" y="553155"/>
                </a:cubicBezTo>
                <a:lnTo>
                  <a:pt x="0" y="238155"/>
                </a:lnTo>
                <a:cubicBezTo>
                  <a:pt x="0" y="106626"/>
                  <a:pt x="106612" y="0"/>
                  <a:pt x="238125" y="0"/>
                </a:cubicBezTo>
                <a:close/>
              </a:path>
            </a:pathLst>
          </a:custGeom>
          <a:solidFill>
            <a:schemeClr val="accent3"/>
          </a:solidFill>
        </p:spPr>
        <p:txBody>
          <a:bodyPr wrap="square" tIns="72000" anchor="ctr" anchorCtr="0">
            <a:noAutofit/>
          </a:bodyPr>
          <a:lstStyle>
            <a:lvl1pPr marL="0" indent="0" algn="ctr">
              <a:buNone/>
              <a:defRPr sz="39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00/00</a:t>
            </a:r>
          </a:p>
        </p:txBody>
      </p:sp>
      <p:sp>
        <p:nvSpPr>
          <p:cNvPr id="14" name="Tijdelijke aanduiding voor tekst 13">
            <a:extLst>
              <a:ext uri="{FF2B5EF4-FFF2-40B4-BE49-F238E27FC236}">
                <a16:creationId xmlns:a16="http://schemas.microsoft.com/office/drawing/2014/main" id="{7DF2018F-A87D-943C-7243-D2824001E660}"/>
              </a:ext>
            </a:extLst>
          </p:cNvPr>
          <p:cNvSpPr>
            <a:spLocks noGrp="1"/>
          </p:cNvSpPr>
          <p:nvPr>
            <p:ph type="body" sz="half" idx="27" hasCustomPrompt="1"/>
          </p:nvPr>
        </p:nvSpPr>
        <p:spPr>
          <a:xfrm>
            <a:off x="2088386" y="2233659"/>
            <a:ext cx="6822000" cy="791310"/>
          </a:xfrm>
          <a:custGeom>
            <a:avLst/>
            <a:gdLst>
              <a:gd name="connsiteX0" fmla="*/ 238125 w 6817741"/>
              <a:gd name="connsiteY0" fmla="*/ 0 h 791310"/>
              <a:gd name="connsiteX1" fmla="*/ 6579616 w 6817741"/>
              <a:gd name="connsiteY1" fmla="*/ 0 h 791310"/>
              <a:gd name="connsiteX2" fmla="*/ 6817741 w 6817741"/>
              <a:gd name="connsiteY2" fmla="*/ 238155 h 791310"/>
              <a:gd name="connsiteX3" fmla="*/ 6817741 w 6817741"/>
              <a:gd name="connsiteY3" fmla="*/ 553155 h 791310"/>
              <a:gd name="connsiteX4" fmla="*/ 6579616 w 6817741"/>
              <a:gd name="connsiteY4" fmla="*/ 791310 h 791310"/>
              <a:gd name="connsiteX5" fmla="*/ 238125 w 6817741"/>
              <a:gd name="connsiteY5" fmla="*/ 791310 h 791310"/>
              <a:gd name="connsiteX6" fmla="*/ 0 w 6817741"/>
              <a:gd name="connsiteY6" fmla="*/ 553155 h 791310"/>
              <a:gd name="connsiteX7" fmla="*/ 0 w 6817741"/>
              <a:gd name="connsiteY7" fmla="*/ 238155 h 791310"/>
              <a:gd name="connsiteX8" fmla="*/ 238125 w 6817741"/>
              <a:gd name="connsiteY8" fmla="*/ 0 h 791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17741" h="791310">
                <a:moveTo>
                  <a:pt x="238125" y="0"/>
                </a:moveTo>
                <a:lnTo>
                  <a:pt x="6579616" y="0"/>
                </a:lnTo>
                <a:cubicBezTo>
                  <a:pt x="6711129" y="0"/>
                  <a:pt x="6817741" y="106626"/>
                  <a:pt x="6817741" y="238155"/>
                </a:cubicBezTo>
                <a:lnTo>
                  <a:pt x="6817741" y="553155"/>
                </a:lnTo>
                <a:cubicBezTo>
                  <a:pt x="6817741" y="684684"/>
                  <a:pt x="6711129" y="791310"/>
                  <a:pt x="6579616" y="791310"/>
                </a:cubicBezTo>
                <a:lnTo>
                  <a:pt x="238125" y="791310"/>
                </a:lnTo>
                <a:cubicBezTo>
                  <a:pt x="106612" y="791310"/>
                  <a:pt x="0" y="684684"/>
                  <a:pt x="0" y="553155"/>
                </a:cubicBezTo>
                <a:lnTo>
                  <a:pt x="0" y="238155"/>
                </a:lnTo>
                <a:cubicBezTo>
                  <a:pt x="0" y="106626"/>
                  <a:pt x="106612" y="0"/>
                  <a:pt x="238125" y="0"/>
                </a:cubicBezTo>
                <a:close/>
              </a:path>
            </a:pathLst>
          </a:custGeom>
          <a:solidFill>
            <a:srgbClr val="ECE8FC"/>
          </a:solidFill>
        </p:spPr>
        <p:txBody>
          <a:bodyPr wrap="square" lIns="360000" tIns="72000" anchor="ctr" anchorCtr="0">
            <a:noAutofit/>
          </a:bodyPr>
          <a:lstStyle>
            <a:lvl1pPr marL="0" indent="0" algn="l">
              <a:buNone/>
              <a:defRPr sz="39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 om te bewerken</a:t>
            </a:r>
          </a:p>
        </p:txBody>
      </p:sp>
      <p:sp>
        <p:nvSpPr>
          <p:cNvPr id="15" name="Tijdelijke aanduiding voor tekst 14">
            <a:extLst>
              <a:ext uri="{FF2B5EF4-FFF2-40B4-BE49-F238E27FC236}">
                <a16:creationId xmlns:a16="http://schemas.microsoft.com/office/drawing/2014/main" id="{BA76A32A-8383-69F1-4BFD-3FECACAA945B}"/>
              </a:ext>
            </a:extLst>
          </p:cNvPr>
          <p:cNvSpPr>
            <a:spLocks noGrp="1"/>
          </p:cNvSpPr>
          <p:nvPr>
            <p:ph type="body" sz="half" idx="28" hasCustomPrompt="1"/>
          </p:nvPr>
        </p:nvSpPr>
        <p:spPr>
          <a:xfrm>
            <a:off x="240536" y="3171318"/>
            <a:ext cx="1702689" cy="791310"/>
          </a:xfrm>
          <a:custGeom>
            <a:avLst/>
            <a:gdLst>
              <a:gd name="connsiteX0" fmla="*/ 238125 w 1702689"/>
              <a:gd name="connsiteY0" fmla="*/ 0 h 791310"/>
              <a:gd name="connsiteX1" fmla="*/ 1464564 w 1702689"/>
              <a:gd name="connsiteY1" fmla="*/ 0 h 791310"/>
              <a:gd name="connsiteX2" fmla="*/ 1702689 w 1702689"/>
              <a:gd name="connsiteY2" fmla="*/ 238155 h 791310"/>
              <a:gd name="connsiteX3" fmla="*/ 1702689 w 1702689"/>
              <a:gd name="connsiteY3" fmla="*/ 553155 h 791310"/>
              <a:gd name="connsiteX4" fmla="*/ 1464564 w 1702689"/>
              <a:gd name="connsiteY4" fmla="*/ 791310 h 791310"/>
              <a:gd name="connsiteX5" fmla="*/ 238125 w 1702689"/>
              <a:gd name="connsiteY5" fmla="*/ 791310 h 791310"/>
              <a:gd name="connsiteX6" fmla="*/ 0 w 1702689"/>
              <a:gd name="connsiteY6" fmla="*/ 553155 h 791310"/>
              <a:gd name="connsiteX7" fmla="*/ 0 w 1702689"/>
              <a:gd name="connsiteY7" fmla="*/ 238155 h 791310"/>
              <a:gd name="connsiteX8" fmla="*/ 238125 w 1702689"/>
              <a:gd name="connsiteY8" fmla="*/ 0 h 791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2689" h="791310">
                <a:moveTo>
                  <a:pt x="238125" y="0"/>
                </a:moveTo>
                <a:lnTo>
                  <a:pt x="1464564" y="0"/>
                </a:lnTo>
                <a:cubicBezTo>
                  <a:pt x="1596077" y="0"/>
                  <a:pt x="1702689" y="106626"/>
                  <a:pt x="1702689" y="238155"/>
                </a:cubicBezTo>
                <a:lnTo>
                  <a:pt x="1702689" y="553155"/>
                </a:lnTo>
                <a:cubicBezTo>
                  <a:pt x="1702689" y="684684"/>
                  <a:pt x="1596077" y="791310"/>
                  <a:pt x="1464564" y="791310"/>
                </a:cubicBezTo>
                <a:lnTo>
                  <a:pt x="238125" y="791310"/>
                </a:lnTo>
                <a:cubicBezTo>
                  <a:pt x="106612" y="791310"/>
                  <a:pt x="0" y="684684"/>
                  <a:pt x="0" y="553155"/>
                </a:cubicBezTo>
                <a:lnTo>
                  <a:pt x="0" y="238155"/>
                </a:lnTo>
                <a:cubicBezTo>
                  <a:pt x="0" y="106626"/>
                  <a:pt x="106612" y="0"/>
                  <a:pt x="238125" y="0"/>
                </a:cubicBezTo>
                <a:close/>
              </a:path>
            </a:pathLst>
          </a:custGeom>
          <a:solidFill>
            <a:schemeClr val="accent3"/>
          </a:solidFill>
        </p:spPr>
        <p:txBody>
          <a:bodyPr wrap="square" tIns="72000" anchor="ctr" anchorCtr="0">
            <a:noAutofit/>
          </a:bodyPr>
          <a:lstStyle>
            <a:lvl1pPr marL="0" indent="0" algn="ctr">
              <a:buNone/>
              <a:defRPr sz="39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00/00</a:t>
            </a:r>
          </a:p>
        </p:txBody>
      </p:sp>
      <p:sp>
        <p:nvSpPr>
          <p:cNvPr id="18" name="Tijdelijke aanduiding voor tekst 17">
            <a:extLst>
              <a:ext uri="{FF2B5EF4-FFF2-40B4-BE49-F238E27FC236}">
                <a16:creationId xmlns:a16="http://schemas.microsoft.com/office/drawing/2014/main" id="{460EB027-75D2-D7B5-5702-F59CDE4BD4BB}"/>
              </a:ext>
            </a:extLst>
          </p:cNvPr>
          <p:cNvSpPr>
            <a:spLocks noGrp="1"/>
          </p:cNvSpPr>
          <p:nvPr>
            <p:ph type="body" sz="half" idx="29" hasCustomPrompt="1"/>
          </p:nvPr>
        </p:nvSpPr>
        <p:spPr>
          <a:xfrm>
            <a:off x="2088386" y="3171318"/>
            <a:ext cx="6822000" cy="791310"/>
          </a:xfrm>
          <a:custGeom>
            <a:avLst/>
            <a:gdLst>
              <a:gd name="connsiteX0" fmla="*/ 238125 w 6817741"/>
              <a:gd name="connsiteY0" fmla="*/ 0 h 791310"/>
              <a:gd name="connsiteX1" fmla="*/ 6579616 w 6817741"/>
              <a:gd name="connsiteY1" fmla="*/ 0 h 791310"/>
              <a:gd name="connsiteX2" fmla="*/ 6817741 w 6817741"/>
              <a:gd name="connsiteY2" fmla="*/ 238155 h 791310"/>
              <a:gd name="connsiteX3" fmla="*/ 6817741 w 6817741"/>
              <a:gd name="connsiteY3" fmla="*/ 553155 h 791310"/>
              <a:gd name="connsiteX4" fmla="*/ 6579616 w 6817741"/>
              <a:gd name="connsiteY4" fmla="*/ 791310 h 791310"/>
              <a:gd name="connsiteX5" fmla="*/ 238125 w 6817741"/>
              <a:gd name="connsiteY5" fmla="*/ 791310 h 791310"/>
              <a:gd name="connsiteX6" fmla="*/ 0 w 6817741"/>
              <a:gd name="connsiteY6" fmla="*/ 553155 h 791310"/>
              <a:gd name="connsiteX7" fmla="*/ 0 w 6817741"/>
              <a:gd name="connsiteY7" fmla="*/ 238155 h 791310"/>
              <a:gd name="connsiteX8" fmla="*/ 238125 w 6817741"/>
              <a:gd name="connsiteY8" fmla="*/ 0 h 791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17741" h="791310">
                <a:moveTo>
                  <a:pt x="238125" y="0"/>
                </a:moveTo>
                <a:lnTo>
                  <a:pt x="6579616" y="0"/>
                </a:lnTo>
                <a:cubicBezTo>
                  <a:pt x="6711129" y="0"/>
                  <a:pt x="6817741" y="106626"/>
                  <a:pt x="6817741" y="238155"/>
                </a:cubicBezTo>
                <a:lnTo>
                  <a:pt x="6817741" y="553155"/>
                </a:lnTo>
                <a:cubicBezTo>
                  <a:pt x="6817741" y="684684"/>
                  <a:pt x="6711129" y="791310"/>
                  <a:pt x="6579616" y="791310"/>
                </a:cubicBezTo>
                <a:lnTo>
                  <a:pt x="238125" y="791310"/>
                </a:lnTo>
                <a:cubicBezTo>
                  <a:pt x="106612" y="791310"/>
                  <a:pt x="0" y="684684"/>
                  <a:pt x="0" y="553155"/>
                </a:cubicBezTo>
                <a:lnTo>
                  <a:pt x="0" y="238155"/>
                </a:lnTo>
                <a:cubicBezTo>
                  <a:pt x="0" y="106626"/>
                  <a:pt x="106612" y="0"/>
                  <a:pt x="238125" y="0"/>
                </a:cubicBezTo>
                <a:close/>
              </a:path>
            </a:pathLst>
          </a:custGeom>
          <a:solidFill>
            <a:srgbClr val="ECE8FC"/>
          </a:solidFill>
        </p:spPr>
        <p:txBody>
          <a:bodyPr wrap="square" lIns="360000" tIns="72000" anchor="ctr" anchorCtr="0">
            <a:noAutofit/>
          </a:bodyPr>
          <a:lstStyle>
            <a:lvl1pPr marL="0" indent="0" algn="l">
              <a:buNone/>
              <a:defRPr sz="39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 om te bewerken</a:t>
            </a:r>
          </a:p>
        </p:txBody>
      </p:sp>
      <p:sp>
        <p:nvSpPr>
          <p:cNvPr id="19" name="Tijdelijke aanduiding voor tekst 18">
            <a:extLst>
              <a:ext uri="{FF2B5EF4-FFF2-40B4-BE49-F238E27FC236}">
                <a16:creationId xmlns:a16="http://schemas.microsoft.com/office/drawing/2014/main" id="{14156CB4-345A-C62B-B887-D7BD2176A8E9}"/>
              </a:ext>
            </a:extLst>
          </p:cNvPr>
          <p:cNvSpPr>
            <a:spLocks noGrp="1"/>
          </p:cNvSpPr>
          <p:nvPr>
            <p:ph type="body" sz="half" idx="30" hasCustomPrompt="1"/>
          </p:nvPr>
        </p:nvSpPr>
        <p:spPr>
          <a:xfrm>
            <a:off x="240536" y="4108977"/>
            <a:ext cx="1702689" cy="791310"/>
          </a:xfrm>
          <a:custGeom>
            <a:avLst/>
            <a:gdLst>
              <a:gd name="connsiteX0" fmla="*/ 238125 w 1702689"/>
              <a:gd name="connsiteY0" fmla="*/ 0 h 791310"/>
              <a:gd name="connsiteX1" fmla="*/ 1464564 w 1702689"/>
              <a:gd name="connsiteY1" fmla="*/ 0 h 791310"/>
              <a:gd name="connsiteX2" fmla="*/ 1702689 w 1702689"/>
              <a:gd name="connsiteY2" fmla="*/ 238155 h 791310"/>
              <a:gd name="connsiteX3" fmla="*/ 1702689 w 1702689"/>
              <a:gd name="connsiteY3" fmla="*/ 553155 h 791310"/>
              <a:gd name="connsiteX4" fmla="*/ 1464564 w 1702689"/>
              <a:gd name="connsiteY4" fmla="*/ 791310 h 791310"/>
              <a:gd name="connsiteX5" fmla="*/ 238125 w 1702689"/>
              <a:gd name="connsiteY5" fmla="*/ 791310 h 791310"/>
              <a:gd name="connsiteX6" fmla="*/ 0 w 1702689"/>
              <a:gd name="connsiteY6" fmla="*/ 553155 h 791310"/>
              <a:gd name="connsiteX7" fmla="*/ 0 w 1702689"/>
              <a:gd name="connsiteY7" fmla="*/ 238155 h 791310"/>
              <a:gd name="connsiteX8" fmla="*/ 238125 w 1702689"/>
              <a:gd name="connsiteY8" fmla="*/ 0 h 791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2689" h="791310">
                <a:moveTo>
                  <a:pt x="238125" y="0"/>
                </a:moveTo>
                <a:lnTo>
                  <a:pt x="1464564" y="0"/>
                </a:lnTo>
                <a:cubicBezTo>
                  <a:pt x="1596077" y="0"/>
                  <a:pt x="1702689" y="106626"/>
                  <a:pt x="1702689" y="238155"/>
                </a:cubicBezTo>
                <a:lnTo>
                  <a:pt x="1702689" y="553155"/>
                </a:lnTo>
                <a:cubicBezTo>
                  <a:pt x="1702689" y="684684"/>
                  <a:pt x="1596077" y="791310"/>
                  <a:pt x="1464564" y="791310"/>
                </a:cubicBezTo>
                <a:lnTo>
                  <a:pt x="238125" y="791310"/>
                </a:lnTo>
                <a:cubicBezTo>
                  <a:pt x="106612" y="791310"/>
                  <a:pt x="0" y="684684"/>
                  <a:pt x="0" y="553155"/>
                </a:cubicBezTo>
                <a:lnTo>
                  <a:pt x="0" y="238155"/>
                </a:lnTo>
                <a:cubicBezTo>
                  <a:pt x="0" y="106626"/>
                  <a:pt x="106612" y="0"/>
                  <a:pt x="238125" y="0"/>
                </a:cubicBezTo>
                <a:close/>
              </a:path>
            </a:pathLst>
          </a:custGeom>
          <a:solidFill>
            <a:schemeClr val="accent3"/>
          </a:solidFill>
        </p:spPr>
        <p:txBody>
          <a:bodyPr wrap="square" tIns="72000" anchor="ctr" anchorCtr="0">
            <a:noAutofit/>
          </a:bodyPr>
          <a:lstStyle>
            <a:lvl1pPr marL="0" indent="0" algn="ctr">
              <a:buNone/>
              <a:defRPr sz="39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00/00</a:t>
            </a:r>
          </a:p>
        </p:txBody>
      </p:sp>
      <p:sp>
        <p:nvSpPr>
          <p:cNvPr id="22" name="Tijdelijke aanduiding voor tekst 21">
            <a:extLst>
              <a:ext uri="{FF2B5EF4-FFF2-40B4-BE49-F238E27FC236}">
                <a16:creationId xmlns:a16="http://schemas.microsoft.com/office/drawing/2014/main" id="{A64A6216-A406-7FDF-055D-FF6659294306}"/>
              </a:ext>
            </a:extLst>
          </p:cNvPr>
          <p:cNvSpPr>
            <a:spLocks noGrp="1"/>
          </p:cNvSpPr>
          <p:nvPr>
            <p:ph type="body" sz="half" idx="31" hasCustomPrompt="1"/>
          </p:nvPr>
        </p:nvSpPr>
        <p:spPr>
          <a:xfrm>
            <a:off x="2088386" y="4108977"/>
            <a:ext cx="6822000" cy="791310"/>
          </a:xfrm>
          <a:custGeom>
            <a:avLst/>
            <a:gdLst>
              <a:gd name="connsiteX0" fmla="*/ 238125 w 6817741"/>
              <a:gd name="connsiteY0" fmla="*/ 0 h 791310"/>
              <a:gd name="connsiteX1" fmla="*/ 6579616 w 6817741"/>
              <a:gd name="connsiteY1" fmla="*/ 0 h 791310"/>
              <a:gd name="connsiteX2" fmla="*/ 6817741 w 6817741"/>
              <a:gd name="connsiteY2" fmla="*/ 238155 h 791310"/>
              <a:gd name="connsiteX3" fmla="*/ 6817741 w 6817741"/>
              <a:gd name="connsiteY3" fmla="*/ 553155 h 791310"/>
              <a:gd name="connsiteX4" fmla="*/ 6579616 w 6817741"/>
              <a:gd name="connsiteY4" fmla="*/ 791310 h 791310"/>
              <a:gd name="connsiteX5" fmla="*/ 238125 w 6817741"/>
              <a:gd name="connsiteY5" fmla="*/ 791310 h 791310"/>
              <a:gd name="connsiteX6" fmla="*/ 0 w 6817741"/>
              <a:gd name="connsiteY6" fmla="*/ 553155 h 791310"/>
              <a:gd name="connsiteX7" fmla="*/ 0 w 6817741"/>
              <a:gd name="connsiteY7" fmla="*/ 238155 h 791310"/>
              <a:gd name="connsiteX8" fmla="*/ 238125 w 6817741"/>
              <a:gd name="connsiteY8" fmla="*/ 0 h 791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17741" h="791310">
                <a:moveTo>
                  <a:pt x="238125" y="0"/>
                </a:moveTo>
                <a:lnTo>
                  <a:pt x="6579616" y="0"/>
                </a:lnTo>
                <a:cubicBezTo>
                  <a:pt x="6711129" y="0"/>
                  <a:pt x="6817741" y="106626"/>
                  <a:pt x="6817741" y="238155"/>
                </a:cubicBezTo>
                <a:lnTo>
                  <a:pt x="6817741" y="553155"/>
                </a:lnTo>
                <a:cubicBezTo>
                  <a:pt x="6817741" y="684684"/>
                  <a:pt x="6711129" y="791310"/>
                  <a:pt x="6579616" y="791310"/>
                </a:cubicBezTo>
                <a:lnTo>
                  <a:pt x="238125" y="791310"/>
                </a:lnTo>
                <a:cubicBezTo>
                  <a:pt x="106612" y="791310"/>
                  <a:pt x="0" y="684684"/>
                  <a:pt x="0" y="553155"/>
                </a:cubicBezTo>
                <a:lnTo>
                  <a:pt x="0" y="238155"/>
                </a:lnTo>
                <a:cubicBezTo>
                  <a:pt x="0" y="106626"/>
                  <a:pt x="106612" y="0"/>
                  <a:pt x="238125" y="0"/>
                </a:cubicBezTo>
                <a:close/>
              </a:path>
            </a:pathLst>
          </a:custGeom>
          <a:solidFill>
            <a:srgbClr val="ECE8FC"/>
          </a:solidFill>
        </p:spPr>
        <p:txBody>
          <a:bodyPr wrap="square" lIns="360000" tIns="72000" anchor="ctr" anchorCtr="0">
            <a:noAutofit/>
          </a:bodyPr>
          <a:lstStyle>
            <a:lvl1pPr marL="0" indent="0" algn="l">
              <a:buNone/>
              <a:defRPr sz="39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 om te bewerken</a:t>
            </a:r>
          </a:p>
        </p:txBody>
      </p:sp>
    </p:spTree>
    <p:extLst>
      <p:ext uri="{BB962C8B-B14F-4D97-AF65-F5344CB8AC3E}">
        <p14:creationId xmlns:p14="http://schemas.microsoft.com/office/powerpoint/2010/main" val="241171190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el en opsomming in kader">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7AFCEB59-36EC-B23C-281D-B0F0DA35140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33840" y="233999"/>
            <a:ext cx="8676320" cy="4677079"/>
          </a:xfrm>
          <a:prstGeom prst="rect">
            <a:avLst/>
          </a:prstGeom>
        </p:spPr>
      </p:pic>
      <p:sp>
        <p:nvSpPr>
          <p:cNvPr id="2" name="Title 1"/>
          <p:cNvSpPr>
            <a:spLocks noGrp="1"/>
          </p:cNvSpPr>
          <p:nvPr>
            <p:ph type="title"/>
          </p:nvPr>
        </p:nvSpPr>
        <p:spPr>
          <a:xfrm>
            <a:off x="720001" y="891159"/>
            <a:ext cx="7703999" cy="648000"/>
          </a:xfrm>
        </p:spPr>
        <p:txBody>
          <a:bodyPr/>
          <a:lstStyle>
            <a:lvl1pPr>
              <a:defRPr sz="3900">
                <a:solidFill>
                  <a:schemeClr val="tx1"/>
                </a:solidFill>
              </a:defRPr>
            </a:lvl1pPr>
          </a:lstStyle>
          <a:p>
            <a:r>
              <a:rPr lang="nl-NL"/>
              <a:t>Klik om stijl te bewerken</a:t>
            </a:r>
            <a:endParaRPr lang="en-US"/>
          </a:p>
        </p:txBody>
      </p:sp>
      <p:sp>
        <p:nvSpPr>
          <p:cNvPr id="4" name="Date Placeholder 3"/>
          <p:cNvSpPr>
            <a:spLocks noGrp="1"/>
          </p:cNvSpPr>
          <p:nvPr>
            <p:ph type="dt" sz="half" idx="10"/>
          </p:nvPr>
        </p:nvSpPr>
        <p:spPr/>
        <p:txBody>
          <a:bodyPr/>
          <a:lstStyle/>
          <a:p>
            <a:fld id="{FA35F890-0F95-5A4A-96BA-D78C9B583BF6}" type="datetime4">
              <a:rPr lang="nl-NL" smtClean="0"/>
              <a:t>27 augustus 2026</a:t>
            </a:fld>
            <a:endParaRPr lang="nl-NL"/>
          </a:p>
        </p:txBody>
      </p:sp>
      <p:sp>
        <p:nvSpPr>
          <p:cNvPr id="5" name="Footer Placeholder 4"/>
          <p:cNvSpPr>
            <a:spLocks noGrp="1"/>
          </p:cNvSpPr>
          <p:nvPr>
            <p:ph type="ftr" sz="quarter" idx="11"/>
          </p:nvPr>
        </p:nvSpPr>
        <p:spPr/>
        <p:txBody>
          <a:bodyPr/>
          <a:lstStyle/>
          <a:p>
            <a:r>
              <a:rPr lang="nl-NL"/>
              <a:t>Titel van de presentatie &gt; pas aan via &gt; Functie Koptekst en voettekst</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
        <p:nvSpPr>
          <p:cNvPr id="7" name="Content Placeholder 2">
            <a:extLst>
              <a:ext uri="{FF2B5EF4-FFF2-40B4-BE49-F238E27FC236}">
                <a16:creationId xmlns:a16="http://schemas.microsoft.com/office/drawing/2014/main" id="{251CE3A7-35F9-BEAA-3776-235869F555FC}"/>
              </a:ext>
            </a:extLst>
          </p:cNvPr>
          <p:cNvSpPr>
            <a:spLocks noGrp="1"/>
          </p:cNvSpPr>
          <p:nvPr>
            <p:ph idx="1"/>
          </p:nvPr>
        </p:nvSpPr>
        <p:spPr>
          <a:xfrm>
            <a:off x="720000" y="1798319"/>
            <a:ext cx="6840000" cy="2808000"/>
          </a:xfrm>
        </p:spPr>
        <p:txBody>
          <a:bodyPr/>
          <a:lstStyle>
            <a:lvl1pPr marL="0" indent="0">
              <a:buClr>
                <a:schemeClr val="tx1"/>
              </a:buClr>
              <a:buFontTx/>
              <a:buNone/>
              <a:defRPr sz="1700"/>
            </a:lvl1pPr>
            <a:lvl2pPr marL="252000" indent="-252000">
              <a:buClr>
                <a:schemeClr val="tx1"/>
              </a:buClr>
              <a:buSzPct val="130000"/>
              <a:buFont typeface="Arial" panose="020B0604020202020204" pitchFamily="34" charset="0"/>
              <a:buChar char="•"/>
              <a:defRPr sz="1700"/>
            </a:lvl2pPr>
            <a:lvl3pPr marL="504000" indent="-252000">
              <a:buClr>
                <a:schemeClr val="tx1"/>
              </a:buClr>
              <a:buSzPct val="130000"/>
              <a:buFont typeface="HouschkaAltMedium" pitchFamily="2" charset="0"/>
              <a:buChar char="•"/>
              <a:defRPr sz="1700" b="0">
                <a:solidFill>
                  <a:schemeClr val="tx1"/>
                </a:solidFill>
              </a:defRPr>
            </a:lvl3pPr>
            <a:lvl4pPr>
              <a:defRPr sz="1700" b="1"/>
            </a:lvl4pPr>
            <a:lvl5pPr>
              <a:buClr>
                <a:schemeClr val="tx1"/>
              </a:buClr>
              <a:defRPr sz="170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Tree>
    <p:extLst>
      <p:ext uri="{BB962C8B-B14F-4D97-AF65-F5344CB8AC3E}">
        <p14:creationId xmlns:p14="http://schemas.microsoft.com/office/powerpoint/2010/main" val="73688344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Hoofdstuk">
    <p:bg>
      <p:bgPr>
        <a:solidFill>
          <a:schemeClr val="accent3"/>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FA35F890-0F95-5A4A-96BA-D78C9B583BF6}" type="datetime4">
              <a:rPr lang="nl-NL" smtClean="0"/>
              <a:t>27 augustus 2026</a:t>
            </a:fld>
            <a:endParaRPr lang="nl-NL"/>
          </a:p>
        </p:txBody>
      </p:sp>
      <p:sp>
        <p:nvSpPr>
          <p:cNvPr id="5" name="Footer Placeholder 4"/>
          <p:cNvSpPr>
            <a:spLocks noGrp="1"/>
          </p:cNvSpPr>
          <p:nvPr>
            <p:ph type="ftr" sz="quarter" idx="11"/>
          </p:nvPr>
        </p:nvSpPr>
        <p:spPr/>
        <p:txBody>
          <a:bodyPr/>
          <a:lstStyle/>
          <a:p>
            <a:r>
              <a:rPr lang="nl-NL"/>
              <a:t>Titel van de presentatie &gt; pas aan via &gt; Functie Koptekst en voettekst</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
        <p:nvSpPr>
          <p:cNvPr id="3" name="Title 1">
            <a:extLst>
              <a:ext uri="{FF2B5EF4-FFF2-40B4-BE49-F238E27FC236}">
                <a16:creationId xmlns:a16="http://schemas.microsoft.com/office/drawing/2014/main" id="{6D409B2F-8F8D-9140-CFEF-9987AA9F944E}"/>
              </a:ext>
            </a:extLst>
          </p:cNvPr>
          <p:cNvSpPr>
            <a:spLocks noGrp="1"/>
          </p:cNvSpPr>
          <p:nvPr>
            <p:ph type="ctrTitle"/>
          </p:nvPr>
        </p:nvSpPr>
        <p:spPr>
          <a:xfrm>
            <a:off x="720000" y="665421"/>
            <a:ext cx="7776000" cy="3384000"/>
          </a:xfrm>
        </p:spPr>
        <p:txBody>
          <a:bodyPr tIns="108000" anchor="t" anchorCtr="0"/>
          <a:lstStyle>
            <a:lvl1pPr algn="l">
              <a:lnSpc>
                <a:spcPct val="85000"/>
              </a:lnSpc>
              <a:defRPr sz="8200">
                <a:solidFill>
                  <a:schemeClr val="tx1"/>
                </a:solidFill>
              </a:defRPr>
            </a:lvl1pPr>
          </a:lstStyle>
          <a:p>
            <a:r>
              <a:rPr lang="nl-NL"/>
              <a:t>Klik om stijl te bewerken</a:t>
            </a:r>
            <a:endParaRPr lang="en-US"/>
          </a:p>
        </p:txBody>
      </p:sp>
    </p:spTree>
    <p:extLst>
      <p:ext uri="{BB962C8B-B14F-4D97-AF65-F5344CB8AC3E}">
        <p14:creationId xmlns:p14="http://schemas.microsoft.com/office/powerpoint/2010/main" val="32156007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accent3"/>
        </a:solid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929926B-3126-E446-9C4D-3CDD5194BF3F}" type="datetime4">
              <a:rPr lang="nl-NL" smtClean="0"/>
              <a:t>27 augustus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2" name="Title 1">
            <a:extLst>
              <a:ext uri="{FF2B5EF4-FFF2-40B4-BE49-F238E27FC236}">
                <a16:creationId xmlns:a16="http://schemas.microsoft.com/office/drawing/2014/main" id="{2FFA8402-57D4-221E-D2D6-EECBC2BF739B}"/>
              </a:ext>
            </a:extLst>
          </p:cNvPr>
          <p:cNvSpPr>
            <a:spLocks noGrp="1"/>
          </p:cNvSpPr>
          <p:nvPr>
            <p:ph type="ctrTitle"/>
          </p:nvPr>
        </p:nvSpPr>
        <p:spPr>
          <a:xfrm>
            <a:off x="684000" y="667851"/>
            <a:ext cx="7776000" cy="3456000"/>
          </a:xfrm>
        </p:spPr>
        <p:txBody>
          <a:bodyPr tIns="108000" anchor="t" anchorCtr="0"/>
          <a:lstStyle>
            <a:lvl1pPr algn="l">
              <a:lnSpc>
                <a:spcPct val="85000"/>
              </a:lnSpc>
              <a:defRPr sz="8200">
                <a:solidFill>
                  <a:schemeClr val="tx1"/>
                </a:solidFill>
              </a:defRPr>
            </a:lvl1pPr>
          </a:lstStyle>
          <a:p>
            <a:r>
              <a:rPr lang="nl-NL"/>
              <a:t>Klik om stijl te bewerken</a:t>
            </a:r>
            <a:endParaRPr lang="en-US"/>
          </a:p>
        </p:txBody>
      </p:sp>
    </p:spTree>
    <p:extLst>
      <p:ext uri="{BB962C8B-B14F-4D97-AF65-F5344CB8AC3E}">
        <p14:creationId xmlns:p14="http://schemas.microsoft.com/office/powerpoint/2010/main" val="243639240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met afbeelding">
    <p:bg>
      <p:bgPr>
        <a:solidFill>
          <a:schemeClr val="accent3"/>
        </a:solid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929926B-3126-E446-9C4D-3CDD5194BF3F}" type="datetime4">
              <a:rPr lang="nl-NL" smtClean="0"/>
              <a:t>27 augustus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2" name="Title 1">
            <a:extLst>
              <a:ext uri="{FF2B5EF4-FFF2-40B4-BE49-F238E27FC236}">
                <a16:creationId xmlns:a16="http://schemas.microsoft.com/office/drawing/2014/main" id="{2FFA8402-57D4-221E-D2D6-EECBC2BF739B}"/>
              </a:ext>
            </a:extLst>
          </p:cNvPr>
          <p:cNvSpPr>
            <a:spLocks noGrp="1"/>
          </p:cNvSpPr>
          <p:nvPr>
            <p:ph type="ctrTitle"/>
          </p:nvPr>
        </p:nvSpPr>
        <p:spPr>
          <a:xfrm>
            <a:off x="684000" y="667851"/>
            <a:ext cx="7776000" cy="3456000"/>
          </a:xfrm>
        </p:spPr>
        <p:txBody>
          <a:bodyPr tIns="108000" anchor="t" anchorCtr="0"/>
          <a:lstStyle>
            <a:lvl1pPr algn="l">
              <a:lnSpc>
                <a:spcPct val="85000"/>
              </a:lnSpc>
              <a:defRPr sz="8200">
                <a:solidFill>
                  <a:schemeClr val="tx1"/>
                </a:solidFill>
              </a:defRPr>
            </a:lvl1pPr>
          </a:lstStyle>
          <a:p>
            <a:r>
              <a:rPr lang="nl-NL"/>
              <a:t>Klik om stijl te bewerken</a:t>
            </a:r>
            <a:endParaRPr lang="en-US"/>
          </a:p>
        </p:txBody>
      </p:sp>
      <p:sp>
        <p:nvSpPr>
          <p:cNvPr id="7" name="Text Placeholder 3">
            <a:extLst>
              <a:ext uri="{FF2B5EF4-FFF2-40B4-BE49-F238E27FC236}">
                <a16:creationId xmlns:a16="http://schemas.microsoft.com/office/drawing/2014/main" id="{B400386B-7B82-0769-7433-D584A1F01CC8}"/>
              </a:ext>
              <a:ext uri="{C183D7F6-B498-43B3-948B-1728B52AA6E4}">
                <adec:decorative xmlns:adec="http://schemas.microsoft.com/office/drawing/2017/decorative" val="1"/>
              </a:ext>
            </a:extLst>
          </p:cNvPr>
          <p:cNvSpPr>
            <a:spLocks noGrp="1"/>
          </p:cNvSpPr>
          <p:nvPr>
            <p:ph type="body" sz="half" idx="16" hasCustomPrompt="1"/>
          </p:nvPr>
        </p:nvSpPr>
        <p:spPr>
          <a:xfrm>
            <a:off x="5549070" y="2262925"/>
            <a:ext cx="3281326" cy="2679000"/>
          </a:xfrm>
          <a:blipFill>
            <a:blip r:embed="rId2"/>
            <a:stretch>
              <a:fillRect/>
            </a:stretch>
          </a:blipFill>
        </p:spPr>
        <p:txBody>
          <a:bodyPr/>
          <a:lstStyle>
            <a:lvl1pPr marL="0" indent="0">
              <a:buNone/>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 </a:t>
            </a:r>
          </a:p>
        </p:txBody>
      </p:sp>
    </p:spTree>
    <p:extLst>
      <p:ext uri="{BB962C8B-B14F-4D97-AF65-F5344CB8AC3E}">
        <p14:creationId xmlns:p14="http://schemas.microsoft.com/office/powerpoint/2010/main" val="162906004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Afsluiting">
    <p:bg>
      <p:bgPr>
        <a:solidFill>
          <a:schemeClr val="accent3"/>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1455AE-F5E8-BE4C-A591-A6522D0AF3A6}" type="datetime4">
              <a:rPr lang="nl-NL" smtClean="0"/>
              <a:t>27 augustus 2026</a:t>
            </a:fld>
            <a:endParaRPr lang="nl-NL"/>
          </a:p>
        </p:txBody>
      </p:sp>
      <p:sp>
        <p:nvSpPr>
          <p:cNvPr id="3" name="Footer Placeholder 2"/>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p:cNvSpPr>
            <a:spLocks noGrp="1"/>
          </p:cNvSpPr>
          <p:nvPr>
            <p:ph type="sldNum" sz="quarter" idx="12"/>
          </p:nvPr>
        </p:nvSpPr>
        <p:spPr/>
        <p:txBody>
          <a:bodyPr/>
          <a:lstStyle/>
          <a:p>
            <a:fld id="{14F1411D-0280-154F-AEAC-4C20B7AA46B2}" type="slidenum">
              <a:rPr lang="nl-NL" smtClean="0"/>
              <a:t>‹nr.›</a:t>
            </a:fld>
            <a:endParaRPr lang="nl-NL"/>
          </a:p>
        </p:txBody>
      </p:sp>
      <p:sp>
        <p:nvSpPr>
          <p:cNvPr id="6" name="Title 1">
            <a:extLst>
              <a:ext uri="{FF2B5EF4-FFF2-40B4-BE49-F238E27FC236}">
                <a16:creationId xmlns:a16="http://schemas.microsoft.com/office/drawing/2014/main" id="{10F1CE47-81C0-8A1C-E04D-977B79E71EC8}"/>
              </a:ext>
            </a:extLst>
          </p:cNvPr>
          <p:cNvSpPr>
            <a:spLocks noGrp="1"/>
          </p:cNvSpPr>
          <p:nvPr>
            <p:ph type="ctrTitle"/>
          </p:nvPr>
        </p:nvSpPr>
        <p:spPr>
          <a:xfrm>
            <a:off x="361020" y="409433"/>
            <a:ext cx="7776000" cy="3456000"/>
          </a:xfrm>
        </p:spPr>
        <p:txBody>
          <a:bodyPr tIns="108000" anchor="t" anchorCtr="0"/>
          <a:lstStyle>
            <a:lvl1pPr algn="l">
              <a:lnSpc>
                <a:spcPct val="85000"/>
              </a:lnSpc>
              <a:defRPr sz="8200">
                <a:solidFill>
                  <a:schemeClr val="tx1"/>
                </a:solidFill>
              </a:defRPr>
            </a:lvl1pPr>
          </a:lstStyle>
          <a:p>
            <a:r>
              <a:rPr lang="nl-NL"/>
              <a:t>Klik om stijl te bewerken</a:t>
            </a:r>
            <a:endParaRPr lang="en-US"/>
          </a:p>
        </p:txBody>
      </p:sp>
      <p:pic>
        <p:nvPicPr>
          <p:cNvPr id="7" name="Afbeelding 6" descr="JOGG gezonde jeugd gezonde toekomst">
            <a:extLst>
              <a:ext uri="{FF2B5EF4-FFF2-40B4-BE49-F238E27FC236}">
                <a16:creationId xmlns:a16="http://schemas.microsoft.com/office/drawing/2014/main" id="{1E2AACCE-F79D-3753-E43F-78DD4BB80E25}"/>
              </a:ext>
            </a:extLst>
          </p:cNvPr>
          <p:cNvPicPr>
            <a:picLocks noChangeAspect="1"/>
          </p:cNvPicPr>
          <p:nvPr userDrawn="1"/>
        </p:nvPicPr>
        <p:blipFill>
          <a:blip r:embed="rId2"/>
          <a:srcRect/>
          <a:stretch/>
        </p:blipFill>
        <p:spPr>
          <a:xfrm>
            <a:off x="288000" y="4176000"/>
            <a:ext cx="2197100" cy="685800"/>
          </a:xfrm>
          <a:prstGeom prst="rect">
            <a:avLst/>
          </a:prstGeom>
        </p:spPr>
      </p:pic>
      <p:sp>
        <p:nvSpPr>
          <p:cNvPr id="8" name="Tekstvak 7">
            <a:extLst>
              <a:ext uri="{FF2B5EF4-FFF2-40B4-BE49-F238E27FC236}">
                <a16:creationId xmlns:a16="http://schemas.microsoft.com/office/drawing/2014/main" id="{09DF90E5-7C9A-09DB-C968-03BAB8A835EF}"/>
              </a:ext>
            </a:extLst>
          </p:cNvPr>
          <p:cNvSpPr txBox="1"/>
          <p:nvPr userDrawn="1"/>
        </p:nvSpPr>
        <p:spPr>
          <a:xfrm>
            <a:off x="5076000" y="4182283"/>
            <a:ext cx="1548000" cy="504000"/>
          </a:xfrm>
          <a:prstGeom prst="rect">
            <a:avLst/>
          </a:prstGeom>
          <a:noFill/>
        </p:spPr>
        <p:txBody>
          <a:bodyPr wrap="square" lIns="0" tIns="0" rIns="0" bIns="0" rtlCol="0" anchor="b" anchorCtr="0">
            <a:noAutofit/>
          </a:bodyPr>
          <a:lstStyle/>
          <a:p>
            <a:pPr algn="l"/>
            <a:r>
              <a:rPr lang="nl-NL" sz="1500"/>
              <a:t>Meer weten?</a:t>
            </a:r>
          </a:p>
          <a:p>
            <a:pPr algn="l"/>
            <a:r>
              <a:rPr lang="nl-NL" sz="1500"/>
              <a:t>070 219 22 65</a:t>
            </a:r>
          </a:p>
        </p:txBody>
      </p:sp>
      <p:sp>
        <p:nvSpPr>
          <p:cNvPr id="9" name="Tekstvak 8">
            <a:extLst>
              <a:ext uri="{FF2B5EF4-FFF2-40B4-BE49-F238E27FC236}">
                <a16:creationId xmlns:a16="http://schemas.microsoft.com/office/drawing/2014/main" id="{CAE91574-8C53-92CF-7670-9A91FD884B50}"/>
              </a:ext>
            </a:extLst>
          </p:cNvPr>
          <p:cNvSpPr txBox="1"/>
          <p:nvPr userDrawn="1"/>
        </p:nvSpPr>
        <p:spPr>
          <a:xfrm>
            <a:off x="6732000" y="4182283"/>
            <a:ext cx="1206814" cy="504000"/>
          </a:xfrm>
          <a:prstGeom prst="rect">
            <a:avLst/>
          </a:prstGeom>
          <a:noFill/>
        </p:spPr>
        <p:txBody>
          <a:bodyPr wrap="square" lIns="0" tIns="0" rIns="0" bIns="0" rtlCol="0" anchor="b" anchorCtr="0">
            <a:noAutofit/>
          </a:bodyPr>
          <a:lstStyle/>
          <a:p>
            <a:pPr algn="l"/>
            <a:r>
              <a:rPr lang="nl-NL" sz="1500" noProof="1"/>
              <a:t>info@jogg.nl</a:t>
            </a:r>
          </a:p>
        </p:txBody>
      </p:sp>
      <p:sp>
        <p:nvSpPr>
          <p:cNvPr id="10" name="Tekstvak 9">
            <a:extLst>
              <a:ext uri="{FF2B5EF4-FFF2-40B4-BE49-F238E27FC236}">
                <a16:creationId xmlns:a16="http://schemas.microsoft.com/office/drawing/2014/main" id="{7D8ACB16-7333-E447-F3B1-C6E54A801F8F}"/>
              </a:ext>
            </a:extLst>
          </p:cNvPr>
          <p:cNvSpPr txBox="1"/>
          <p:nvPr userDrawn="1"/>
        </p:nvSpPr>
        <p:spPr>
          <a:xfrm>
            <a:off x="8172000" y="4182283"/>
            <a:ext cx="812626" cy="504000"/>
          </a:xfrm>
          <a:prstGeom prst="rect">
            <a:avLst/>
          </a:prstGeom>
          <a:noFill/>
        </p:spPr>
        <p:txBody>
          <a:bodyPr wrap="square" lIns="0" tIns="0" rIns="0" bIns="0" rtlCol="0" anchor="b" anchorCtr="0">
            <a:noAutofit/>
          </a:bodyPr>
          <a:lstStyle/>
          <a:p>
            <a:pPr algn="l"/>
            <a:r>
              <a:rPr lang="nl-NL" sz="1500" noProof="1"/>
              <a:t>jogg.nl</a:t>
            </a:r>
          </a:p>
        </p:txBody>
      </p:sp>
    </p:spTree>
    <p:extLst>
      <p:ext uri="{BB962C8B-B14F-4D97-AF65-F5344CB8AC3E}">
        <p14:creationId xmlns:p14="http://schemas.microsoft.com/office/powerpoint/2010/main" val="332814301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el">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61020" y="396000"/>
            <a:ext cx="7776000" cy="2376000"/>
          </a:xfrm>
        </p:spPr>
        <p:txBody>
          <a:bodyPr tIns="108000" anchor="t" anchorCtr="0"/>
          <a:lstStyle>
            <a:lvl1pPr algn="l">
              <a:lnSpc>
                <a:spcPct val="85000"/>
              </a:lnSpc>
              <a:defRPr sz="8200">
                <a:solidFill>
                  <a:schemeClr val="tx1"/>
                </a:solidFill>
              </a:defRPr>
            </a:lvl1pPr>
          </a:lstStyle>
          <a:p>
            <a:r>
              <a:rPr lang="nl-NL"/>
              <a:t>Klik om stijl te bewerken</a:t>
            </a:r>
            <a:endParaRPr lang="en-US"/>
          </a:p>
        </p:txBody>
      </p:sp>
      <p:sp>
        <p:nvSpPr>
          <p:cNvPr id="3" name="Subtitle 2"/>
          <p:cNvSpPr>
            <a:spLocks noGrp="1"/>
          </p:cNvSpPr>
          <p:nvPr>
            <p:ph type="subTitle" idx="1"/>
          </p:nvPr>
        </p:nvSpPr>
        <p:spPr>
          <a:xfrm>
            <a:off x="361018" y="2701528"/>
            <a:ext cx="7794331" cy="864000"/>
          </a:xfrm>
        </p:spPr>
        <p:txBody>
          <a:bodyPr anchor="t" anchorCtr="0"/>
          <a:lstStyle>
            <a:lvl1pPr marL="0" indent="0" algn="l">
              <a:lnSpc>
                <a:spcPct val="90000"/>
              </a:lnSpc>
              <a:buNone/>
              <a:defRPr sz="2900">
                <a:solidFill>
                  <a:schemeClr val="tx1"/>
                </a:soli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Klikken om de ondertitelstijl van het model te bewerken</a:t>
            </a:r>
            <a:endParaRPr lang="en-US"/>
          </a:p>
        </p:txBody>
      </p:sp>
      <p:sp>
        <p:nvSpPr>
          <p:cNvPr id="4" name="Date Placeholder 3"/>
          <p:cNvSpPr>
            <a:spLocks noGrp="1"/>
          </p:cNvSpPr>
          <p:nvPr>
            <p:ph type="dt" sz="half" idx="10"/>
          </p:nvPr>
        </p:nvSpPr>
        <p:spPr/>
        <p:txBody>
          <a:bodyPr/>
          <a:lstStyle/>
          <a:p>
            <a:fld id="{40ADD497-B790-6646-B0B3-65D9752D93A0}" type="datetime4">
              <a:rPr lang="nl-NL" smtClean="0"/>
              <a:t>27 augustus 2026</a:t>
            </a:fld>
            <a:endParaRPr lang="nl-NL"/>
          </a:p>
        </p:txBody>
      </p:sp>
      <p:sp>
        <p:nvSpPr>
          <p:cNvPr id="5" name="Footer Placeholder 4"/>
          <p:cNvSpPr>
            <a:spLocks noGrp="1"/>
          </p:cNvSpPr>
          <p:nvPr>
            <p:ph type="ftr" sz="quarter" idx="11"/>
          </p:nvPr>
        </p:nvSpPr>
        <p:spPr/>
        <p:txBody>
          <a:bodyPr/>
          <a:lstStyle/>
          <a:p>
            <a:r>
              <a:rPr lang="nl-NL"/>
              <a:t>Titel van de presentatie &gt; pas aan via &gt; Functie Koptekst en voettekst</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pic>
        <p:nvPicPr>
          <p:cNvPr id="8" name="Afbeelding 7" descr="JOGG gezonde jeugd gezonde toekomst">
            <a:extLst>
              <a:ext uri="{FF2B5EF4-FFF2-40B4-BE49-F238E27FC236}">
                <a16:creationId xmlns:a16="http://schemas.microsoft.com/office/drawing/2014/main" id="{1729B13A-0006-9A79-6A13-78FF06D48174}"/>
              </a:ext>
            </a:extLst>
          </p:cNvPr>
          <p:cNvPicPr>
            <a:picLocks noChangeAspect="1"/>
          </p:cNvPicPr>
          <p:nvPr userDrawn="1"/>
        </p:nvPicPr>
        <p:blipFill>
          <a:blip r:embed="rId2"/>
          <a:srcRect/>
          <a:stretch/>
        </p:blipFill>
        <p:spPr>
          <a:xfrm>
            <a:off x="288000" y="4176000"/>
            <a:ext cx="2197100" cy="685800"/>
          </a:xfrm>
          <a:prstGeom prst="rect">
            <a:avLst/>
          </a:prstGeom>
        </p:spPr>
      </p:pic>
    </p:spTree>
    <p:extLst>
      <p:ext uri="{BB962C8B-B14F-4D97-AF65-F5344CB8AC3E}">
        <p14:creationId xmlns:p14="http://schemas.microsoft.com/office/powerpoint/2010/main" val="146451844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el met afbeelding">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61020" y="396000"/>
            <a:ext cx="7776000" cy="2376000"/>
          </a:xfrm>
        </p:spPr>
        <p:txBody>
          <a:bodyPr tIns="108000" anchor="t" anchorCtr="0"/>
          <a:lstStyle>
            <a:lvl1pPr algn="l">
              <a:lnSpc>
                <a:spcPct val="85000"/>
              </a:lnSpc>
              <a:defRPr sz="8200">
                <a:solidFill>
                  <a:schemeClr val="tx1"/>
                </a:solidFill>
              </a:defRPr>
            </a:lvl1pPr>
          </a:lstStyle>
          <a:p>
            <a:r>
              <a:rPr lang="nl-NL"/>
              <a:t>Klik om stijl te bewerken</a:t>
            </a:r>
            <a:endParaRPr lang="en-US"/>
          </a:p>
        </p:txBody>
      </p:sp>
      <p:sp>
        <p:nvSpPr>
          <p:cNvPr id="3" name="Subtitle 2"/>
          <p:cNvSpPr>
            <a:spLocks noGrp="1"/>
          </p:cNvSpPr>
          <p:nvPr>
            <p:ph type="subTitle" idx="1"/>
          </p:nvPr>
        </p:nvSpPr>
        <p:spPr>
          <a:xfrm>
            <a:off x="361019" y="2701528"/>
            <a:ext cx="5328000" cy="864000"/>
          </a:xfrm>
        </p:spPr>
        <p:txBody>
          <a:bodyPr anchor="t" anchorCtr="0"/>
          <a:lstStyle>
            <a:lvl1pPr marL="0" indent="0" algn="l">
              <a:lnSpc>
                <a:spcPct val="90000"/>
              </a:lnSpc>
              <a:buNone/>
              <a:defRPr sz="2900">
                <a:solidFill>
                  <a:schemeClr val="tx1"/>
                </a:soli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Klikken om de ondertitelstijl van het model te bewerken</a:t>
            </a:r>
            <a:endParaRPr lang="en-US"/>
          </a:p>
        </p:txBody>
      </p:sp>
      <p:sp>
        <p:nvSpPr>
          <p:cNvPr id="4" name="Date Placeholder 3"/>
          <p:cNvSpPr>
            <a:spLocks noGrp="1"/>
          </p:cNvSpPr>
          <p:nvPr>
            <p:ph type="dt" sz="half" idx="10"/>
          </p:nvPr>
        </p:nvSpPr>
        <p:spPr/>
        <p:txBody>
          <a:bodyPr/>
          <a:lstStyle/>
          <a:p>
            <a:fld id="{40ADD497-B790-6646-B0B3-65D9752D93A0}" type="datetime4">
              <a:rPr lang="nl-NL" smtClean="0"/>
              <a:t>27 augustus 2026</a:t>
            </a:fld>
            <a:endParaRPr lang="nl-NL"/>
          </a:p>
        </p:txBody>
      </p:sp>
      <p:sp>
        <p:nvSpPr>
          <p:cNvPr id="5" name="Footer Placeholder 4"/>
          <p:cNvSpPr>
            <a:spLocks noGrp="1"/>
          </p:cNvSpPr>
          <p:nvPr>
            <p:ph type="ftr" sz="quarter" idx="11"/>
          </p:nvPr>
        </p:nvSpPr>
        <p:spPr/>
        <p:txBody>
          <a:bodyPr/>
          <a:lstStyle/>
          <a:p>
            <a:r>
              <a:rPr lang="nl-NL"/>
              <a:t>Titel van de presentatie &gt; pas aan via &gt; Functie Koptekst en voettekst</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pic>
        <p:nvPicPr>
          <p:cNvPr id="8" name="Afbeelding 7" descr="JOGG gezonde jeugd gezonde toekomst">
            <a:extLst>
              <a:ext uri="{FF2B5EF4-FFF2-40B4-BE49-F238E27FC236}">
                <a16:creationId xmlns:a16="http://schemas.microsoft.com/office/drawing/2014/main" id="{1729B13A-0006-9A79-6A13-78FF06D48174}"/>
              </a:ext>
            </a:extLst>
          </p:cNvPr>
          <p:cNvPicPr>
            <a:picLocks noChangeAspect="1"/>
          </p:cNvPicPr>
          <p:nvPr userDrawn="1"/>
        </p:nvPicPr>
        <p:blipFill>
          <a:blip r:embed="rId2"/>
          <a:srcRect/>
          <a:stretch/>
        </p:blipFill>
        <p:spPr>
          <a:xfrm>
            <a:off x="288000" y="4176000"/>
            <a:ext cx="2197100" cy="685800"/>
          </a:xfrm>
          <a:prstGeom prst="rect">
            <a:avLst/>
          </a:prstGeom>
        </p:spPr>
      </p:pic>
      <p:sp>
        <p:nvSpPr>
          <p:cNvPr id="9" name="Text Placeholder 3">
            <a:extLst>
              <a:ext uri="{FF2B5EF4-FFF2-40B4-BE49-F238E27FC236}">
                <a16:creationId xmlns:a16="http://schemas.microsoft.com/office/drawing/2014/main" id="{CA299D27-72E9-6C27-A107-981D62A679F4}"/>
              </a:ext>
              <a:ext uri="{C183D7F6-B498-43B3-948B-1728B52AA6E4}">
                <adec:decorative xmlns:adec="http://schemas.microsoft.com/office/drawing/2017/decorative" val="1"/>
              </a:ext>
            </a:extLst>
          </p:cNvPr>
          <p:cNvSpPr>
            <a:spLocks noGrp="1"/>
          </p:cNvSpPr>
          <p:nvPr>
            <p:ph type="body" sz="half" idx="16" hasCustomPrompt="1"/>
          </p:nvPr>
        </p:nvSpPr>
        <p:spPr>
          <a:xfrm>
            <a:off x="5111750" y="1433151"/>
            <a:ext cx="3905250" cy="3533320"/>
          </a:xfrm>
          <a:blipFill>
            <a:blip r:embed="rId3"/>
            <a:stretch>
              <a:fillRect/>
            </a:stretch>
          </a:blipFill>
        </p:spPr>
        <p:txBody>
          <a:bodyPr/>
          <a:lstStyle>
            <a:lvl1pPr marL="0" indent="0">
              <a:buNone/>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 </a:t>
            </a:r>
          </a:p>
        </p:txBody>
      </p:sp>
    </p:spTree>
    <p:extLst>
      <p:ext uri="{BB962C8B-B14F-4D97-AF65-F5344CB8AC3E}">
        <p14:creationId xmlns:p14="http://schemas.microsoft.com/office/powerpoint/2010/main" val="372820167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el en opsomming in kader">
    <p:bg>
      <p:bgPr>
        <a:solidFill>
          <a:schemeClr val="bg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7AFCEB59-36EC-B23C-281D-B0F0DA35140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33840" y="233999"/>
            <a:ext cx="8676320" cy="4677079"/>
          </a:xfrm>
          <a:prstGeom prst="rect">
            <a:avLst/>
          </a:prstGeom>
        </p:spPr>
      </p:pic>
      <p:sp>
        <p:nvSpPr>
          <p:cNvPr id="2" name="Title 1"/>
          <p:cNvSpPr>
            <a:spLocks noGrp="1"/>
          </p:cNvSpPr>
          <p:nvPr>
            <p:ph type="title"/>
          </p:nvPr>
        </p:nvSpPr>
        <p:spPr>
          <a:xfrm>
            <a:off x="720001" y="891159"/>
            <a:ext cx="7703999" cy="648000"/>
          </a:xfrm>
        </p:spPr>
        <p:txBody>
          <a:bodyPr/>
          <a:lstStyle>
            <a:lvl1pPr>
              <a:defRPr sz="3900">
                <a:solidFill>
                  <a:schemeClr val="tx1"/>
                </a:solidFill>
              </a:defRPr>
            </a:lvl1pPr>
          </a:lstStyle>
          <a:p>
            <a:r>
              <a:rPr lang="nl-NL"/>
              <a:t>Klik om stijl te bewerken</a:t>
            </a:r>
            <a:endParaRPr lang="en-US"/>
          </a:p>
        </p:txBody>
      </p:sp>
      <p:sp>
        <p:nvSpPr>
          <p:cNvPr id="4" name="Date Placeholder 3"/>
          <p:cNvSpPr>
            <a:spLocks noGrp="1"/>
          </p:cNvSpPr>
          <p:nvPr>
            <p:ph type="dt" sz="half" idx="10"/>
          </p:nvPr>
        </p:nvSpPr>
        <p:spPr/>
        <p:txBody>
          <a:bodyPr/>
          <a:lstStyle/>
          <a:p>
            <a:fld id="{FA35F890-0F95-5A4A-96BA-D78C9B583BF6}" type="datetime4">
              <a:rPr lang="nl-NL" smtClean="0"/>
              <a:t>27 augustus 2026</a:t>
            </a:fld>
            <a:endParaRPr lang="nl-NL"/>
          </a:p>
        </p:txBody>
      </p:sp>
      <p:sp>
        <p:nvSpPr>
          <p:cNvPr id="5" name="Footer Placeholder 4"/>
          <p:cNvSpPr>
            <a:spLocks noGrp="1"/>
          </p:cNvSpPr>
          <p:nvPr>
            <p:ph type="ftr" sz="quarter" idx="11"/>
          </p:nvPr>
        </p:nvSpPr>
        <p:spPr/>
        <p:txBody>
          <a:bodyPr/>
          <a:lstStyle/>
          <a:p>
            <a:r>
              <a:rPr lang="nl-NL"/>
              <a:t>Titel van de presentatie &gt; pas aan via &gt; Functie Koptekst en voettekst</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
        <p:nvSpPr>
          <p:cNvPr id="7" name="Content Placeholder 2">
            <a:extLst>
              <a:ext uri="{FF2B5EF4-FFF2-40B4-BE49-F238E27FC236}">
                <a16:creationId xmlns:a16="http://schemas.microsoft.com/office/drawing/2014/main" id="{251CE3A7-35F9-BEAA-3776-235869F555FC}"/>
              </a:ext>
            </a:extLst>
          </p:cNvPr>
          <p:cNvSpPr>
            <a:spLocks noGrp="1"/>
          </p:cNvSpPr>
          <p:nvPr>
            <p:ph idx="1"/>
          </p:nvPr>
        </p:nvSpPr>
        <p:spPr>
          <a:xfrm>
            <a:off x="720000" y="1798319"/>
            <a:ext cx="6840000" cy="2808000"/>
          </a:xfrm>
        </p:spPr>
        <p:txBody>
          <a:bodyPr/>
          <a:lstStyle>
            <a:lvl1pPr marL="0" indent="0">
              <a:buClr>
                <a:schemeClr val="tx1"/>
              </a:buClr>
              <a:buFontTx/>
              <a:buNone/>
              <a:defRPr sz="1700"/>
            </a:lvl1pPr>
            <a:lvl2pPr marL="252000" indent="-252000">
              <a:buClr>
                <a:schemeClr val="tx1"/>
              </a:buClr>
              <a:buSzPct val="130000"/>
              <a:buFont typeface="Arial" panose="020B0604020202020204" pitchFamily="34" charset="0"/>
              <a:buChar char="•"/>
              <a:defRPr sz="1700"/>
            </a:lvl2pPr>
            <a:lvl3pPr marL="504000" indent="-252000">
              <a:buClr>
                <a:schemeClr val="tx1"/>
              </a:buClr>
              <a:buSzPct val="130000"/>
              <a:buFont typeface="HouschkaAltMedium" pitchFamily="2" charset="0"/>
              <a:buChar char="•"/>
              <a:defRPr sz="1700" b="0">
                <a:solidFill>
                  <a:schemeClr val="tx1"/>
                </a:solidFill>
              </a:defRPr>
            </a:lvl3pPr>
            <a:lvl4pPr>
              <a:defRPr sz="1700" b="1"/>
            </a:lvl4pPr>
            <a:lvl5pPr>
              <a:buClr>
                <a:schemeClr val="tx1"/>
              </a:buClr>
              <a:defRPr sz="170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Tree>
    <p:extLst>
      <p:ext uri="{BB962C8B-B14F-4D97-AF65-F5344CB8AC3E}">
        <p14:creationId xmlns:p14="http://schemas.microsoft.com/office/powerpoint/2010/main" val="228002571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Hoofdstuk">
    <p:bg>
      <p:bgPr>
        <a:solidFill>
          <a:schemeClr val="accent4"/>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FA35F890-0F95-5A4A-96BA-D78C9B583BF6}" type="datetime4">
              <a:rPr lang="nl-NL" smtClean="0"/>
              <a:t>27 augustus 2026</a:t>
            </a:fld>
            <a:endParaRPr lang="nl-NL"/>
          </a:p>
        </p:txBody>
      </p:sp>
      <p:sp>
        <p:nvSpPr>
          <p:cNvPr id="5" name="Footer Placeholder 4"/>
          <p:cNvSpPr>
            <a:spLocks noGrp="1"/>
          </p:cNvSpPr>
          <p:nvPr>
            <p:ph type="ftr" sz="quarter" idx="11"/>
          </p:nvPr>
        </p:nvSpPr>
        <p:spPr/>
        <p:txBody>
          <a:bodyPr/>
          <a:lstStyle/>
          <a:p>
            <a:r>
              <a:rPr lang="nl-NL"/>
              <a:t>Titel van de presentatie &gt; pas aan via &gt; Functie Koptekst en voettekst</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
        <p:nvSpPr>
          <p:cNvPr id="3" name="Title 1">
            <a:extLst>
              <a:ext uri="{FF2B5EF4-FFF2-40B4-BE49-F238E27FC236}">
                <a16:creationId xmlns:a16="http://schemas.microsoft.com/office/drawing/2014/main" id="{6D409B2F-8F8D-9140-CFEF-9987AA9F944E}"/>
              </a:ext>
            </a:extLst>
          </p:cNvPr>
          <p:cNvSpPr>
            <a:spLocks noGrp="1"/>
          </p:cNvSpPr>
          <p:nvPr>
            <p:ph type="ctrTitle"/>
          </p:nvPr>
        </p:nvSpPr>
        <p:spPr>
          <a:xfrm>
            <a:off x="720000" y="665421"/>
            <a:ext cx="7776000" cy="3384000"/>
          </a:xfrm>
        </p:spPr>
        <p:txBody>
          <a:bodyPr tIns="108000" anchor="t" anchorCtr="0"/>
          <a:lstStyle>
            <a:lvl1pPr algn="l">
              <a:lnSpc>
                <a:spcPct val="85000"/>
              </a:lnSpc>
              <a:defRPr sz="8200">
                <a:solidFill>
                  <a:schemeClr val="tx1"/>
                </a:solidFill>
              </a:defRPr>
            </a:lvl1pPr>
          </a:lstStyle>
          <a:p>
            <a:r>
              <a:rPr lang="nl-NL"/>
              <a:t>Klik om stijl te bewerken</a:t>
            </a:r>
            <a:endParaRPr lang="en-US"/>
          </a:p>
        </p:txBody>
      </p:sp>
    </p:spTree>
    <p:extLst>
      <p:ext uri="{BB962C8B-B14F-4D97-AF65-F5344CB8AC3E}">
        <p14:creationId xmlns:p14="http://schemas.microsoft.com/office/powerpoint/2010/main" val="127266107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accent4"/>
        </a:solid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929926B-3126-E446-9C4D-3CDD5194BF3F}" type="datetime4">
              <a:rPr lang="nl-NL" smtClean="0"/>
              <a:t>27 augustus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2" name="Title 1">
            <a:extLst>
              <a:ext uri="{FF2B5EF4-FFF2-40B4-BE49-F238E27FC236}">
                <a16:creationId xmlns:a16="http://schemas.microsoft.com/office/drawing/2014/main" id="{2FFA8402-57D4-221E-D2D6-EECBC2BF739B}"/>
              </a:ext>
            </a:extLst>
          </p:cNvPr>
          <p:cNvSpPr>
            <a:spLocks noGrp="1"/>
          </p:cNvSpPr>
          <p:nvPr>
            <p:ph type="ctrTitle"/>
          </p:nvPr>
        </p:nvSpPr>
        <p:spPr>
          <a:xfrm>
            <a:off x="684000" y="667851"/>
            <a:ext cx="7776000" cy="3456000"/>
          </a:xfrm>
        </p:spPr>
        <p:txBody>
          <a:bodyPr tIns="108000" anchor="t" anchorCtr="0"/>
          <a:lstStyle>
            <a:lvl1pPr algn="l">
              <a:lnSpc>
                <a:spcPct val="85000"/>
              </a:lnSpc>
              <a:defRPr sz="8200">
                <a:solidFill>
                  <a:schemeClr val="tx1"/>
                </a:solidFill>
              </a:defRPr>
            </a:lvl1pPr>
          </a:lstStyle>
          <a:p>
            <a:r>
              <a:rPr lang="nl-NL"/>
              <a:t>Klik om stijl te bewerken</a:t>
            </a:r>
            <a:endParaRPr lang="en-US"/>
          </a:p>
        </p:txBody>
      </p:sp>
    </p:spTree>
    <p:extLst>
      <p:ext uri="{BB962C8B-B14F-4D97-AF65-F5344CB8AC3E}">
        <p14:creationId xmlns:p14="http://schemas.microsoft.com/office/powerpoint/2010/main" val="34736877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3">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929926B-3126-E446-9C4D-3CDD5194BF3F}" type="datetime4">
              <a:rPr lang="nl-NL" smtClean="0"/>
              <a:t>27 augustus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28" name="Title 1">
            <a:extLst>
              <a:ext uri="{FF2B5EF4-FFF2-40B4-BE49-F238E27FC236}">
                <a16:creationId xmlns:a16="http://schemas.microsoft.com/office/drawing/2014/main" id="{A7C81726-5BCE-D01E-8A0C-AFBA129B15C9}"/>
              </a:ext>
            </a:extLst>
          </p:cNvPr>
          <p:cNvSpPr>
            <a:spLocks noGrp="1"/>
          </p:cNvSpPr>
          <p:nvPr>
            <p:ph type="title"/>
          </p:nvPr>
        </p:nvSpPr>
        <p:spPr>
          <a:xfrm>
            <a:off x="360000" y="360000"/>
            <a:ext cx="8424000" cy="674800"/>
          </a:xfrm>
        </p:spPr>
        <p:txBody>
          <a:bodyPr/>
          <a:lstStyle>
            <a:lvl1pPr>
              <a:defRPr>
                <a:solidFill>
                  <a:schemeClr val="tx1"/>
                </a:solidFill>
              </a:defRPr>
            </a:lvl1pPr>
          </a:lstStyle>
          <a:p>
            <a:r>
              <a:rPr lang="en-GB"/>
              <a:t>Click to edit Master title style</a:t>
            </a:r>
            <a:endParaRPr lang="en-US"/>
          </a:p>
        </p:txBody>
      </p:sp>
      <p:sp>
        <p:nvSpPr>
          <p:cNvPr id="11" name="Tijdelijke aanduiding voor tekst 10">
            <a:extLst>
              <a:ext uri="{FF2B5EF4-FFF2-40B4-BE49-F238E27FC236}">
                <a16:creationId xmlns:a16="http://schemas.microsoft.com/office/drawing/2014/main" id="{EB3D4C19-9986-8978-33A9-B57352480A31}"/>
              </a:ext>
            </a:extLst>
          </p:cNvPr>
          <p:cNvSpPr>
            <a:spLocks noGrp="1"/>
          </p:cNvSpPr>
          <p:nvPr>
            <p:ph type="body" sz="half" idx="17" hasCustomPrompt="1"/>
          </p:nvPr>
        </p:nvSpPr>
        <p:spPr>
          <a:xfrm>
            <a:off x="234000" y="1296000"/>
            <a:ext cx="1702689" cy="791310"/>
          </a:xfrm>
          <a:custGeom>
            <a:avLst/>
            <a:gdLst>
              <a:gd name="connsiteX0" fmla="*/ 238125 w 1702689"/>
              <a:gd name="connsiteY0" fmla="*/ 0 h 791310"/>
              <a:gd name="connsiteX1" fmla="*/ 1464564 w 1702689"/>
              <a:gd name="connsiteY1" fmla="*/ 0 h 791310"/>
              <a:gd name="connsiteX2" fmla="*/ 1702689 w 1702689"/>
              <a:gd name="connsiteY2" fmla="*/ 238155 h 791310"/>
              <a:gd name="connsiteX3" fmla="*/ 1702689 w 1702689"/>
              <a:gd name="connsiteY3" fmla="*/ 553155 h 791310"/>
              <a:gd name="connsiteX4" fmla="*/ 1464564 w 1702689"/>
              <a:gd name="connsiteY4" fmla="*/ 791310 h 791310"/>
              <a:gd name="connsiteX5" fmla="*/ 238125 w 1702689"/>
              <a:gd name="connsiteY5" fmla="*/ 791310 h 791310"/>
              <a:gd name="connsiteX6" fmla="*/ 0 w 1702689"/>
              <a:gd name="connsiteY6" fmla="*/ 553155 h 791310"/>
              <a:gd name="connsiteX7" fmla="*/ 0 w 1702689"/>
              <a:gd name="connsiteY7" fmla="*/ 238155 h 791310"/>
              <a:gd name="connsiteX8" fmla="*/ 238125 w 1702689"/>
              <a:gd name="connsiteY8" fmla="*/ 0 h 791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2689" h="791310">
                <a:moveTo>
                  <a:pt x="238125" y="0"/>
                </a:moveTo>
                <a:lnTo>
                  <a:pt x="1464564" y="0"/>
                </a:lnTo>
                <a:cubicBezTo>
                  <a:pt x="1596077" y="0"/>
                  <a:pt x="1702689" y="106626"/>
                  <a:pt x="1702689" y="238155"/>
                </a:cubicBezTo>
                <a:lnTo>
                  <a:pt x="1702689" y="553155"/>
                </a:lnTo>
                <a:cubicBezTo>
                  <a:pt x="1702689" y="684684"/>
                  <a:pt x="1596077" y="791310"/>
                  <a:pt x="1464564" y="791310"/>
                </a:cubicBezTo>
                <a:lnTo>
                  <a:pt x="238125" y="791310"/>
                </a:lnTo>
                <a:cubicBezTo>
                  <a:pt x="106612" y="791310"/>
                  <a:pt x="0" y="684684"/>
                  <a:pt x="0" y="553155"/>
                </a:cubicBezTo>
                <a:lnTo>
                  <a:pt x="0" y="238155"/>
                </a:lnTo>
                <a:cubicBezTo>
                  <a:pt x="0" y="106626"/>
                  <a:pt x="106612" y="0"/>
                  <a:pt x="238125" y="0"/>
                </a:cubicBezTo>
                <a:close/>
              </a:path>
            </a:pathLst>
          </a:custGeom>
          <a:solidFill>
            <a:schemeClr val="accent1"/>
          </a:solidFill>
        </p:spPr>
        <p:txBody>
          <a:bodyPr wrap="square" tIns="72000" anchor="ctr" anchorCtr="0">
            <a:noAutofit/>
          </a:bodyPr>
          <a:lstStyle>
            <a:lvl1pPr marL="0" indent="0" algn="ctr">
              <a:buNone/>
              <a:defRPr sz="39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00/00</a:t>
            </a:r>
          </a:p>
        </p:txBody>
      </p:sp>
      <p:sp>
        <p:nvSpPr>
          <p:cNvPr id="13" name="Tijdelijke aanduiding voor tekst 12">
            <a:extLst>
              <a:ext uri="{FF2B5EF4-FFF2-40B4-BE49-F238E27FC236}">
                <a16:creationId xmlns:a16="http://schemas.microsoft.com/office/drawing/2014/main" id="{F7FF9D48-86EB-0D5C-E795-F1AC00A64FF5}"/>
              </a:ext>
            </a:extLst>
          </p:cNvPr>
          <p:cNvSpPr>
            <a:spLocks noGrp="1"/>
          </p:cNvSpPr>
          <p:nvPr>
            <p:ph type="body" sz="half" idx="26" hasCustomPrompt="1"/>
          </p:nvPr>
        </p:nvSpPr>
        <p:spPr>
          <a:xfrm>
            <a:off x="234000" y="2232000"/>
            <a:ext cx="1702689" cy="791310"/>
          </a:xfrm>
          <a:custGeom>
            <a:avLst/>
            <a:gdLst>
              <a:gd name="connsiteX0" fmla="*/ 238125 w 1702689"/>
              <a:gd name="connsiteY0" fmla="*/ 0 h 791310"/>
              <a:gd name="connsiteX1" fmla="*/ 1464564 w 1702689"/>
              <a:gd name="connsiteY1" fmla="*/ 0 h 791310"/>
              <a:gd name="connsiteX2" fmla="*/ 1702689 w 1702689"/>
              <a:gd name="connsiteY2" fmla="*/ 238155 h 791310"/>
              <a:gd name="connsiteX3" fmla="*/ 1702689 w 1702689"/>
              <a:gd name="connsiteY3" fmla="*/ 553155 h 791310"/>
              <a:gd name="connsiteX4" fmla="*/ 1464564 w 1702689"/>
              <a:gd name="connsiteY4" fmla="*/ 791310 h 791310"/>
              <a:gd name="connsiteX5" fmla="*/ 238125 w 1702689"/>
              <a:gd name="connsiteY5" fmla="*/ 791310 h 791310"/>
              <a:gd name="connsiteX6" fmla="*/ 0 w 1702689"/>
              <a:gd name="connsiteY6" fmla="*/ 553155 h 791310"/>
              <a:gd name="connsiteX7" fmla="*/ 0 w 1702689"/>
              <a:gd name="connsiteY7" fmla="*/ 238155 h 791310"/>
              <a:gd name="connsiteX8" fmla="*/ 238125 w 1702689"/>
              <a:gd name="connsiteY8" fmla="*/ 0 h 791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2689" h="791310">
                <a:moveTo>
                  <a:pt x="238125" y="0"/>
                </a:moveTo>
                <a:lnTo>
                  <a:pt x="1464564" y="0"/>
                </a:lnTo>
                <a:cubicBezTo>
                  <a:pt x="1596077" y="0"/>
                  <a:pt x="1702689" y="106626"/>
                  <a:pt x="1702689" y="238155"/>
                </a:cubicBezTo>
                <a:lnTo>
                  <a:pt x="1702689" y="553155"/>
                </a:lnTo>
                <a:cubicBezTo>
                  <a:pt x="1702689" y="684684"/>
                  <a:pt x="1596077" y="791310"/>
                  <a:pt x="1464564" y="791310"/>
                </a:cubicBezTo>
                <a:lnTo>
                  <a:pt x="238125" y="791310"/>
                </a:lnTo>
                <a:cubicBezTo>
                  <a:pt x="106612" y="791310"/>
                  <a:pt x="0" y="684684"/>
                  <a:pt x="0" y="553155"/>
                </a:cubicBezTo>
                <a:lnTo>
                  <a:pt x="0" y="238155"/>
                </a:lnTo>
                <a:cubicBezTo>
                  <a:pt x="0" y="106626"/>
                  <a:pt x="106612" y="0"/>
                  <a:pt x="238125" y="0"/>
                </a:cubicBezTo>
                <a:close/>
              </a:path>
            </a:pathLst>
          </a:custGeom>
          <a:solidFill>
            <a:schemeClr val="accent3"/>
          </a:solidFill>
        </p:spPr>
        <p:txBody>
          <a:bodyPr wrap="square" tIns="72000" anchor="ctr" anchorCtr="0">
            <a:noAutofit/>
          </a:bodyPr>
          <a:lstStyle>
            <a:lvl1pPr marL="0" indent="0" algn="ctr">
              <a:buNone/>
              <a:defRPr sz="39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00/00</a:t>
            </a:r>
          </a:p>
        </p:txBody>
      </p:sp>
      <p:sp>
        <p:nvSpPr>
          <p:cNvPr id="15" name="Tijdelijke aanduiding voor tekst 14">
            <a:extLst>
              <a:ext uri="{FF2B5EF4-FFF2-40B4-BE49-F238E27FC236}">
                <a16:creationId xmlns:a16="http://schemas.microsoft.com/office/drawing/2014/main" id="{BA76A32A-8383-69F1-4BFD-3FECACAA945B}"/>
              </a:ext>
            </a:extLst>
          </p:cNvPr>
          <p:cNvSpPr>
            <a:spLocks noGrp="1"/>
          </p:cNvSpPr>
          <p:nvPr>
            <p:ph type="body" sz="half" idx="28" hasCustomPrompt="1"/>
          </p:nvPr>
        </p:nvSpPr>
        <p:spPr>
          <a:xfrm>
            <a:off x="234000" y="3168000"/>
            <a:ext cx="1702689" cy="791310"/>
          </a:xfrm>
          <a:custGeom>
            <a:avLst/>
            <a:gdLst>
              <a:gd name="connsiteX0" fmla="*/ 238125 w 1702689"/>
              <a:gd name="connsiteY0" fmla="*/ 0 h 791310"/>
              <a:gd name="connsiteX1" fmla="*/ 1464564 w 1702689"/>
              <a:gd name="connsiteY1" fmla="*/ 0 h 791310"/>
              <a:gd name="connsiteX2" fmla="*/ 1702689 w 1702689"/>
              <a:gd name="connsiteY2" fmla="*/ 238155 h 791310"/>
              <a:gd name="connsiteX3" fmla="*/ 1702689 w 1702689"/>
              <a:gd name="connsiteY3" fmla="*/ 553155 h 791310"/>
              <a:gd name="connsiteX4" fmla="*/ 1464564 w 1702689"/>
              <a:gd name="connsiteY4" fmla="*/ 791310 h 791310"/>
              <a:gd name="connsiteX5" fmla="*/ 238125 w 1702689"/>
              <a:gd name="connsiteY5" fmla="*/ 791310 h 791310"/>
              <a:gd name="connsiteX6" fmla="*/ 0 w 1702689"/>
              <a:gd name="connsiteY6" fmla="*/ 553155 h 791310"/>
              <a:gd name="connsiteX7" fmla="*/ 0 w 1702689"/>
              <a:gd name="connsiteY7" fmla="*/ 238155 h 791310"/>
              <a:gd name="connsiteX8" fmla="*/ 238125 w 1702689"/>
              <a:gd name="connsiteY8" fmla="*/ 0 h 791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2689" h="791310">
                <a:moveTo>
                  <a:pt x="238125" y="0"/>
                </a:moveTo>
                <a:lnTo>
                  <a:pt x="1464564" y="0"/>
                </a:lnTo>
                <a:cubicBezTo>
                  <a:pt x="1596077" y="0"/>
                  <a:pt x="1702689" y="106626"/>
                  <a:pt x="1702689" y="238155"/>
                </a:cubicBezTo>
                <a:lnTo>
                  <a:pt x="1702689" y="553155"/>
                </a:lnTo>
                <a:cubicBezTo>
                  <a:pt x="1702689" y="684684"/>
                  <a:pt x="1596077" y="791310"/>
                  <a:pt x="1464564" y="791310"/>
                </a:cubicBezTo>
                <a:lnTo>
                  <a:pt x="238125" y="791310"/>
                </a:lnTo>
                <a:cubicBezTo>
                  <a:pt x="106612" y="791310"/>
                  <a:pt x="0" y="684684"/>
                  <a:pt x="0" y="553155"/>
                </a:cubicBezTo>
                <a:lnTo>
                  <a:pt x="0" y="238155"/>
                </a:lnTo>
                <a:cubicBezTo>
                  <a:pt x="0" y="106626"/>
                  <a:pt x="106612" y="0"/>
                  <a:pt x="238125" y="0"/>
                </a:cubicBezTo>
                <a:close/>
              </a:path>
            </a:pathLst>
          </a:custGeom>
          <a:solidFill>
            <a:schemeClr val="accent1"/>
          </a:solidFill>
        </p:spPr>
        <p:txBody>
          <a:bodyPr wrap="square" tIns="72000" anchor="ctr" anchorCtr="0">
            <a:noAutofit/>
          </a:bodyPr>
          <a:lstStyle>
            <a:lvl1pPr marL="0" indent="0" algn="ctr">
              <a:buNone/>
              <a:defRPr sz="39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00/00</a:t>
            </a:r>
          </a:p>
        </p:txBody>
      </p:sp>
      <p:sp>
        <p:nvSpPr>
          <p:cNvPr id="19" name="Tijdelijke aanduiding voor tekst 18">
            <a:extLst>
              <a:ext uri="{FF2B5EF4-FFF2-40B4-BE49-F238E27FC236}">
                <a16:creationId xmlns:a16="http://schemas.microsoft.com/office/drawing/2014/main" id="{14156CB4-345A-C62B-B887-D7BD2176A8E9}"/>
              </a:ext>
            </a:extLst>
          </p:cNvPr>
          <p:cNvSpPr>
            <a:spLocks noGrp="1"/>
          </p:cNvSpPr>
          <p:nvPr>
            <p:ph type="body" sz="half" idx="30" hasCustomPrompt="1"/>
          </p:nvPr>
        </p:nvSpPr>
        <p:spPr>
          <a:xfrm>
            <a:off x="234000" y="4104000"/>
            <a:ext cx="1702689" cy="791310"/>
          </a:xfrm>
          <a:custGeom>
            <a:avLst/>
            <a:gdLst>
              <a:gd name="connsiteX0" fmla="*/ 238125 w 1702689"/>
              <a:gd name="connsiteY0" fmla="*/ 0 h 791310"/>
              <a:gd name="connsiteX1" fmla="*/ 1464564 w 1702689"/>
              <a:gd name="connsiteY1" fmla="*/ 0 h 791310"/>
              <a:gd name="connsiteX2" fmla="*/ 1702689 w 1702689"/>
              <a:gd name="connsiteY2" fmla="*/ 238155 h 791310"/>
              <a:gd name="connsiteX3" fmla="*/ 1702689 w 1702689"/>
              <a:gd name="connsiteY3" fmla="*/ 553155 h 791310"/>
              <a:gd name="connsiteX4" fmla="*/ 1464564 w 1702689"/>
              <a:gd name="connsiteY4" fmla="*/ 791310 h 791310"/>
              <a:gd name="connsiteX5" fmla="*/ 238125 w 1702689"/>
              <a:gd name="connsiteY5" fmla="*/ 791310 h 791310"/>
              <a:gd name="connsiteX6" fmla="*/ 0 w 1702689"/>
              <a:gd name="connsiteY6" fmla="*/ 553155 h 791310"/>
              <a:gd name="connsiteX7" fmla="*/ 0 w 1702689"/>
              <a:gd name="connsiteY7" fmla="*/ 238155 h 791310"/>
              <a:gd name="connsiteX8" fmla="*/ 238125 w 1702689"/>
              <a:gd name="connsiteY8" fmla="*/ 0 h 791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2689" h="791310">
                <a:moveTo>
                  <a:pt x="238125" y="0"/>
                </a:moveTo>
                <a:lnTo>
                  <a:pt x="1464564" y="0"/>
                </a:lnTo>
                <a:cubicBezTo>
                  <a:pt x="1596077" y="0"/>
                  <a:pt x="1702689" y="106626"/>
                  <a:pt x="1702689" y="238155"/>
                </a:cubicBezTo>
                <a:lnTo>
                  <a:pt x="1702689" y="553155"/>
                </a:lnTo>
                <a:cubicBezTo>
                  <a:pt x="1702689" y="684684"/>
                  <a:pt x="1596077" y="791310"/>
                  <a:pt x="1464564" y="791310"/>
                </a:cubicBezTo>
                <a:lnTo>
                  <a:pt x="238125" y="791310"/>
                </a:lnTo>
                <a:cubicBezTo>
                  <a:pt x="106612" y="791310"/>
                  <a:pt x="0" y="684684"/>
                  <a:pt x="0" y="553155"/>
                </a:cubicBezTo>
                <a:lnTo>
                  <a:pt x="0" y="238155"/>
                </a:lnTo>
                <a:cubicBezTo>
                  <a:pt x="0" y="106626"/>
                  <a:pt x="106612" y="0"/>
                  <a:pt x="238125" y="0"/>
                </a:cubicBezTo>
                <a:close/>
              </a:path>
            </a:pathLst>
          </a:custGeom>
          <a:solidFill>
            <a:schemeClr val="accent3"/>
          </a:solidFill>
        </p:spPr>
        <p:txBody>
          <a:bodyPr wrap="square" tIns="72000" anchor="ctr" anchorCtr="0">
            <a:noAutofit/>
          </a:bodyPr>
          <a:lstStyle>
            <a:lvl1pPr marL="0" indent="0" algn="ctr">
              <a:buNone/>
              <a:defRPr sz="39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00/00</a:t>
            </a:r>
          </a:p>
        </p:txBody>
      </p:sp>
      <p:sp>
        <p:nvSpPr>
          <p:cNvPr id="24" name="Tijdelijke aanduiding voor tekst 23">
            <a:extLst>
              <a:ext uri="{FF2B5EF4-FFF2-40B4-BE49-F238E27FC236}">
                <a16:creationId xmlns:a16="http://schemas.microsoft.com/office/drawing/2014/main" id="{312CF635-940F-0BB9-BE12-6BF75A7AD935}"/>
              </a:ext>
            </a:extLst>
          </p:cNvPr>
          <p:cNvSpPr>
            <a:spLocks noGrp="1"/>
          </p:cNvSpPr>
          <p:nvPr>
            <p:ph type="body" sz="half" idx="13" hasCustomPrompt="1"/>
          </p:nvPr>
        </p:nvSpPr>
        <p:spPr>
          <a:xfrm>
            <a:off x="2088388" y="1296000"/>
            <a:ext cx="2412238" cy="792000"/>
          </a:xfrm>
          <a:custGeom>
            <a:avLst/>
            <a:gdLst>
              <a:gd name="connsiteX0" fmla="*/ 238125 w 2412238"/>
              <a:gd name="connsiteY0" fmla="*/ 0 h 756761"/>
              <a:gd name="connsiteX1" fmla="*/ 2174113 w 2412238"/>
              <a:gd name="connsiteY1" fmla="*/ 0 h 756761"/>
              <a:gd name="connsiteX2" fmla="*/ 2412238 w 2412238"/>
              <a:gd name="connsiteY2" fmla="*/ 238155 h 756761"/>
              <a:gd name="connsiteX3" fmla="*/ 2412238 w 2412238"/>
              <a:gd name="connsiteY3" fmla="*/ 518607 h 756761"/>
              <a:gd name="connsiteX4" fmla="*/ 2174113 w 2412238"/>
              <a:gd name="connsiteY4" fmla="*/ 756761 h 756761"/>
              <a:gd name="connsiteX5" fmla="*/ 238125 w 2412238"/>
              <a:gd name="connsiteY5" fmla="*/ 756761 h 756761"/>
              <a:gd name="connsiteX6" fmla="*/ 0 w 2412238"/>
              <a:gd name="connsiteY6" fmla="*/ 518607 h 756761"/>
              <a:gd name="connsiteX7" fmla="*/ 0 w 2412238"/>
              <a:gd name="connsiteY7" fmla="*/ 238155 h 756761"/>
              <a:gd name="connsiteX8" fmla="*/ 238125 w 2412238"/>
              <a:gd name="connsiteY8" fmla="*/ 0 h 756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2238" h="756761">
                <a:moveTo>
                  <a:pt x="238125" y="0"/>
                </a:moveTo>
                <a:lnTo>
                  <a:pt x="2174113" y="0"/>
                </a:lnTo>
                <a:cubicBezTo>
                  <a:pt x="2305626" y="0"/>
                  <a:pt x="2412238" y="106626"/>
                  <a:pt x="2412238" y="238155"/>
                </a:cubicBezTo>
                <a:lnTo>
                  <a:pt x="2412238" y="518607"/>
                </a:lnTo>
                <a:cubicBezTo>
                  <a:pt x="2412238" y="650136"/>
                  <a:pt x="2305626" y="756761"/>
                  <a:pt x="2174113" y="756761"/>
                </a:cubicBezTo>
                <a:lnTo>
                  <a:pt x="238125" y="756761"/>
                </a:lnTo>
                <a:cubicBezTo>
                  <a:pt x="106612" y="756761"/>
                  <a:pt x="0" y="650136"/>
                  <a:pt x="0" y="518607"/>
                </a:cubicBezTo>
                <a:lnTo>
                  <a:pt x="0" y="238155"/>
                </a:lnTo>
                <a:cubicBezTo>
                  <a:pt x="0" y="106626"/>
                  <a:pt x="106612" y="0"/>
                  <a:pt x="238125" y="0"/>
                </a:cubicBezTo>
                <a:close/>
              </a:path>
            </a:pathLst>
          </a:custGeom>
          <a:solidFill>
            <a:schemeClr val="accent5"/>
          </a:solidFill>
        </p:spPr>
        <p:txBody>
          <a:bodyPr wrap="square" lIns="360000" rIns="108000" anchor="ctr" anchorCtr="0">
            <a:noAutofit/>
          </a:bodyPr>
          <a:lstStyle>
            <a:lvl1pPr marL="0" indent="0">
              <a:lnSpc>
                <a:spcPct val="100000"/>
              </a:lnSpc>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te bewerken</a:t>
            </a:r>
          </a:p>
        </p:txBody>
      </p:sp>
      <p:sp>
        <p:nvSpPr>
          <p:cNvPr id="25" name="Tijdelijke aanduiding voor tekst 24">
            <a:extLst>
              <a:ext uri="{FF2B5EF4-FFF2-40B4-BE49-F238E27FC236}">
                <a16:creationId xmlns:a16="http://schemas.microsoft.com/office/drawing/2014/main" id="{D4D70E62-2496-A3BF-7CCA-2584C8608EF5}"/>
              </a:ext>
            </a:extLst>
          </p:cNvPr>
          <p:cNvSpPr>
            <a:spLocks noGrp="1"/>
          </p:cNvSpPr>
          <p:nvPr>
            <p:ph type="body" sz="half" idx="31" hasCustomPrompt="1"/>
          </p:nvPr>
        </p:nvSpPr>
        <p:spPr>
          <a:xfrm>
            <a:off x="6498000" y="1296000"/>
            <a:ext cx="2412238" cy="792000"/>
          </a:xfrm>
          <a:custGeom>
            <a:avLst/>
            <a:gdLst>
              <a:gd name="connsiteX0" fmla="*/ 238125 w 2412238"/>
              <a:gd name="connsiteY0" fmla="*/ 0 h 756761"/>
              <a:gd name="connsiteX1" fmla="*/ 2174113 w 2412238"/>
              <a:gd name="connsiteY1" fmla="*/ 0 h 756761"/>
              <a:gd name="connsiteX2" fmla="*/ 2412238 w 2412238"/>
              <a:gd name="connsiteY2" fmla="*/ 238155 h 756761"/>
              <a:gd name="connsiteX3" fmla="*/ 2412238 w 2412238"/>
              <a:gd name="connsiteY3" fmla="*/ 518607 h 756761"/>
              <a:gd name="connsiteX4" fmla="*/ 2174113 w 2412238"/>
              <a:gd name="connsiteY4" fmla="*/ 756761 h 756761"/>
              <a:gd name="connsiteX5" fmla="*/ 238125 w 2412238"/>
              <a:gd name="connsiteY5" fmla="*/ 756761 h 756761"/>
              <a:gd name="connsiteX6" fmla="*/ 0 w 2412238"/>
              <a:gd name="connsiteY6" fmla="*/ 518607 h 756761"/>
              <a:gd name="connsiteX7" fmla="*/ 0 w 2412238"/>
              <a:gd name="connsiteY7" fmla="*/ 238155 h 756761"/>
              <a:gd name="connsiteX8" fmla="*/ 238125 w 2412238"/>
              <a:gd name="connsiteY8" fmla="*/ 0 h 756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2238" h="756761">
                <a:moveTo>
                  <a:pt x="238125" y="0"/>
                </a:moveTo>
                <a:lnTo>
                  <a:pt x="2174113" y="0"/>
                </a:lnTo>
                <a:cubicBezTo>
                  <a:pt x="2305626" y="0"/>
                  <a:pt x="2412238" y="106626"/>
                  <a:pt x="2412238" y="238155"/>
                </a:cubicBezTo>
                <a:lnTo>
                  <a:pt x="2412238" y="518607"/>
                </a:lnTo>
                <a:cubicBezTo>
                  <a:pt x="2412238" y="650136"/>
                  <a:pt x="2305626" y="756761"/>
                  <a:pt x="2174113" y="756761"/>
                </a:cubicBezTo>
                <a:lnTo>
                  <a:pt x="238125" y="756761"/>
                </a:lnTo>
                <a:cubicBezTo>
                  <a:pt x="106612" y="756761"/>
                  <a:pt x="0" y="650136"/>
                  <a:pt x="0" y="518607"/>
                </a:cubicBezTo>
                <a:lnTo>
                  <a:pt x="0" y="238155"/>
                </a:lnTo>
                <a:cubicBezTo>
                  <a:pt x="0" y="106626"/>
                  <a:pt x="106612" y="0"/>
                  <a:pt x="238125" y="0"/>
                </a:cubicBezTo>
                <a:close/>
              </a:path>
            </a:pathLst>
          </a:custGeom>
          <a:solidFill>
            <a:srgbClr val="ECE8FC"/>
          </a:solidFill>
        </p:spPr>
        <p:txBody>
          <a:bodyPr wrap="square" lIns="360000" rIns="108000" anchor="ctr" anchorCtr="0">
            <a:noAutofit/>
          </a:bodyPr>
          <a:lstStyle>
            <a:lvl1pPr marL="0" indent="0">
              <a:lnSpc>
                <a:spcPct val="100000"/>
              </a:lnSpc>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te bewerken</a:t>
            </a:r>
          </a:p>
        </p:txBody>
      </p:sp>
      <p:sp>
        <p:nvSpPr>
          <p:cNvPr id="26" name="Tijdelijke aanduiding voor tekst 25">
            <a:extLst>
              <a:ext uri="{FF2B5EF4-FFF2-40B4-BE49-F238E27FC236}">
                <a16:creationId xmlns:a16="http://schemas.microsoft.com/office/drawing/2014/main" id="{23E1CB65-74ED-131A-9B7A-CB55AFD0FF80}"/>
              </a:ext>
            </a:extLst>
          </p:cNvPr>
          <p:cNvSpPr>
            <a:spLocks noGrp="1"/>
          </p:cNvSpPr>
          <p:nvPr>
            <p:ph type="body" sz="half" idx="32" hasCustomPrompt="1"/>
          </p:nvPr>
        </p:nvSpPr>
        <p:spPr>
          <a:xfrm>
            <a:off x="4645012" y="1296000"/>
            <a:ext cx="1702689" cy="791310"/>
          </a:xfrm>
          <a:custGeom>
            <a:avLst/>
            <a:gdLst>
              <a:gd name="connsiteX0" fmla="*/ 238125 w 1702689"/>
              <a:gd name="connsiteY0" fmla="*/ 0 h 791310"/>
              <a:gd name="connsiteX1" fmla="*/ 1464564 w 1702689"/>
              <a:gd name="connsiteY1" fmla="*/ 0 h 791310"/>
              <a:gd name="connsiteX2" fmla="*/ 1702689 w 1702689"/>
              <a:gd name="connsiteY2" fmla="*/ 238155 h 791310"/>
              <a:gd name="connsiteX3" fmla="*/ 1702689 w 1702689"/>
              <a:gd name="connsiteY3" fmla="*/ 553155 h 791310"/>
              <a:gd name="connsiteX4" fmla="*/ 1464564 w 1702689"/>
              <a:gd name="connsiteY4" fmla="*/ 791310 h 791310"/>
              <a:gd name="connsiteX5" fmla="*/ 238125 w 1702689"/>
              <a:gd name="connsiteY5" fmla="*/ 791310 h 791310"/>
              <a:gd name="connsiteX6" fmla="*/ 0 w 1702689"/>
              <a:gd name="connsiteY6" fmla="*/ 553155 h 791310"/>
              <a:gd name="connsiteX7" fmla="*/ 0 w 1702689"/>
              <a:gd name="connsiteY7" fmla="*/ 238155 h 791310"/>
              <a:gd name="connsiteX8" fmla="*/ 238125 w 1702689"/>
              <a:gd name="connsiteY8" fmla="*/ 0 h 791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2689" h="791310">
                <a:moveTo>
                  <a:pt x="238125" y="0"/>
                </a:moveTo>
                <a:lnTo>
                  <a:pt x="1464564" y="0"/>
                </a:lnTo>
                <a:cubicBezTo>
                  <a:pt x="1596077" y="0"/>
                  <a:pt x="1702689" y="106626"/>
                  <a:pt x="1702689" y="238155"/>
                </a:cubicBezTo>
                <a:lnTo>
                  <a:pt x="1702689" y="553155"/>
                </a:lnTo>
                <a:cubicBezTo>
                  <a:pt x="1702689" y="684684"/>
                  <a:pt x="1596077" y="791310"/>
                  <a:pt x="1464564" y="791310"/>
                </a:cubicBezTo>
                <a:lnTo>
                  <a:pt x="238125" y="791310"/>
                </a:lnTo>
                <a:cubicBezTo>
                  <a:pt x="106612" y="791310"/>
                  <a:pt x="0" y="684684"/>
                  <a:pt x="0" y="553155"/>
                </a:cubicBezTo>
                <a:lnTo>
                  <a:pt x="0" y="238155"/>
                </a:lnTo>
                <a:cubicBezTo>
                  <a:pt x="0" y="106626"/>
                  <a:pt x="106612" y="0"/>
                  <a:pt x="238125" y="0"/>
                </a:cubicBezTo>
                <a:close/>
              </a:path>
            </a:pathLst>
          </a:custGeom>
          <a:solidFill>
            <a:schemeClr val="accent3"/>
          </a:solidFill>
        </p:spPr>
        <p:txBody>
          <a:bodyPr wrap="square" tIns="72000" anchor="ctr" anchorCtr="0">
            <a:noAutofit/>
          </a:bodyPr>
          <a:lstStyle>
            <a:lvl1pPr marL="0" indent="0" algn="ctr">
              <a:buNone/>
              <a:defRPr sz="39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00/00</a:t>
            </a:r>
          </a:p>
        </p:txBody>
      </p:sp>
      <p:sp>
        <p:nvSpPr>
          <p:cNvPr id="27" name="Tijdelijke aanduiding voor tekst 26">
            <a:extLst>
              <a:ext uri="{FF2B5EF4-FFF2-40B4-BE49-F238E27FC236}">
                <a16:creationId xmlns:a16="http://schemas.microsoft.com/office/drawing/2014/main" id="{E70753A2-4E13-FD84-77CC-EF743B486260}"/>
              </a:ext>
            </a:extLst>
          </p:cNvPr>
          <p:cNvSpPr>
            <a:spLocks noGrp="1"/>
          </p:cNvSpPr>
          <p:nvPr>
            <p:ph type="body" sz="half" idx="33" hasCustomPrompt="1"/>
          </p:nvPr>
        </p:nvSpPr>
        <p:spPr>
          <a:xfrm>
            <a:off x="4645012" y="2232000"/>
            <a:ext cx="1702689" cy="791310"/>
          </a:xfrm>
          <a:custGeom>
            <a:avLst/>
            <a:gdLst>
              <a:gd name="connsiteX0" fmla="*/ 238125 w 1702689"/>
              <a:gd name="connsiteY0" fmla="*/ 0 h 791310"/>
              <a:gd name="connsiteX1" fmla="*/ 1464564 w 1702689"/>
              <a:gd name="connsiteY1" fmla="*/ 0 h 791310"/>
              <a:gd name="connsiteX2" fmla="*/ 1702689 w 1702689"/>
              <a:gd name="connsiteY2" fmla="*/ 238155 h 791310"/>
              <a:gd name="connsiteX3" fmla="*/ 1702689 w 1702689"/>
              <a:gd name="connsiteY3" fmla="*/ 553155 h 791310"/>
              <a:gd name="connsiteX4" fmla="*/ 1464564 w 1702689"/>
              <a:gd name="connsiteY4" fmla="*/ 791310 h 791310"/>
              <a:gd name="connsiteX5" fmla="*/ 238125 w 1702689"/>
              <a:gd name="connsiteY5" fmla="*/ 791310 h 791310"/>
              <a:gd name="connsiteX6" fmla="*/ 0 w 1702689"/>
              <a:gd name="connsiteY6" fmla="*/ 553155 h 791310"/>
              <a:gd name="connsiteX7" fmla="*/ 0 w 1702689"/>
              <a:gd name="connsiteY7" fmla="*/ 238155 h 791310"/>
              <a:gd name="connsiteX8" fmla="*/ 238125 w 1702689"/>
              <a:gd name="connsiteY8" fmla="*/ 0 h 791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2689" h="791310">
                <a:moveTo>
                  <a:pt x="238125" y="0"/>
                </a:moveTo>
                <a:lnTo>
                  <a:pt x="1464564" y="0"/>
                </a:lnTo>
                <a:cubicBezTo>
                  <a:pt x="1596077" y="0"/>
                  <a:pt x="1702689" y="106626"/>
                  <a:pt x="1702689" y="238155"/>
                </a:cubicBezTo>
                <a:lnTo>
                  <a:pt x="1702689" y="553155"/>
                </a:lnTo>
                <a:cubicBezTo>
                  <a:pt x="1702689" y="684684"/>
                  <a:pt x="1596077" y="791310"/>
                  <a:pt x="1464564" y="791310"/>
                </a:cubicBezTo>
                <a:lnTo>
                  <a:pt x="238125" y="791310"/>
                </a:lnTo>
                <a:cubicBezTo>
                  <a:pt x="106612" y="791310"/>
                  <a:pt x="0" y="684684"/>
                  <a:pt x="0" y="553155"/>
                </a:cubicBezTo>
                <a:lnTo>
                  <a:pt x="0" y="238155"/>
                </a:lnTo>
                <a:cubicBezTo>
                  <a:pt x="0" y="106626"/>
                  <a:pt x="106612" y="0"/>
                  <a:pt x="238125" y="0"/>
                </a:cubicBezTo>
                <a:close/>
              </a:path>
            </a:pathLst>
          </a:custGeom>
          <a:solidFill>
            <a:schemeClr val="accent1"/>
          </a:solidFill>
        </p:spPr>
        <p:txBody>
          <a:bodyPr wrap="square" tIns="72000" anchor="ctr" anchorCtr="0">
            <a:noAutofit/>
          </a:bodyPr>
          <a:lstStyle>
            <a:lvl1pPr marL="0" indent="0" algn="ctr">
              <a:buNone/>
              <a:defRPr sz="39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00/00</a:t>
            </a:r>
          </a:p>
        </p:txBody>
      </p:sp>
      <p:sp>
        <p:nvSpPr>
          <p:cNvPr id="29" name="Tijdelijke aanduiding voor tekst 28">
            <a:extLst>
              <a:ext uri="{FF2B5EF4-FFF2-40B4-BE49-F238E27FC236}">
                <a16:creationId xmlns:a16="http://schemas.microsoft.com/office/drawing/2014/main" id="{6B1E8C64-CEF8-876C-A3EE-CFF2898C8B1D}"/>
              </a:ext>
            </a:extLst>
          </p:cNvPr>
          <p:cNvSpPr>
            <a:spLocks noGrp="1"/>
          </p:cNvSpPr>
          <p:nvPr>
            <p:ph type="body" sz="half" idx="34" hasCustomPrompt="1"/>
          </p:nvPr>
        </p:nvSpPr>
        <p:spPr>
          <a:xfrm>
            <a:off x="4645012" y="3168000"/>
            <a:ext cx="1702689" cy="791310"/>
          </a:xfrm>
          <a:custGeom>
            <a:avLst/>
            <a:gdLst>
              <a:gd name="connsiteX0" fmla="*/ 238125 w 1702689"/>
              <a:gd name="connsiteY0" fmla="*/ 0 h 791310"/>
              <a:gd name="connsiteX1" fmla="*/ 1464564 w 1702689"/>
              <a:gd name="connsiteY1" fmla="*/ 0 h 791310"/>
              <a:gd name="connsiteX2" fmla="*/ 1702689 w 1702689"/>
              <a:gd name="connsiteY2" fmla="*/ 238155 h 791310"/>
              <a:gd name="connsiteX3" fmla="*/ 1702689 w 1702689"/>
              <a:gd name="connsiteY3" fmla="*/ 553155 h 791310"/>
              <a:gd name="connsiteX4" fmla="*/ 1464564 w 1702689"/>
              <a:gd name="connsiteY4" fmla="*/ 791310 h 791310"/>
              <a:gd name="connsiteX5" fmla="*/ 238125 w 1702689"/>
              <a:gd name="connsiteY5" fmla="*/ 791310 h 791310"/>
              <a:gd name="connsiteX6" fmla="*/ 0 w 1702689"/>
              <a:gd name="connsiteY6" fmla="*/ 553155 h 791310"/>
              <a:gd name="connsiteX7" fmla="*/ 0 w 1702689"/>
              <a:gd name="connsiteY7" fmla="*/ 238155 h 791310"/>
              <a:gd name="connsiteX8" fmla="*/ 238125 w 1702689"/>
              <a:gd name="connsiteY8" fmla="*/ 0 h 791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2689" h="791310">
                <a:moveTo>
                  <a:pt x="238125" y="0"/>
                </a:moveTo>
                <a:lnTo>
                  <a:pt x="1464564" y="0"/>
                </a:lnTo>
                <a:cubicBezTo>
                  <a:pt x="1596077" y="0"/>
                  <a:pt x="1702689" y="106626"/>
                  <a:pt x="1702689" y="238155"/>
                </a:cubicBezTo>
                <a:lnTo>
                  <a:pt x="1702689" y="553155"/>
                </a:lnTo>
                <a:cubicBezTo>
                  <a:pt x="1702689" y="684684"/>
                  <a:pt x="1596077" y="791310"/>
                  <a:pt x="1464564" y="791310"/>
                </a:cubicBezTo>
                <a:lnTo>
                  <a:pt x="238125" y="791310"/>
                </a:lnTo>
                <a:cubicBezTo>
                  <a:pt x="106612" y="791310"/>
                  <a:pt x="0" y="684684"/>
                  <a:pt x="0" y="553155"/>
                </a:cubicBezTo>
                <a:lnTo>
                  <a:pt x="0" y="238155"/>
                </a:lnTo>
                <a:cubicBezTo>
                  <a:pt x="0" y="106626"/>
                  <a:pt x="106612" y="0"/>
                  <a:pt x="238125" y="0"/>
                </a:cubicBezTo>
                <a:close/>
              </a:path>
            </a:pathLst>
          </a:custGeom>
          <a:solidFill>
            <a:schemeClr val="accent3"/>
          </a:solidFill>
        </p:spPr>
        <p:txBody>
          <a:bodyPr wrap="square" tIns="72000" anchor="ctr" anchorCtr="0">
            <a:noAutofit/>
          </a:bodyPr>
          <a:lstStyle>
            <a:lvl1pPr marL="0" indent="0" algn="ctr">
              <a:buNone/>
              <a:defRPr sz="39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00/00</a:t>
            </a:r>
          </a:p>
        </p:txBody>
      </p:sp>
      <p:sp>
        <p:nvSpPr>
          <p:cNvPr id="30" name="Tijdelijke aanduiding voor tekst 29">
            <a:extLst>
              <a:ext uri="{FF2B5EF4-FFF2-40B4-BE49-F238E27FC236}">
                <a16:creationId xmlns:a16="http://schemas.microsoft.com/office/drawing/2014/main" id="{15E8F482-D31C-7E8C-3576-06C1D00D17EF}"/>
              </a:ext>
            </a:extLst>
          </p:cNvPr>
          <p:cNvSpPr>
            <a:spLocks noGrp="1"/>
          </p:cNvSpPr>
          <p:nvPr>
            <p:ph type="body" sz="half" idx="35" hasCustomPrompt="1"/>
          </p:nvPr>
        </p:nvSpPr>
        <p:spPr>
          <a:xfrm>
            <a:off x="4645012" y="4104000"/>
            <a:ext cx="1702689" cy="791310"/>
          </a:xfrm>
          <a:custGeom>
            <a:avLst/>
            <a:gdLst>
              <a:gd name="connsiteX0" fmla="*/ 238125 w 1702689"/>
              <a:gd name="connsiteY0" fmla="*/ 0 h 791310"/>
              <a:gd name="connsiteX1" fmla="*/ 1464564 w 1702689"/>
              <a:gd name="connsiteY1" fmla="*/ 0 h 791310"/>
              <a:gd name="connsiteX2" fmla="*/ 1702689 w 1702689"/>
              <a:gd name="connsiteY2" fmla="*/ 238155 h 791310"/>
              <a:gd name="connsiteX3" fmla="*/ 1702689 w 1702689"/>
              <a:gd name="connsiteY3" fmla="*/ 553155 h 791310"/>
              <a:gd name="connsiteX4" fmla="*/ 1464564 w 1702689"/>
              <a:gd name="connsiteY4" fmla="*/ 791310 h 791310"/>
              <a:gd name="connsiteX5" fmla="*/ 238125 w 1702689"/>
              <a:gd name="connsiteY5" fmla="*/ 791310 h 791310"/>
              <a:gd name="connsiteX6" fmla="*/ 0 w 1702689"/>
              <a:gd name="connsiteY6" fmla="*/ 553155 h 791310"/>
              <a:gd name="connsiteX7" fmla="*/ 0 w 1702689"/>
              <a:gd name="connsiteY7" fmla="*/ 238155 h 791310"/>
              <a:gd name="connsiteX8" fmla="*/ 238125 w 1702689"/>
              <a:gd name="connsiteY8" fmla="*/ 0 h 791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02689" h="791310">
                <a:moveTo>
                  <a:pt x="238125" y="0"/>
                </a:moveTo>
                <a:lnTo>
                  <a:pt x="1464564" y="0"/>
                </a:lnTo>
                <a:cubicBezTo>
                  <a:pt x="1596077" y="0"/>
                  <a:pt x="1702689" y="106626"/>
                  <a:pt x="1702689" y="238155"/>
                </a:cubicBezTo>
                <a:lnTo>
                  <a:pt x="1702689" y="553155"/>
                </a:lnTo>
                <a:cubicBezTo>
                  <a:pt x="1702689" y="684684"/>
                  <a:pt x="1596077" y="791310"/>
                  <a:pt x="1464564" y="791310"/>
                </a:cubicBezTo>
                <a:lnTo>
                  <a:pt x="238125" y="791310"/>
                </a:lnTo>
                <a:cubicBezTo>
                  <a:pt x="106612" y="791310"/>
                  <a:pt x="0" y="684684"/>
                  <a:pt x="0" y="553155"/>
                </a:cubicBezTo>
                <a:lnTo>
                  <a:pt x="0" y="238155"/>
                </a:lnTo>
                <a:cubicBezTo>
                  <a:pt x="0" y="106626"/>
                  <a:pt x="106612" y="0"/>
                  <a:pt x="238125" y="0"/>
                </a:cubicBezTo>
                <a:close/>
              </a:path>
            </a:pathLst>
          </a:custGeom>
          <a:solidFill>
            <a:schemeClr val="accent1"/>
          </a:solidFill>
        </p:spPr>
        <p:txBody>
          <a:bodyPr wrap="square" tIns="72000" anchor="ctr" anchorCtr="0">
            <a:noAutofit/>
          </a:bodyPr>
          <a:lstStyle>
            <a:lvl1pPr marL="0" indent="0" algn="ctr">
              <a:buNone/>
              <a:defRPr sz="3900">
                <a:latin typeface="+mj-lt"/>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00/00</a:t>
            </a:r>
          </a:p>
        </p:txBody>
      </p:sp>
      <p:sp>
        <p:nvSpPr>
          <p:cNvPr id="31" name="Tijdelijke aanduiding voor tekst 30">
            <a:extLst>
              <a:ext uri="{FF2B5EF4-FFF2-40B4-BE49-F238E27FC236}">
                <a16:creationId xmlns:a16="http://schemas.microsoft.com/office/drawing/2014/main" id="{C90BE00F-113D-E7D6-A201-A481AAD69451}"/>
              </a:ext>
            </a:extLst>
          </p:cNvPr>
          <p:cNvSpPr>
            <a:spLocks noGrp="1"/>
          </p:cNvSpPr>
          <p:nvPr>
            <p:ph type="body" sz="half" idx="36" hasCustomPrompt="1"/>
          </p:nvPr>
        </p:nvSpPr>
        <p:spPr>
          <a:xfrm>
            <a:off x="2088388" y="2232000"/>
            <a:ext cx="2412238" cy="792000"/>
          </a:xfrm>
          <a:custGeom>
            <a:avLst/>
            <a:gdLst>
              <a:gd name="connsiteX0" fmla="*/ 238125 w 2412238"/>
              <a:gd name="connsiteY0" fmla="*/ 0 h 756761"/>
              <a:gd name="connsiteX1" fmla="*/ 2174113 w 2412238"/>
              <a:gd name="connsiteY1" fmla="*/ 0 h 756761"/>
              <a:gd name="connsiteX2" fmla="*/ 2412238 w 2412238"/>
              <a:gd name="connsiteY2" fmla="*/ 238155 h 756761"/>
              <a:gd name="connsiteX3" fmla="*/ 2412238 w 2412238"/>
              <a:gd name="connsiteY3" fmla="*/ 518607 h 756761"/>
              <a:gd name="connsiteX4" fmla="*/ 2174113 w 2412238"/>
              <a:gd name="connsiteY4" fmla="*/ 756761 h 756761"/>
              <a:gd name="connsiteX5" fmla="*/ 238125 w 2412238"/>
              <a:gd name="connsiteY5" fmla="*/ 756761 h 756761"/>
              <a:gd name="connsiteX6" fmla="*/ 0 w 2412238"/>
              <a:gd name="connsiteY6" fmla="*/ 518607 h 756761"/>
              <a:gd name="connsiteX7" fmla="*/ 0 w 2412238"/>
              <a:gd name="connsiteY7" fmla="*/ 238155 h 756761"/>
              <a:gd name="connsiteX8" fmla="*/ 238125 w 2412238"/>
              <a:gd name="connsiteY8" fmla="*/ 0 h 756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2238" h="756761">
                <a:moveTo>
                  <a:pt x="238125" y="0"/>
                </a:moveTo>
                <a:lnTo>
                  <a:pt x="2174113" y="0"/>
                </a:lnTo>
                <a:cubicBezTo>
                  <a:pt x="2305626" y="0"/>
                  <a:pt x="2412238" y="106626"/>
                  <a:pt x="2412238" y="238155"/>
                </a:cubicBezTo>
                <a:lnTo>
                  <a:pt x="2412238" y="518607"/>
                </a:lnTo>
                <a:cubicBezTo>
                  <a:pt x="2412238" y="650136"/>
                  <a:pt x="2305626" y="756761"/>
                  <a:pt x="2174113" y="756761"/>
                </a:cubicBezTo>
                <a:lnTo>
                  <a:pt x="238125" y="756761"/>
                </a:lnTo>
                <a:cubicBezTo>
                  <a:pt x="106612" y="756761"/>
                  <a:pt x="0" y="650136"/>
                  <a:pt x="0" y="518607"/>
                </a:cubicBezTo>
                <a:lnTo>
                  <a:pt x="0" y="238155"/>
                </a:lnTo>
                <a:cubicBezTo>
                  <a:pt x="0" y="106626"/>
                  <a:pt x="106612" y="0"/>
                  <a:pt x="238125" y="0"/>
                </a:cubicBezTo>
                <a:close/>
              </a:path>
            </a:pathLst>
          </a:custGeom>
          <a:solidFill>
            <a:srgbClr val="ECE8FC"/>
          </a:solidFill>
        </p:spPr>
        <p:txBody>
          <a:bodyPr wrap="square" lIns="360000" rIns="108000" anchor="ctr" anchorCtr="0">
            <a:noAutofit/>
          </a:bodyPr>
          <a:lstStyle>
            <a:lvl1pPr marL="0" indent="0">
              <a:lnSpc>
                <a:spcPct val="100000"/>
              </a:lnSpc>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te bewerken</a:t>
            </a:r>
          </a:p>
        </p:txBody>
      </p:sp>
      <p:sp>
        <p:nvSpPr>
          <p:cNvPr id="32" name="Tijdelijke aanduiding voor tekst 31">
            <a:extLst>
              <a:ext uri="{FF2B5EF4-FFF2-40B4-BE49-F238E27FC236}">
                <a16:creationId xmlns:a16="http://schemas.microsoft.com/office/drawing/2014/main" id="{418873AC-50CB-D151-D6C5-A6EB5454501E}"/>
              </a:ext>
            </a:extLst>
          </p:cNvPr>
          <p:cNvSpPr>
            <a:spLocks noGrp="1"/>
          </p:cNvSpPr>
          <p:nvPr>
            <p:ph type="body" sz="half" idx="37" hasCustomPrompt="1"/>
          </p:nvPr>
        </p:nvSpPr>
        <p:spPr>
          <a:xfrm>
            <a:off x="6498000" y="2232000"/>
            <a:ext cx="2412238" cy="792000"/>
          </a:xfrm>
          <a:custGeom>
            <a:avLst/>
            <a:gdLst>
              <a:gd name="connsiteX0" fmla="*/ 238125 w 2412238"/>
              <a:gd name="connsiteY0" fmla="*/ 0 h 756761"/>
              <a:gd name="connsiteX1" fmla="*/ 2174113 w 2412238"/>
              <a:gd name="connsiteY1" fmla="*/ 0 h 756761"/>
              <a:gd name="connsiteX2" fmla="*/ 2412238 w 2412238"/>
              <a:gd name="connsiteY2" fmla="*/ 238155 h 756761"/>
              <a:gd name="connsiteX3" fmla="*/ 2412238 w 2412238"/>
              <a:gd name="connsiteY3" fmla="*/ 518607 h 756761"/>
              <a:gd name="connsiteX4" fmla="*/ 2174113 w 2412238"/>
              <a:gd name="connsiteY4" fmla="*/ 756761 h 756761"/>
              <a:gd name="connsiteX5" fmla="*/ 238125 w 2412238"/>
              <a:gd name="connsiteY5" fmla="*/ 756761 h 756761"/>
              <a:gd name="connsiteX6" fmla="*/ 0 w 2412238"/>
              <a:gd name="connsiteY6" fmla="*/ 518607 h 756761"/>
              <a:gd name="connsiteX7" fmla="*/ 0 w 2412238"/>
              <a:gd name="connsiteY7" fmla="*/ 238155 h 756761"/>
              <a:gd name="connsiteX8" fmla="*/ 238125 w 2412238"/>
              <a:gd name="connsiteY8" fmla="*/ 0 h 756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2238" h="756761">
                <a:moveTo>
                  <a:pt x="238125" y="0"/>
                </a:moveTo>
                <a:lnTo>
                  <a:pt x="2174113" y="0"/>
                </a:lnTo>
                <a:cubicBezTo>
                  <a:pt x="2305626" y="0"/>
                  <a:pt x="2412238" y="106626"/>
                  <a:pt x="2412238" y="238155"/>
                </a:cubicBezTo>
                <a:lnTo>
                  <a:pt x="2412238" y="518607"/>
                </a:lnTo>
                <a:cubicBezTo>
                  <a:pt x="2412238" y="650136"/>
                  <a:pt x="2305626" y="756761"/>
                  <a:pt x="2174113" y="756761"/>
                </a:cubicBezTo>
                <a:lnTo>
                  <a:pt x="238125" y="756761"/>
                </a:lnTo>
                <a:cubicBezTo>
                  <a:pt x="106612" y="756761"/>
                  <a:pt x="0" y="650136"/>
                  <a:pt x="0" y="518607"/>
                </a:cubicBezTo>
                <a:lnTo>
                  <a:pt x="0" y="238155"/>
                </a:lnTo>
                <a:cubicBezTo>
                  <a:pt x="0" y="106626"/>
                  <a:pt x="106612" y="0"/>
                  <a:pt x="238125" y="0"/>
                </a:cubicBezTo>
                <a:close/>
              </a:path>
            </a:pathLst>
          </a:custGeom>
          <a:solidFill>
            <a:schemeClr val="accent5"/>
          </a:solidFill>
        </p:spPr>
        <p:txBody>
          <a:bodyPr wrap="square" lIns="360000" rIns="108000" anchor="ctr" anchorCtr="0">
            <a:noAutofit/>
          </a:bodyPr>
          <a:lstStyle>
            <a:lvl1pPr marL="0" indent="0">
              <a:lnSpc>
                <a:spcPct val="100000"/>
              </a:lnSpc>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te bewerken</a:t>
            </a:r>
          </a:p>
        </p:txBody>
      </p:sp>
      <p:sp>
        <p:nvSpPr>
          <p:cNvPr id="33" name="Tijdelijke aanduiding voor tekst 32">
            <a:extLst>
              <a:ext uri="{FF2B5EF4-FFF2-40B4-BE49-F238E27FC236}">
                <a16:creationId xmlns:a16="http://schemas.microsoft.com/office/drawing/2014/main" id="{8EA3B01F-19E9-B2E3-DBD3-6553012A847B}"/>
              </a:ext>
            </a:extLst>
          </p:cNvPr>
          <p:cNvSpPr>
            <a:spLocks noGrp="1"/>
          </p:cNvSpPr>
          <p:nvPr>
            <p:ph type="body" sz="half" idx="38" hasCustomPrompt="1"/>
          </p:nvPr>
        </p:nvSpPr>
        <p:spPr>
          <a:xfrm>
            <a:off x="2088388" y="3168000"/>
            <a:ext cx="2412238" cy="792000"/>
          </a:xfrm>
          <a:custGeom>
            <a:avLst/>
            <a:gdLst>
              <a:gd name="connsiteX0" fmla="*/ 238125 w 2412238"/>
              <a:gd name="connsiteY0" fmla="*/ 0 h 756761"/>
              <a:gd name="connsiteX1" fmla="*/ 2174113 w 2412238"/>
              <a:gd name="connsiteY1" fmla="*/ 0 h 756761"/>
              <a:gd name="connsiteX2" fmla="*/ 2412238 w 2412238"/>
              <a:gd name="connsiteY2" fmla="*/ 238155 h 756761"/>
              <a:gd name="connsiteX3" fmla="*/ 2412238 w 2412238"/>
              <a:gd name="connsiteY3" fmla="*/ 518607 h 756761"/>
              <a:gd name="connsiteX4" fmla="*/ 2174113 w 2412238"/>
              <a:gd name="connsiteY4" fmla="*/ 756761 h 756761"/>
              <a:gd name="connsiteX5" fmla="*/ 238125 w 2412238"/>
              <a:gd name="connsiteY5" fmla="*/ 756761 h 756761"/>
              <a:gd name="connsiteX6" fmla="*/ 0 w 2412238"/>
              <a:gd name="connsiteY6" fmla="*/ 518607 h 756761"/>
              <a:gd name="connsiteX7" fmla="*/ 0 w 2412238"/>
              <a:gd name="connsiteY7" fmla="*/ 238155 h 756761"/>
              <a:gd name="connsiteX8" fmla="*/ 238125 w 2412238"/>
              <a:gd name="connsiteY8" fmla="*/ 0 h 756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2238" h="756761">
                <a:moveTo>
                  <a:pt x="238125" y="0"/>
                </a:moveTo>
                <a:lnTo>
                  <a:pt x="2174113" y="0"/>
                </a:lnTo>
                <a:cubicBezTo>
                  <a:pt x="2305626" y="0"/>
                  <a:pt x="2412238" y="106626"/>
                  <a:pt x="2412238" y="238155"/>
                </a:cubicBezTo>
                <a:lnTo>
                  <a:pt x="2412238" y="518607"/>
                </a:lnTo>
                <a:cubicBezTo>
                  <a:pt x="2412238" y="650136"/>
                  <a:pt x="2305626" y="756761"/>
                  <a:pt x="2174113" y="756761"/>
                </a:cubicBezTo>
                <a:lnTo>
                  <a:pt x="238125" y="756761"/>
                </a:lnTo>
                <a:cubicBezTo>
                  <a:pt x="106612" y="756761"/>
                  <a:pt x="0" y="650136"/>
                  <a:pt x="0" y="518607"/>
                </a:cubicBezTo>
                <a:lnTo>
                  <a:pt x="0" y="238155"/>
                </a:lnTo>
                <a:cubicBezTo>
                  <a:pt x="0" y="106626"/>
                  <a:pt x="106612" y="0"/>
                  <a:pt x="238125" y="0"/>
                </a:cubicBezTo>
                <a:close/>
              </a:path>
            </a:pathLst>
          </a:custGeom>
          <a:solidFill>
            <a:schemeClr val="accent5"/>
          </a:solidFill>
        </p:spPr>
        <p:txBody>
          <a:bodyPr wrap="square" lIns="360000" rIns="108000" anchor="ctr" anchorCtr="0">
            <a:noAutofit/>
          </a:bodyPr>
          <a:lstStyle>
            <a:lvl1pPr marL="0" indent="0">
              <a:lnSpc>
                <a:spcPct val="100000"/>
              </a:lnSpc>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te bewerken</a:t>
            </a:r>
          </a:p>
        </p:txBody>
      </p:sp>
      <p:sp>
        <p:nvSpPr>
          <p:cNvPr id="34" name="Tijdelijke aanduiding voor tekst 33">
            <a:extLst>
              <a:ext uri="{FF2B5EF4-FFF2-40B4-BE49-F238E27FC236}">
                <a16:creationId xmlns:a16="http://schemas.microsoft.com/office/drawing/2014/main" id="{D9C6317E-8E63-CF41-CB47-DFB3D97CE01E}"/>
              </a:ext>
            </a:extLst>
          </p:cNvPr>
          <p:cNvSpPr>
            <a:spLocks noGrp="1"/>
          </p:cNvSpPr>
          <p:nvPr>
            <p:ph type="body" sz="half" idx="39" hasCustomPrompt="1"/>
          </p:nvPr>
        </p:nvSpPr>
        <p:spPr>
          <a:xfrm>
            <a:off x="6498000" y="3168000"/>
            <a:ext cx="2412238" cy="792000"/>
          </a:xfrm>
          <a:custGeom>
            <a:avLst/>
            <a:gdLst>
              <a:gd name="connsiteX0" fmla="*/ 238125 w 2412238"/>
              <a:gd name="connsiteY0" fmla="*/ 0 h 756761"/>
              <a:gd name="connsiteX1" fmla="*/ 2174113 w 2412238"/>
              <a:gd name="connsiteY1" fmla="*/ 0 h 756761"/>
              <a:gd name="connsiteX2" fmla="*/ 2412238 w 2412238"/>
              <a:gd name="connsiteY2" fmla="*/ 238155 h 756761"/>
              <a:gd name="connsiteX3" fmla="*/ 2412238 w 2412238"/>
              <a:gd name="connsiteY3" fmla="*/ 518607 h 756761"/>
              <a:gd name="connsiteX4" fmla="*/ 2174113 w 2412238"/>
              <a:gd name="connsiteY4" fmla="*/ 756761 h 756761"/>
              <a:gd name="connsiteX5" fmla="*/ 238125 w 2412238"/>
              <a:gd name="connsiteY5" fmla="*/ 756761 h 756761"/>
              <a:gd name="connsiteX6" fmla="*/ 0 w 2412238"/>
              <a:gd name="connsiteY6" fmla="*/ 518607 h 756761"/>
              <a:gd name="connsiteX7" fmla="*/ 0 w 2412238"/>
              <a:gd name="connsiteY7" fmla="*/ 238155 h 756761"/>
              <a:gd name="connsiteX8" fmla="*/ 238125 w 2412238"/>
              <a:gd name="connsiteY8" fmla="*/ 0 h 756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2238" h="756761">
                <a:moveTo>
                  <a:pt x="238125" y="0"/>
                </a:moveTo>
                <a:lnTo>
                  <a:pt x="2174113" y="0"/>
                </a:lnTo>
                <a:cubicBezTo>
                  <a:pt x="2305626" y="0"/>
                  <a:pt x="2412238" y="106626"/>
                  <a:pt x="2412238" y="238155"/>
                </a:cubicBezTo>
                <a:lnTo>
                  <a:pt x="2412238" y="518607"/>
                </a:lnTo>
                <a:cubicBezTo>
                  <a:pt x="2412238" y="650136"/>
                  <a:pt x="2305626" y="756761"/>
                  <a:pt x="2174113" y="756761"/>
                </a:cubicBezTo>
                <a:lnTo>
                  <a:pt x="238125" y="756761"/>
                </a:lnTo>
                <a:cubicBezTo>
                  <a:pt x="106612" y="756761"/>
                  <a:pt x="0" y="650136"/>
                  <a:pt x="0" y="518607"/>
                </a:cubicBezTo>
                <a:lnTo>
                  <a:pt x="0" y="238155"/>
                </a:lnTo>
                <a:cubicBezTo>
                  <a:pt x="0" y="106626"/>
                  <a:pt x="106612" y="0"/>
                  <a:pt x="238125" y="0"/>
                </a:cubicBezTo>
                <a:close/>
              </a:path>
            </a:pathLst>
          </a:custGeom>
          <a:solidFill>
            <a:srgbClr val="ECE8FC"/>
          </a:solidFill>
        </p:spPr>
        <p:txBody>
          <a:bodyPr wrap="square" lIns="360000" rIns="108000" anchor="ctr" anchorCtr="0">
            <a:noAutofit/>
          </a:bodyPr>
          <a:lstStyle>
            <a:lvl1pPr marL="0" indent="0">
              <a:lnSpc>
                <a:spcPct val="100000"/>
              </a:lnSpc>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te bewerken</a:t>
            </a:r>
          </a:p>
        </p:txBody>
      </p:sp>
      <p:sp>
        <p:nvSpPr>
          <p:cNvPr id="35" name="Tijdelijke aanduiding voor tekst 34">
            <a:extLst>
              <a:ext uri="{FF2B5EF4-FFF2-40B4-BE49-F238E27FC236}">
                <a16:creationId xmlns:a16="http://schemas.microsoft.com/office/drawing/2014/main" id="{8336E71D-8769-121B-08C2-E7D58B247D73}"/>
              </a:ext>
            </a:extLst>
          </p:cNvPr>
          <p:cNvSpPr>
            <a:spLocks noGrp="1"/>
          </p:cNvSpPr>
          <p:nvPr>
            <p:ph type="body" sz="half" idx="40" hasCustomPrompt="1"/>
          </p:nvPr>
        </p:nvSpPr>
        <p:spPr>
          <a:xfrm>
            <a:off x="2088388" y="4104000"/>
            <a:ext cx="2412238" cy="792000"/>
          </a:xfrm>
          <a:custGeom>
            <a:avLst/>
            <a:gdLst>
              <a:gd name="connsiteX0" fmla="*/ 238125 w 2412238"/>
              <a:gd name="connsiteY0" fmla="*/ 0 h 756761"/>
              <a:gd name="connsiteX1" fmla="*/ 2174113 w 2412238"/>
              <a:gd name="connsiteY1" fmla="*/ 0 h 756761"/>
              <a:gd name="connsiteX2" fmla="*/ 2412238 w 2412238"/>
              <a:gd name="connsiteY2" fmla="*/ 238155 h 756761"/>
              <a:gd name="connsiteX3" fmla="*/ 2412238 w 2412238"/>
              <a:gd name="connsiteY3" fmla="*/ 518607 h 756761"/>
              <a:gd name="connsiteX4" fmla="*/ 2174113 w 2412238"/>
              <a:gd name="connsiteY4" fmla="*/ 756761 h 756761"/>
              <a:gd name="connsiteX5" fmla="*/ 238125 w 2412238"/>
              <a:gd name="connsiteY5" fmla="*/ 756761 h 756761"/>
              <a:gd name="connsiteX6" fmla="*/ 0 w 2412238"/>
              <a:gd name="connsiteY6" fmla="*/ 518607 h 756761"/>
              <a:gd name="connsiteX7" fmla="*/ 0 w 2412238"/>
              <a:gd name="connsiteY7" fmla="*/ 238155 h 756761"/>
              <a:gd name="connsiteX8" fmla="*/ 238125 w 2412238"/>
              <a:gd name="connsiteY8" fmla="*/ 0 h 756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2238" h="756761">
                <a:moveTo>
                  <a:pt x="238125" y="0"/>
                </a:moveTo>
                <a:lnTo>
                  <a:pt x="2174113" y="0"/>
                </a:lnTo>
                <a:cubicBezTo>
                  <a:pt x="2305626" y="0"/>
                  <a:pt x="2412238" y="106626"/>
                  <a:pt x="2412238" y="238155"/>
                </a:cubicBezTo>
                <a:lnTo>
                  <a:pt x="2412238" y="518607"/>
                </a:lnTo>
                <a:cubicBezTo>
                  <a:pt x="2412238" y="650136"/>
                  <a:pt x="2305626" y="756761"/>
                  <a:pt x="2174113" y="756761"/>
                </a:cubicBezTo>
                <a:lnTo>
                  <a:pt x="238125" y="756761"/>
                </a:lnTo>
                <a:cubicBezTo>
                  <a:pt x="106612" y="756761"/>
                  <a:pt x="0" y="650136"/>
                  <a:pt x="0" y="518607"/>
                </a:cubicBezTo>
                <a:lnTo>
                  <a:pt x="0" y="238155"/>
                </a:lnTo>
                <a:cubicBezTo>
                  <a:pt x="0" y="106626"/>
                  <a:pt x="106612" y="0"/>
                  <a:pt x="238125" y="0"/>
                </a:cubicBezTo>
                <a:close/>
              </a:path>
            </a:pathLst>
          </a:custGeom>
          <a:solidFill>
            <a:srgbClr val="ECE8FC"/>
          </a:solidFill>
        </p:spPr>
        <p:txBody>
          <a:bodyPr wrap="square" lIns="360000" rIns="108000" anchor="ctr" anchorCtr="0">
            <a:noAutofit/>
          </a:bodyPr>
          <a:lstStyle>
            <a:lvl1pPr marL="0" indent="0">
              <a:lnSpc>
                <a:spcPct val="100000"/>
              </a:lnSpc>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te bewerken</a:t>
            </a:r>
          </a:p>
        </p:txBody>
      </p:sp>
      <p:sp>
        <p:nvSpPr>
          <p:cNvPr id="36" name="Tijdelijke aanduiding voor tekst 35">
            <a:extLst>
              <a:ext uri="{FF2B5EF4-FFF2-40B4-BE49-F238E27FC236}">
                <a16:creationId xmlns:a16="http://schemas.microsoft.com/office/drawing/2014/main" id="{DDA62C67-37DE-E4A9-5A2D-406CE729C9CF}"/>
              </a:ext>
            </a:extLst>
          </p:cNvPr>
          <p:cNvSpPr>
            <a:spLocks noGrp="1"/>
          </p:cNvSpPr>
          <p:nvPr>
            <p:ph type="body" sz="half" idx="41" hasCustomPrompt="1"/>
          </p:nvPr>
        </p:nvSpPr>
        <p:spPr>
          <a:xfrm>
            <a:off x="6498000" y="4104000"/>
            <a:ext cx="2412238" cy="792000"/>
          </a:xfrm>
          <a:custGeom>
            <a:avLst/>
            <a:gdLst>
              <a:gd name="connsiteX0" fmla="*/ 238125 w 2412238"/>
              <a:gd name="connsiteY0" fmla="*/ 0 h 756761"/>
              <a:gd name="connsiteX1" fmla="*/ 2174113 w 2412238"/>
              <a:gd name="connsiteY1" fmla="*/ 0 h 756761"/>
              <a:gd name="connsiteX2" fmla="*/ 2412238 w 2412238"/>
              <a:gd name="connsiteY2" fmla="*/ 238155 h 756761"/>
              <a:gd name="connsiteX3" fmla="*/ 2412238 w 2412238"/>
              <a:gd name="connsiteY3" fmla="*/ 518607 h 756761"/>
              <a:gd name="connsiteX4" fmla="*/ 2174113 w 2412238"/>
              <a:gd name="connsiteY4" fmla="*/ 756761 h 756761"/>
              <a:gd name="connsiteX5" fmla="*/ 238125 w 2412238"/>
              <a:gd name="connsiteY5" fmla="*/ 756761 h 756761"/>
              <a:gd name="connsiteX6" fmla="*/ 0 w 2412238"/>
              <a:gd name="connsiteY6" fmla="*/ 518607 h 756761"/>
              <a:gd name="connsiteX7" fmla="*/ 0 w 2412238"/>
              <a:gd name="connsiteY7" fmla="*/ 238155 h 756761"/>
              <a:gd name="connsiteX8" fmla="*/ 238125 w 2412238"/>
              <a:gd name="connsiteY8" fmla="*/ 0 h 756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2238" h="756761">
                <a:moveTo>
                  <a:pt x="238125" y="0"/>
                </a:moveTo>
                <a:lnTo>
                  <a:pt x="2174113" y="0"/>
                </a:lnTo>
                <a:cubicBezTo>
                  <a:pt x="2305626" y="0"/>
                  <a:pt x="2412238" y="106626"/>
                  <a:pt x="2412238" y="238155"/>
                </a:cubicBezTo>
                <a:lnTo>
                  <a:pt x="2412238" y="518607"/>
                </a:lnTo>
                <a:cubicBezTo>
                  <a:pt x="2412238" y="650136"/>
                  <a:pt x="2305626" y="756761"/>
                  <a:pt x="2174113" y="756761"/>
                </a:cubicBezTo>
                <a:lnTo>
                  <a:pt x="238125" y="756761"/>
                </a:lnTo>
                <a:cubicBezTo>
                  <a:pt x="106612" y="756761"/>
                  <a:pt x="0" y="650136"/>
                  <a:pt x="0" y="518607"/>
                </a:cubicBezTo>
                <a:lnTo>
                  <a:pt x="0" y="238155"/>
                </a:lnTo>
                <a:cubicBezTo>
                  <a:pt x="0" y="106626"/>
                  <a:pt x="106612" y="0"/>
                  <a:pt x="238125" y="0"/>
                </a:cubicBezTo>
                <a:close/>
              </a:path>
            </a:pathLst>
          </a:custGeom>
          <a:solidFill>
            <a:schemeClr val="accent5"/>
          </a:solidFill>
        </p:spPr>
        <p:txBody>
          <a:bodyPr wrap="square" lIns="360000" rIns="108000" anchor="ctr" anchorCtr="0">
            <a:noAutofit/>
          </a:bodyPr>
          <a:lstStyle>
            <a:lvl1pPr marL="0" indent="0">
              <a:lnSpc>
                <a:spcPct val="100000"/>
              </a:lnSpc>
              <a:buNone/>
              <a:defRPr sz="13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te bewerken</a:t>
            </a:r>
          </a:p>
        </p:txBody>
      </p:sp>
    </p:spTree>
    <p:extLst>
      <p:ext uri="{BB962C8B-B14F-4D97-AF65-F5344CB8AC3E}">
        <p14:creationId xmlns:p14="http://schemas.microsoft.com/office/powerpoint/2010/main" val="373185523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Quote met afbeelding">
    <p:bg>
      <p:bgPr>
        <a:solidFill>
          <a:schemeClr val="accent4"/>
        </a:solid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929926B-3126-E446-9C4D-3CDD5194BF3F}" type="datetime4">
              <a:rPr lang="nl-NL" smtClean="0"/>
              <a:t>27 augustus 2026</a:t>
            </a:fld>
            <a:endParaRPr lang="nl-NL"/>
          </a:p>
        </p:txBody>
      </p:sp>
      <p:sp>
        <p:nvSpPr>
          <p:cNvPr id="4" name="Footer Placeholder 3"/>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
        <p:nvSpPr>
          <p:cNvPr id="2" name="Title 1">
            <a:extLst>
              <a:ext uri="{FF2B5EF4-FFF2-40B4-BE49-F238E27FC236}">
                <a16:creationId xmlns:a16="http://schemas.microsoft.com/office/drawing/2014/main" id="{2FFA8402-57D4-221E-D2D6-EECBC2BF739B}"/>
              </a:ext>
            </a:extLst>
          </p:cNvPr>
          <p:cNvSpPr>
            <a:spLocks noGrp="1"/>
          </p:cNvSpPr>
          <p:nvPr>
            <p:ph type="ctrTitle"/>
          </p:nvPr>
        </p:nvSpPr>
        <p:spPr>
          <a:xfrm>
            <a:off x="684000" y="667851"/>
            <a:ext cx="7776000" cy="3456000"/>
          </a:xfrm>
        </p:spPr>
        <p:txBody>
          <a:bodyPr tIns="108000" anchor="t" anchorCtr="0"/>
          <a:lstStyle>
            <a:lvl1pPr algn="l">
              <a:lnSpc>
                <a:spcPct val="85000"/>
              </a:lnSpc>
              <a:defRPr sz="8200">
                <a:solidFill>
                  <a:schemeClr val="tx1"/>
                </a:solidFill>
              </a:defRPr>
            </a:lvl1pPr>
          </a:lstStyle>
          <a:p>
            <a:r>
              <a:rPr lang="nl-NL"/>
              <a:t>Klik om stijl te bewerken</a:t>
            </a:r>
            <a:endParaRPr lang="en-US"/>
          </a:p>
        </p:txBody>
      </p:sp>
      <p:sp>
        <p:nvSpPr>
          <p:cNvPr id="7" name="Text Placeholder 3">
            <a:extLst>
              <a:ext uri="{FF2B5EF4-FFF2-40B4-BE49-F238E27FC236}">
                <a16:creationId xmlns:a16="http://schemas.microsoft.com/office/drawing/2014/main" id="{4875738A-DB05-DF02-EF92-890D7F4154B3}"/>
              </a:ext>
              <a:ext uri="{C183D7F6-B498-43B3-948B-1728B52AA6E4}">
                <adec:decorative xmlns:adec="http://schemas.microsoft.com/office/drawing/2017/decorative" val="1"/>
              </a:ext>
            </a:extLst>
          </p:cNvPr>
          <p:cNvSpPr>
            <a:spLocks noGrp="1"/>
          </p:cNvSpPr>
          <p:nvPr>
            <p:ph type="body" sz="half" idx="16" hasCustomPrompt="1"/>
          </p:nvPr>
        </p:nvSpPr>
        <p:spPr>
          <a:xfrm>
            <a:off x="4948650" y="2291687"/>
            <a:ext cx="3891836" cy="2618978"/>
          </a:xfrm>
          <a:blipFill>
            <a:blip r:embed="rId2"/>
            <a:stretch>
              <a:fillRect/>
            </a:stretch>
          </a:blipFill>
        </p:spPr>
        <p:txBody>
          <a:bodyPr/>
          <a:lstStyle>
            <a:lvl1pPr marL="0" indent="0">
              <a:buNone/>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 </a:t>
            </a:r>
          </a:p>
        </p:txBody>
      </p:sp>
    </p:spTree>
    <p:extLst>
      <p:ext uri="{BB962C8B-B14F-4D97-AF65-F5344CB8AC3E}">
        <p14:creationId xmlns:p14="http://schemas.microsoft.com/office/powerpoint/2010/main" val="417305124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Afsluiting">
    <p:bg>
      <p:bgPr>
        <a:solidFill>
          <a:schemeClr val="accent4"/>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1455AE-F5E8-BE4C-A591-A6522D0AF3A6}" type="datetime4">
              <a:rPr lang="nl-NL" smtClean="0"/>
              <a:t>27 augustus 2026</a:t>
            </a:fld>
            <a:endParaRPr lang="nl-NL"/>
          </a:p>
        </p:txBody>
      </p:sp>
      <p:sp>
        <p:nvSpPr>
          <p:cNvPr id="3" name="Footer Placeholder 2"/>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p:cNvSpPr>
            <a:spLocks noGrp="1"/>
          </p:cNvSpPr>
          <p:nvPr>
            <p:ph type="sldNum" sz="quarter" idx="12"/>
          </p:nvPr>
        </p:nvSpPr>
        <p:spPr/>
        <p:txBody>
          <a:bodyPr/>
          <a:lstStyle/>
          <a:p>
            <a:fld id="{14F1411D-0280-154F-AEAC-4C20B7AA46B2}" type="slidenum">
              <a:rPr lang="nl-NL" smtClean="0"/>
              <a:t>‹nr.›</a:t>
            </a:fld>
            <a:endParaRPr lang="nl-NL"/>
          </a:p>
        </p:txBody>
      </p:sp>
      <p:sp>
        <p:nvSpPr>
          <p:cNvPr id="6" name="Title 1">
            <a:extLst>
              <a:ext uri="{FF2B5EF4-FFF2-40B4-BE49-F238E27FC236}">
                <a16:creationId xmlns:a16="http://schemas.microsoft.com/office/drawing/2014/main" id="{10F1CE47-81C0-8A1C-E04D-977B79E71EC8}"/>
              </a:ext>
            </a:extLst>
          </p:cNvPr>
          <p:cNvSpPr>
            <a:spLocks noGrp="1"/>
          </p:cNvSpPr>
          <p:nvPr>
            <p:ph type="ctrTitle"/>
          </p:nvPr>
        </p:nvSpPr>
        <p:spPr>
          <a:xfrm>
            <a:off x="361020" y="409433"/>
            <a:ext cx="7776000" cy="3456000"/>
          </a:xfrm>
        </p:spPr>
        <p:txBody>
          <a:bodyPr tIns="108000" anchor="t" anchorCtr="0"/>
          <a:lstStyle>
            <a:lvl1pPr algn="l">
              <a:lnSpc>
                <a:spcPct val="85000"/>
              </a:lnSpc>
              <a:defRPr sz="8200">
                <a:solidFill>
                  <a:schemeClr val="tx1"/>
                </a:solidFill>
              </a:defRPr>
            </a:lvl1pPr>
          </a:lstStyle>
          <a:p>
            <a:r>
              <a:rPr lang="nl-NL"/>
              <a:t>Klik om stijl te bewerken</a:t>
            </a:r>
            <a:endParaRPr lang="en-US"/>
          </a:p>
        </p:txBody>
      </p:sp>
      <p:pic>
        <p:nvPicPr>
          <p:cNvPr id="7" name="Afbeelding 6" descr="JOGG gezonde jeugd gezonde toekomst">
            <a:extLst>
              <a:ext uri="{FF2B5EF4-FFF2-40B4-BE49-F238E27FC236}">
                <a16:creationId xmlns:a16="http://schemas.microsoft.com/office/drawing/2014/main" id="{1E2AACCE-F79D-3753-E43F-78DD4BB80E25}"/>
              </a:ext>
            </a:extLst>
          </p:cNvPr>
          <p:cNvPicPr>
            <a:picLocks noChangeAspect="1"/>
          </p:cNvPicPr>
          <p:nvPr userDrawn="1"/>
        </p:nvPicPr>
        <p:blipFill>
          <a:blip r:embed="rId2"/>
          <a:srcRect/>
          <a:stretch/>
        </p:blipFill>
        <p:spPr>
          <a:xfrm>
            <a:off x="288000" y="4176000"/>
            <a:ext cx="2197100" cy="685800"/>
          </a:xfrm>
          <a:prstGeom prst="rect">
            <a:avLst/>
          </a:prstGeom>
        </p:spPr>
      </p:pic>
      <p:sp>
        <p:nvSpPr>
          <p:cNvPr id="8" name="Tekstvak 7">
            <a:extLst>
              <a:ext uri="{FF2B5EF4-FFF2-40B4-BE49-F238E27FC236}">
                <a16:creationId xmlns:a16="http://schemas.microsoft.com/office/drawing/2014/main" id="{09DF90E5-7C9A-09DB-C968-03BAB8A835EF}"/>
              </a:ext>
            </a:extLst>
          </p:cNvPr>
          <p:cNvSpPr txBox="1"/>
          <p:nvPr userDrawn="1"/>
        </p:nvSpPr>
        <p:spPr>
          <a:xfrm>
            <a:off x="5076000" y="4182283"/>
            <a:ext cx="1548000" cy="504000"/>
          </a:xfrm>
          <a:prstGeom prst="rect">
            <a:avLst/>
          </a:prstGeom>
          <a:noFill/>
        </p:spPr>
        <p:txBody>
          <a:bodyPr wrap="square" lIns="0" tIns="0" rIns="0" bIns="0" rtlCol="0" anchor="b" anchorCtr="0">
            <a:noAutofit/>
          </a:bodyPr>
          <a:lstStyle/>
          <a:p>
            <a:pPr algn="l"/>
            <a:r>
              <a:rPr lang="nl-NL" sz="1500"/>
              <a:t>Meer weten?</a:t>
            </a:r>
          </a:p>
          <a:p>
            <a:pPr algn="l"/>
            <a:r>
              <a:rPr lang="nl-NL" sz="1500"/>
              <a:t>070 219 22 65</a:t>
            </a:r>
          </a:p>
        </p:txBody>
      </p:sp>
      <p:sp>
        <p:nvSpPr>
          <p:cNvPr id="9" name="Tekstvak 8">
            <a:extLst>
              <a:ext uri="{FF2B5EF4-FFF2-40B4-BE49-F238E27FC236}">
                <a16:creationId xmlns:a16="http://schemas.microsoft.com/office/drawing/2014/main" id="{CAE91574-8C53-92CF-7670-9A91FD884B50}"/>
              </a:ext>
            </a:extLst>
          </p:cNvPr>
          <p:cNvSpPr txBox="1"/>
          <p:nvPr userDrawn="1"/>
        </p:nvSpPr>
        <p:spPr>
          <a:xfrm>
            <a:off x="6732000" y="4182283"/>
            <a:ext cx="1206814" cy="504000"/>
          </a:xfrm>
          <a:prstGeom prst="rect">
            <a:avLst/>
          </a:prstGeom>
          <a:noFill/>
        </p:spPr>
        <p:txBody>
          <a:bodyPr wrap="square" lIns="0" tIns="0" rIns="0" bIns="0" rtlCol="0" anchor="b" anchorCtr="0">
            <a:noAutofit/>
          </a:bodyPr>
          <a:lstStyle/>
          <a:p>
            <a:pPr algn="l"/>
            <a:r>
              <a:rPr lang="nl-NL" sz="1500" noProof="1"/>
              <a:t>info@jogg.nl</a:t>
            </a:r>
          </a:p>
        </p:txBody>
      </p:sp>
      <p:sp>
        <p:nvSpPr>
          <p:cNvPr id="10" name="Tekstvak 9">
            <a:extLst>
              <a:ext uri="{FF2B5EF4-FFF2-40B4-BE49-F238E27FC236}">
                <a16:creationId xmlns:a16="http://schemas.microsoft.com/office/drawing/2014/main" id="{7D8ACB16-7333-E447-F3B1-C6E54A801F8F}"/>
              </a:ext>
            </a:extLst>
          </p:cNvPr>
          <p:cNvSpPr txBox="1"/>
          <p:nvPr userDrawn="1"/>
        </p:nvSpPr>
        <p:spPr>
          <a:xfrm>
            <a:off x="8172000" y="4182283"/>
            <a:ext cx="812626" cy="504000"/>
          </a:xfrm>
          <a:prstGeom prst="rect">
            <a:avLst/>
          </a:prstGeom>
          <a:noFill/>
        </p:spPr>
        <p:txBody>
          <a:bodyPr wrap="square" lIns="0" tIns="0" rIns="0" bIns="0" rtlCol="0" anchor="b" anchorCtr="0">
            <a:noAutofit/>
          </a:bodyPr>
          <a:lstStyle/>
          <a:p>
            <a:pPr algn="l"/>
            <a:r>
              <a:rPr lang="nl-NL" sz="1500" noProof="1"/>
              <a:t>jogg.nl</a:t>
            </a:r>
          </a:p>
        </p:txBody>
      </p:sp>
    </p:spTree>
    <p:extLst>
      <p:ext uri="{BB962C8B-B14F-4D97-AF65-F5344CB8AC3E}">
        <p14:creationId xmlns:p14="http://schemas.microsoft.com/office/powerpoint/2010/main" val="41203172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en opsomming 1">
    <p:spTree>
      <p:nvGrpSpPr>
        <p:cNvPr id="1" name=""/>
        <p:cNvGrpSpPr/>
        <p:nvPr/>
      </p:nvGrpSpPr>
      <p:grpSpPr>
        <a:xfrm>
          <a:off x="0" y="0"/>
          <a:ext cx="0" cy="0"/>
          <a:chOff x="0" y="0"/>
          <a:chExt cx="0" cy="0"/>
        </a:xfrm>
      </p:grpSpPr>
      <p:sp>
        <p:nvSpPr>
          <p:cNvPr id="2" name="Title 1"/>
          <p:cNvSpPr>
            <a:spLocks noGrp="1"/>
          </p:cNvSpPr>
          <p:nvPr>
            <p:ph type="title"/>
          </p:nvPr>
        </p:nvSpPr>
        <p:spPr>
          <a:xfrm>
            <a:off x="360000" y="396000"/>
            <a:ext cx="8424000" cy="648000"/>
          </a:xfrm>
        </p:spPr>
        <p:txBody>
          <a:bodyPr/>
          <a:lstStyle>
            <a:lvl1pPr>
              <a:defRPr sz="3900">
                <a:solidFill>
                  <a:schemeClr val="tx1"/>
                </a:solidFill>
              </a:defRPr>
            </a:lvl1pPr>
          </a:lstStyle>
          <a:p>
            <a:r>
              <a:rPr lang="en-GB"/>
              <a:t>Click to edit Master title style</a:t>
            </a:r>
            <a:endParaRPr lang="en-US"/>
          </a:p>
        </p:txBody>
      </p:sp>
      <p:sp>
        <p:nvSpPr>
          <p:cNvPr id="4" name="Date Placeholder 3"/>
          <p:cNvSpPr>
            <a:spLocks noGrp="1"/>
          </p:cNvSpPr>
          <p:nvPr>
            <p:ph type="dt" sz="half" idx="10"/>
          </p:nvPr>
        </p:nvSpPr>
        <p:spPr/>
        <p:txBody>
          <a:bodyPr/>
          <a:lstStyle/>
          <a:p>
            <a:fld id="{5F583914-FB42-5344-A1EB-EE1A95AAD0F5}" type="datetime4">
              <a:rPr lang="nl-NL" smtClean="0"/>
              <a:t>27 augustus 2026</a:t>
            </a:fld>
            <a:endParaRPr lang="nl-NL"/>
          </a:p>
        </p:txBody>
      </p:sp>
      <p:sp>
        <p:nvSpPr>
          <p:cNvPr id="5" name="Footer Placeholder 4"/>
          <p:cNvSpPr>
            <a:spLocks noGrp="1"/>
          </p:cNvSpPr>
          <p:nvPr>
            <p:ph type="ftr" sz="quarter" idx="11"/>
          </p:nvPr>
        </p:nvSpPr>
        <p:spPr/>
        <p:txBody>
          <a:bodyPr/>
          <a:lstStyle/>
          <a:p>
            <a:r>
              <a:rPr lang="nl-NL"/>
              <a:t>Titel van de presentatie &gt; pas aan via &gt; Functie Koptekst en voettekst</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
        <p:nvSpPr>
          <p:cNvPr id="8" name="Content Placeholder 2">
            <a:extLst>
              <a:ext uri="{FF2B5EF4-FFF2-40B4-BE49-F238E27FC236}">
                <a16:creationId xmlns:a16="http://schemas.microsoft.com/office/drawing/2014/main" id="{9B406004-8AD9-4EB7-E891-410EFB6F5A50}"/>
              </a:ext>
            </a:extLst>
          </p:cNvPr>
          <p:cNvSpPr>
            <a:spLocks noGrp="1"/>
          </p:cNvSpPr>
          <p:nvPr>
            <p:ph idx="13"/>
          </p:nvPr>
        </p:nvSpPr>
        <p:spPr>
          <a:xfrm>
            <a:off x="360000" y="1798319"/>
            <a:ext cx="7200000" cy="2808000"/>
          </a:xfrm>
        </p:spPr>
        <p:txBody>
          <a:bodyPr/>
          <a:lstStyle>
            <a:lvl1pPr>
              <a:defRPr sz="1700"/>
            </a:lvl1pPr>
            <a:lvl2pPr>
              <a:defRPr sz="1700"/>
            </a:lvl2pPr>
            <a:lvl3pPr>
              <a:defRPr sz="1700"/>
            </a:lvl3pPr>
            <a:lvl4pPr>
              <a:defRPr sz="1700"/>
            </a:lvl4pPr>
            <a:lvl5pPr>
              <a:defRPr sz="17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40326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 en opsomming 2">
    <p:spTree>
      <p:nvGrpSpPr>
        <p:cNvPr id="1" name=""/>
        <p:cNvGrpSpPr/>
        <p:nvPr/>
      </p:nvGrpSpPr>
      <p:grpSpPr>
        <a:xfrm>
          <a:off x="0" y="0"/>
          <a:ext cx="0" cy="0"/>
          <a:chOff x="0" y="0"/>
          <a:chExt cx="0" cy="0"/>
        </a:xfrm>
      </p:grpSpPr>
      <p:sp>
        <p:nvSpPr>
          <p:cNvPr id="2" name="Title 1"/>
          <p:cNvSpPr>
            <a:spLocks noGrp="1"/>
          </p:cNvSpPr>
          <p:nvPr>
            <p:ph type="title"/>
          </p:nvPr>
        </p:nvSpPr>
        <p:spPr>
          <a:xfrm>
            <a:off x="360000" y="396000"/>
            <a:ext cx="4032000" cy="1152000"/>
          </a:xfrm>
        </p:spPr>
        <p:txBody>
          <a:bodyPr/>
          <a:lstStyle>
            <a:lvl1pPr>
              <a:defRPr sz="3900">
                <a:solidFill>
                  <a:schemeClr val="tx1"/>
                </a:solidFill>
              </a:defRPr>
            </a:lvl1pPr>
          </a:lstStyle>
          <a:p>
            <a:r>
              <a:rPr lang="en-GB"/>
              <a:t>Click to edit Master title style</a:t>
            </a:r>
            <a:endParaRPr lang="en-US"/>
          </a:p>
        </p:txBody>
      </p:sp>
      <p:sp>
        <p:nvSpPr>
          <p:cNvPr id="4" name="Date Placeholder 3"/>
          <p:cNvSpPr>
            <a:spLocks noGrp="1"/>
          </p:cNvSpPr>
          <p:nvPr>
            <p:ph type="dt" sz="half" idx="10"/>
          </p:nvPr>
        </p:nvSpPr>
        <p:spPr/>
        <p:txBody>
          <a:bodyPr/>
          <a:lstStyle/>
          <a:p>
            <a:fld id="{5F583914-FB42-5344-A1EB-EE1A95AAD0F5}" type="datetime4">
              <a:rPr lang="nl-NL" smtClean="0"/>
              <a:t>27 augustus 2026</a:t>
            </a:fld>
            <a:endParaRPr lang="nl-NL"/>
          </a:p>
        </p:txBody>
      </p:sp>
      <p:sp>
        <p:nvSpPr>
          <p:cNvPr id="5" name="Footer Placeholder 4"/>
          <p:cNvSpPr>
            <a:spLocks noGrp="1"/>
          </p:cNvSpPr>
          <p:nvPr>
            <p:ph type="ftr" sz="quarter" idx="11"/>
          </p:nvPr>
        </p:nvSpPr>
        <p:spPr/>
        <p:txBody>
          <a:bodyPr/>
          <a:lstStyle/>
          <a:p>
            <a:r>
              <a:rPr lang="nl-NL"/>
              <a:t>Titel van de presentatie &gt; pas aan via &gt; Functie Koptekst en voettekst</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
        <p:nvSpPr>
          <p:cNvPr id="7" name="Tijdelijke aanduiding voor afbeelding 15">
            <a:extLst>
              <a:ext uri="{FF2B5EF4-FFF2-40B4-BE49-F238E27FC236}">
                <a16:creationId xmlns:a16="http://schemas.microsoft.com/office/drawing/2014/main" id="{ACB31983-9E9C-F70F-A8A2-9F32C37DEBC6}"/>
              </a:ext>
            </a:extLst>
          </p:cNvPr>
          <p:cNvSpPr>
            <a:spLocks noGrp="1"/>
          </p:cNvSpPr>
          <p:nvPr>
            <p:ph type="pic" idx="13"/>
          </p:nvPr>
        </p:nvSpPr>
        <p:spPr>
          <a:xfrm>
            <a:off x="4644263" y="233483"/>
            <a:ext cx="4266184" cy="4676401"/>
          </a:xfrm>
          <a:custGeom>
            <a:avLst/>
            <a:gdLst>
              <a:gd name="connsiteX0" fmla="*/ 333375 w 4266184"/>
              <a:gd name="connsiteY0" fmla="*/ 0 h 4676401"/>
              <a:gd name="connsiteX1" fmla="*/ 3932809 w 4266184"/>
              <a:gd name="connsiteY1" fmla="*/ 0 h 4676401"/>
              <a:gd name="connsiteX2" fmla="*/ 4266184 w 4266184"/>
              <a:gd name="connsiteY2" fmla="*/ 333358 h 4676401"/>
              <a:gd name="connsiteX3" fmla="*/ 4266184 w 4266184"/>
              <a:gd name="connsiteY3" fmla="*/ 4343044 h 4676401"/>
              <a:gd name="connsiteX4" fmla="*/ 3932809 w 4266184"/>
              <a:gd name="connsiteY4" fmla="*/ 4676401 h 4676401"/>
              <a:gd name="connsiteX5" fmla="*/ 333375 w 4266184"/>
              <a:gd name="connsiteY5" fmla="*/ 4676401 h 4676401"/>
              <a:gd name="connsiteX6" fmla="*/ 0 w 4266184"/>
              <a:gd name="connsiteY6" fmla="*/ 4343044 h 4676401"/>
              <a:gd name="connsiteX7" fmla="*/ 0 w 4266184"/>
              <a:gd name="connsiteY7" fmla="*/ 333358 h 4676401"/>
              <a:gd name="connsiteX8" fmla="*/ 333375 w 4266184"/>
              <a:gd name="connsiteY8" fmla="*/ 0 h 4676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6184" h="4676401">
                <a:moveTo>
                  <a:pt x="333375" y="0"/>
                </a:moveTo>
                <a:lnTo>
                  <a:pt x="3932809" y="0"/>
                </a:lnTo>
                <a:cubicBezTo>
                  <a:pt x="4116927" y="0"/>
                  <a:pt x="4266184" y="149250"/>
                  <a:pt x="4266184" y="333358"/>
                </a:cubicBezTo>
                <a:lnTo>
                  <a:pt x="4266184" y="4343044"/>
                </a:lnTo>
                <a:cubicBezTo>
                  <a:pt x="4266184" y="4527153"/>
                  <a:pt x="4116927" y="4676401"/>
                  <a:pt x="3932809" y="4676401"/>
                </a:cubicBezTo>
                <a:lnTo>
                  <a:pt x="333375" y="4676401"/>
                </a:lnTo>
                <a:cubicBezTo>
                  <a:pt x="149257" y="4676401"/>
                  <a:pt x="0" y="4527153"/>
                  <a:pt x="0" y="4343044"/>
                </a:cubicBezTo>
                <a:lnTo>
                  <a:pt x="0" y="333358"/>
                </a:lnTo>
                <a:cubicBezTo>
                  <a:pt x="0" y="149250"/>
                  <a:pt x="149257" y="0"/>
                  <a:pt x="333375" y="0"/>
                </a:cubicBezTo>
                <a:close/>
              </a:path>
            </a:pathLst>
          </a:custGeom>
          <a:solidFill>
            <a:schemeClr val="bg1">
              <a:lumMod val="85000"/>
            </a:schemeClr>
          </a:solidFill>
        </p:spPr>
        <p:txBody>
          <a:bodyPr wrap="square" lIns="360000" tIns="360000" rIns="360000" anchor="t">
            <a:noAutofit/>
          </a:bodyPr>
          <a:lstStyle>
            <a:lvl1pPr marL="0" indent="0" algn="ctr">
              <a:lnSpc>
                <a:spcPct val="110000"/>
              </a:lnSpc>
              <a:spcBef>
                <a:spcPts val="0"/>
              </a:spcBef>
              <a:buNone/>
              <a:defRPr sz="16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a:p>
        </p:txBody>
      </p:sp>
      <p:sp>
        <p:nvSpPr>
          <p:cNvPr id="9" name="Content Placeholder 2">
            <a:extLst>
              <a:ext uri="{FF2B5EF4-FFF2-40B4-BE49-F238E27FC236}">
                <a16:creationId xmlns:a16="http://schemas.microsoft.com/office/drawing/2014/main" id="{A15F9F35-3B63-9084-B2D0-354039123F45}"/>
              </a:ext>
            </a:extLst>
          </p:cNvPr>
          <p:cNvSpPr>
            <a:spLocks noGrp="1"/>
          </p:cNvSpPr>
          <p:nvPr>
            <p:ph idx="1"/>
          </p:nvPr>
        </p:nvSpPr>
        <p:spPr>
          <a:xfrm>
            <a:off x="360000" y="1798319"/>
            <a:ext cx="4032000" cy="2808000"/>
          </a:xfrm>
        </p:spPr>
        <p:txBody>
          <a:bodyPr/>
          <a:lstStyle>
            <a:lvl1pPr marL="180000" indent="-180000">
              <a:defRPr sz="1350"/>
            </a:lvl1pPr>
            <a:lvl2pPr marL="360000" indent="-180000">
              <a:defRPr sz="1350"/>
            </a:lvl2pPr>
            <a:lvl3pPr>
              <a:defRPr sz="1350"/>
            </a:lvl3pPr>
            <a:lvl4pPr>
              <a:defRPr sz="1350"/>
            </a:lvl4pPr>
            <a:lvl5pPr marL="180000" indent="-180000">
              <a:defRPr sz="135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743000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en opsomming in kader">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7AFCEB59-36EC-B23C-281D-B0F0DA35140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33840" y="233999"/>
            <a:ext cx="8676320" cy="4677079"/>
          </a:xfrm>
          <a:prstGeom prst="rect">
            <a:avLst/>
          </a:prstGeom>
        </p:spPr>
      </p:pic>
      <p:sp>
        <p:nvSpPr>
          <p:cNvPr id="2" name="Title 1"/>
          <p:cNvSpPr>
            <a:spLocks noGrp="1"/>
          </p:cNvSpPr>
          <p:nvPr>
            <p:ph type="title"/>
          </p:nvPr>
        </p:nvSpPr>
        <p:spPr>
          <a:xfrm>
            <a:off x="720001" y="891159"/>
            <a:ext cx="7703999" cy="648000"/>
          </a:xfrm>
        </p:spPr>
        <p:txBody>
          <a:bodyPr/>
          <a:lstStyle>
            <a:lvl1pPr>
              <a:defRPr sz="3900">
                <a:solidFill>
                  <a:schemeClr val="tx1"/>
                </a:solidFill>
              </a:defRPr>
            </a:lvl1pPr>
          </a:lstStyle>
          <a:p>
            <a:r>
              <a:rPr lang="en-GB"/>
              <a:t>Click to edit Master title style</a:t>
            </a:r>
            <a:endParaRPr lang="en-US"/>
          </a:p>
        </p:txBody>
      </p:sp>
      <p:sp>
        <p:nvSpPr>
          <p:cNvPr id="4" name="Date Placeholder 3"/>
          <p:cNvSpPr>
            <a:spLocks noGrp="1"/>
          </p:cNvSpPr>
          <p:nvPr>
            <p:ph type="dt" sz="half" idx="10"/>
          </p:nvPr>
        </p:nvSpPr>
        <p:spPr/>
        <p:txBody>
          <a:bodyPr/>
          <a:lstStyle/>
          <a:p>
            <a:fld id="{FA35F890-0F95-5A4A-96BA-D78C9B583BF6}" type="datetime4">
              <a:rPr lang="nl-NL" smtClean="0"/>
              <a:t>27 augustus 2026</a:t>
            </a:fld>
            <a:endParaRPr lang="nl-NL"/>
          </a:p>
        </p:txBody>
      </p:sp>
      <p:sp>
        <p:nvSpPr>
          <p:cNvPr id="5" name="Footer Placeholder 4"/>
          <p:cNvSpPr>
            <a:spLocks noGrp="1"/>
          </p:cNvSpPr>
          <p:nvPr>
            <p:ph type="ftr" sz="quarter" idx="11"/>
          </p:nvPr>
        </p:nvSpPr>
        <p:spPr/>
        <p:txBody>
          <a:bodyPr/>
          <a:lstStyle/>
          <a:p>
            <a:r>
              <a:rPr lang="nl-NL"/>
              <a:t>Titel van de presentatie &gt; pas aan via &gt; Functie Koptekst en voettekst</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
        <p:nvSpPr>
          <p:cNvPr id="7" name="Content Placeholder 2">
            <a:extLst>
              <a:ext uri="{FF2B5EF4-FFF2-40B4-BE49-F238E27FC236}">
                <a16:creationId xmlns:a16="http://schemas.microsoft.com/office/drawing/2014/main" id="{251CE3A7-35F9-BEAA-3776-235869F555FC}"/>
              </a:ext>
            </a:extLst>
          </p:cNvPr>
          <p:cNvSpPr>
            <a:spLocks noGrp="1"/>
          </p:cNvSpPr>
          <p:nvPr>
            <p:ph idx="1"/>
          </p:nvPr>
        </p:nvSpPr>
        <p:spPr>
          <a:xfrm>
            <a:off x="720000" y="1798319"/>
            <a:ext cx="6840000" cy="2808000"/>
          </a:xfrm>
        </p:spPr>
        <p:txBody>
          <a:bodyPr/>
          <a:lstStyle>
            <a:lvl1pPr marL="0" indent="0">
              <a:buClr>
                <a:schemeClr val="tx1"/>
              </a:buClr>
              <a:buFontTx/>
              <a:buNone/>
              <a:defRPr sz="1700"/>
            </a:lvl1pPr>
            <a:lvl2pPr marL="252000" indent="-252000">
              <a:buClr>
                <a:schemeClr val="tx1"/>
              </a:buClr>
              <a:buSzPct val="130000"/>
              <a:buFont typeface="Arial" panose="020B0604020202020204" pitchFamily="34" charset="0"/>
              <a:buChar char="•"/>
              <a:defRPr sz="1700"/>
            </a:lvl2pPr>
            <a:lvl3pPr marL="504000" indent="-252000">
              <a:buClr>
                <a:schemeClr val="tx1"/>
              </a:buClr>
              <a:buSzPct val="130000"/>
              <a:buFont typeface="HouschkaAltMedium" pitchFamily="2" charset="0"/>
              <a:buChar char="•"/>
              <a:defRPr sz="1700" b="0">
                <a:solidFill>
                  <a:schemeClr val="tx1"/>
                </a:solidFill>
              </a:defRPr>
            </a:lvl3pPr>
            <a:lvl4pPr>
              <a:defRPr sz="1700" b="1"/>
            </a:lvl4pPr>
            <a:lvl5pPr>
              <a:buClr>
                <a:schemeClr val="tx1"/>
              </a:buClr>
              <a:defRPr sz="17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4666744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oofdstuk">
    <p:bg>
      <p:bgPr>
        <a:solidFill>
          <a:schemeClr val="accent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FA35F890-0F95-5A4A-96BA-D78C9B583BF6}" type="datetime4">
              <a:rPr lang="nl-NL" smtClean="0"/>
              <a:t>27 augustus 2026</a:t>
            </a:fld>
            <a:endParaRPr lang="nl-NL"/>
          </a:p>
        </p:txBody>
      </p:sp>
      <p:sp>
        <p:nvSpPr>
          <p:cNvPr id="5" name="Footer Placeholder 4"/>
          <p:cNvSpPr>
            <a:spLocks noGrp="1"/>
          </p:cNvSpPr>
          <p:nvPr>
            <p:ph type="ftr" sz="quarter" idx="11"/>
          </p:nvPr>
        </p:nvSpPr>
        <p:spPr/>
        <p:txBody>
          <a:bodyPr/>
          <a:lstStyle/>
          <a:p>
            <a:r>
              <a:rPr lang="nl-NL"/>
              <a:t>Titel van de presentatie &gt; pas aan via &gt; Functie Koptekst en voettekst</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
        <p:nvSpPr>
          <p:cNvPr id="3" name="Title 1">
            <a:extLst>
              <a:ext uri="{FF2B5EF4-FFF2-40B4-BE49-F238E27FC236}">
                <a16:creationId xmlns:a16="http://schemas.microsoft.com/office/drawing/2014/main" id="{6D409B2F-8F8D-9140-CFEF-9987AA9F944E}"/>
              </a:ext>
            </a:extLst>
          </p:cNvPr>
          <p:cNvSpPr>
            <a:spLocks noGrp="1"/>
          </p:cNvSpPr>
          <p:nvPr>
            <p:ph type="ctrTitle"/>
          </p:nvPr>
        </p:nvSpPr>
        <p:spPr>
          <a:xfrm>
            <a:off x="720000" y="665421"/>
            <a:ext cx="7776000" cy="3384000"/>
          </a:xfrm>
        </p:spPr>
        <p:txBody>
          <a:bodyPr tIns="108000" anchor="t" anchorCtr="0"/>
          <a:lstStyle>
            <a:lvl1pPr algn="l">
              <a:lnSpc>
                <a:spcPct val="85000"/>
              </a:lnSpc>
              <a:defRPr sz="8200">
                <a:solidFill>
                  <a:schemeClr val="tx1"/>
                </a:solidFill>
              </a:defRPr>
            </a:lvl1pPr>
          </a:lstStyle>
          <a:p>
            <a:r>
              <a:rPr lang="en-GB"/>
              <a:t>Click to edit Master title style</a:t>
            </a:r>
            <a:endParaRPr lang="en-US"/>
          </a:p>
        </p:txBody>
      </p:sp>
    </p:spTree>
    <p:extLst>
      <p:ext uri="{BB962C8B-B14F-4D97-AF65-F5344CB8AC3E}">
        <p14:creationId xmlns:p14="http://schemas.microsoft.com/office/powerpoint/2010/main" val="3245176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33.xml"/><Relationship Id="rId7" Type="http://schemas.openxmlformats.org/officeDocument/2006/relationships/slideLayout" Target="../slideLayouts/slideLayout37.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5" Type="http://schemas.openxmlformats.org/officeDocument/2006/relationships/slideLayout" Target="../slideLayouts/slideLayout35.xml"/><Relationship Id="rId4" Type="http://schemas.openxmlformats.org/officeDocument/2006/relationships/slideLayout" Target="../slideLayouts/slideLayout34.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40.xml"/><Relationship Id="rId7" Type="http://schemas.openxmlformats.org/officeDocument/2006/relationships/slideLayout" Target="../slideLayouts/slideLayout4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5" Type="http://schemas.openxmlformats.org/officeDocument/2006/relationships/slideLayout" Target="../slideLayouts/slideLayout42.xml"/><Relationship Id="rId4" Type="http://schemas.openxmlformats.org/officeDocument/2006/relationships/slideLayout" Target="../slideLayouts/slideLayout41.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47.xml"/><Relationship Id="rId7" Type="http://schemas.openxmlformats.org/officeDocument/2006/relationships/slideLayout" Target="../slideLayouts/slideLayout51.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5" Type="http://schemas.openxmlformats.org/officeDocument/2006/relationships/slideLayout" Target="../slideLayouts/slideLayout49.xml"/><Relationship Id="rId4"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60000"/>
            <a:ext cx="8568000" cy="648000"/>
          </a:xfrm>
          <a:prstGeom prst="rect">
            <a:avLst/>
          </a:prstGeom>
          <a:noFill/>
        </p:spPr>
        <p:txBody>
          <a:bodyPr vert="horz" lIns="0" tIns="36000" rIns="0" bIns="0" rtlCol="0" anchor="t" anchorCtr="0">
            <a:noAutofit/>
          </a:bodyPr>
          <a:lstStyle/>
          <a:p>
            <a:r>
              <a:rPr lang="nl-NL"/>
              <a:t>Titelstijl van model bewerken</a:t>
            </a:r>
          </a:p>
        </p:txBody>
      </p:sp>
      <p:sp>
        <p:nvSpPr>
          <p:cNvPr id="3" name="Text Placeholder 2"/>
          <p:cNvSpPr>
            <a:spLocks noGrp="1"/>
          </p:cNvSpPr>
          <p:nvPr>
            <p:ph type="body" idx="1"/>
          </p:nvPr>
        </p:nvSpPr>
        <p:spPr>
          <a:xfrm>
            <a:off x="359998" y="1798319"/>
            <a:ext cx="7056000" cy="2810899"/>
          </a:xfrm>
          <a:prstGeom prst="rect">
            <a:avLst/>
          </a:prstGeom>
        </p:spPr>
        <p:txBody>
          <a:bodyPr vert="horz" lIns="0" tIns="0" rIns="0" bIns="0" rtlCol="0" anchor="t" anchorCtr="0">
            <a:noAutofit/>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Date Placeholder 3"/>
          <p:cNvSpPr>
            <a:spLocks noGrp="1"/>
          </p:cNvSpPr>
          <p:nvPr>
            <p:ph type="dt" sz="half" idx="2"/>
          </p:nvPr>
        </p:nvSpPr>
        <p:spPr>
          <a:xfrm>
            <a:off x="6715350" y="5760000"/>
            <a:ext cx="1440000" cy="180000"/>
          </a:xfrm>
          <a:prstGeom prst="rect">
            <a:avLst/>
          </a:prstGeom>
        </p:spPr>
        <p:txBody>
          <a:bodyPr vert="horz" lIns="0" tIns="0" rIns="0" bIns="0" rtlCol="0" anchor="t" anchorCtr="0">
            <a:noAutofit/>
          </a:bodyPr>
          <a:lstStyle>
            <a:lvl1pPr algn="l">
              <a:defRPr sz="900">
                <a:solidFill>
                  <a:srgbClr val="ECECEC"/>
                </a:solidFill>
              </a:defRPr>
            </a:lvl1pPr>
          </a:lstStyle>
          <a:p>
            <a:fld id="{C1F610A6-3FB9-BB49-BAD8-F52931540E00}" type="datetime4">
              <a:rPr lang="nl-NL" smtClean="0"/>
              <a:pPr/>
              <a:t>27 augustus 2026</a:t>
            </a:fld>
            <a:endParaRPr lang="nl-NL"/>
          </a:p>
        </p:txBody>
      </p:sp>
      <p:sp>
        <p:nvSpPr>
          <p:cNvPr id="5" name="Footer Placeholder 4"/>
          <p:cNvSpPr>
            <a:spLocks noGrp="1"/>
          </p:cNvSpPr>
          <p:nvPr>
            <p:ph type="ftr" sz="quarter" idx="3"/>
          </p:nvPr>
        </p:nvSpPr>
        <p:spPr>
          <a:xfrm>
            <a:off x="628650" y="5760000"/>
            <a:ext cx="4320000" cy="180000"/>
          </a:xfrm>
          <a:prstGeom prst="rect">
            <a:avLst/>
          </a:prstGeom>
        </p:spPr>
        <p:txBody>
          <a:bodyPr vert="horz" lIns="0" tIns="0" rIns="0" bIns="0" rtlCol="0" anchor="t" anchorCtr="0">
            <a:noAutofit/>
          </a:bodyPr>
          <a:lstStyle>
            <a:lvl1pPr algn="l">
              <a:defRPr sz="900">
                <a:solidFill>
                  <a:srgbClr val="ECECEC"/>
                </a:solidFill>
              </a:defRPr>
            </a:lvl1pPr>
          </a:lstStyle>
          <a:p>
            <a:r>
              <a:rPr lang="nl-NL"/>
              <a:t>Titel van de presentatie &gt; pas aan via &gt; Functie Koptekst en voettekst</a:t>
            </a:r>
          </a:p>
        </p:txBody>
      </p:sp>
      <p:sp>
        <p:nvSpPr>
          <p:cNvPr id="6" name="Slide Number Placeholder 5"/>
          <p:cNvSpPr>
            <a:spLocks noGrp="1"/>
          </p:cNvSpPr>
          <p:nvPr>
            <p:ph type="sldNum" sz="quarter" idx="4"/>
          </p:nvPr>
        </p:nvSpPr>
        <p:spPr>
          <a:xfrm>
            <a:off x="8155350" y="5760000"/>
            <a:ext cx="360000" cy="180000"/>
          </a:xfrm>
          <a:prstGeom prst="rect">
            <a:avLst/>
          </a:prstGeom>
        </p:spPr>
        <p:txBody>
          <a:bodyPr vert="horz" lIns="0" tIns="0" rIns="0" bIns="0" rtlCol="0" anchor="t" anchorCtr="0">
            <a:noAutofit/>
          </a:bodyPr>
          <a:lstStyle>
            <a:lvl1pPr algn="r">
              <a:defRPr sz="900">
                <a:solidFill>
                  <a:srgbClr val="ECECEC"/>
                </a:solidFill>
              </a:defRPr>
            </a:lvl1pPr>
          </a:lstStyle>
          <a:p>
            <a:fld id="{14F1411D-0280-154F-AEAC-4C20B7AA46B2}" type="slidenum">
              <a:rPr lang="nl-NL" smtClean="0"/>
              <a:pPr/>
              <a:t>‹nr.›</a:t>
            </a:fld>
            <a:endParaRPr lang="nl-NL"/>
          </a:p>
        </p:txBody>
      </p:sp>
    </p:spTree>
    <p:extLst>
      <p:ext uri="{BB962C8B-B14F-4D97-AF65-F5344CB8AC3E}">
        <p14:creationId xmlns:p14="http://schemas.microsoft.com/office/powerpoint/2010/main" val="622555708"/>
      </p:ext>
    </p:extLst>
  </p:cSld>
  <p:clrMap bg1="lt1" tx1="dk1" bg2="lt2" tx2="dk2" accent1="accent1" accent2="accent2" accent3="accent3" accent4="accent4" accent5="accent5" accent6="accent6" hlink="hlink" folHlink="folHlink"/>
  <p:sldLayoutIdLst>
    <p:sldLayoutId id="2147483684" r:id="rId1"/>
    <p:sldLayoutId id="2147483746" r:id="rId2"/>
    <p:sldLayoutId id="2147483701" r:id="rId3"/>
    <p:sldLayoutId id="2147483702" r:id="rId4"/>
    <p:sldLayoutId id="2147483703" r:id="rId5"/>
    <p:sldLayoutId id="2147483700" r:id="rId6"/>
    <p:sldLayoutId id="2147483674" r:id="rId7"/>
    <p:sldLayoutId id="2147483686" r:id="rId8"/>
    <p:sldLayoutId id="2147483705" r:id="rId9"/>
    <p:sldLayoutId id="2147483678" r:id="rId10"/>
    <p:sldLayoutId id="2147483693" r:id="rId11"/>
    <p:sldLayoutId id="2147483744" r:id="rId12"/>
    <p:sldLayoutId id="2147483692" r:id="rId13"/>
    <p:sldLayoutId id="2147483695" r:id="rId14"/>
    <p:sldLayoutId id="2147483699" r:id="rId15"/>
    <p:sldLayoutId id="2147483697" r:id="rId16"/>
    <p:sldLayoutId id="2147483698" r:id="rId17"/>
    <p:sldLayoutId id="2147483740" r:id="rId18"/>
    <p:sldLayoutId id="2147483696" r:id="rId19"/>
    <p:sldLayoutId id="2147483741" r:id="rId20"/>
    <p:sldLayoutId id="2147483742" r:id="rId21"/>
    <p:sldLayoutId id="2147483743" r:id="rId22"/>
    <p:sldLayoutId id="2147483679" r:id="rId23"/>
    <p:sldLayoutId id="2147483704" r:id="rId24"/>
    <p:sldLayoutId id="2147483745" r:id="rId25"/>
    <p:sldLayoutId id="2147483694" r:id="rId26"/>
    <p:sldLayoutId id="2147483753" r:id="rId27"/>
    <p:sldLayoutId id="2147483691" r:id="rId28"/>
    <p:sldLayoutId id="2147483736" r:id="rId29"/>
    <p:sldLayoutId id="2147483754" r:id="rId30"/>
  </p:sldLayoutIdLst>
  <p:hf hdr="0"/>
  <p:txStyles>
    <p:titleStyle>
      <a:lvl1pPr algn="l" defTabSz="685800" rtl="0" eaLnBrk="1" latinLnBrk="0" hangingPunct="1">
        <a:lnSpc>
          <a:spcPct val="87000"/>
        </a:lnSpc>
        <a:spcBef>
          <a:spcPct val="0"/>
        </a:spcBef>
        <a:buNone/>
        <a:defRPr sz="4400" kern="1200">
          <a:solidFill>
            <a:schemeClr val="tx1"/>
          </a:solidFill>
          <a:latin typeface="+mj-lt"/>
          <a:ea typeface="+mj-ea"/>
          <a:cs typeface="+mj-cs"/>
        </a:defRPr>
      </a:lvl1pPr>
    </p:titleStyle>
    <p:bodyStyle>
      <a:lvl1pPr marL="252000" indent="-252000" algn="l" defTabSz="685800" rtl="0" eaLnBrk="1" latinLnBrk="0" hangingPunct="1">
        <a:lnSpc>
          <a:spcPct val="110000"/>
        </a:lnSpc>
        <a:spcBef>
          <a:spcPts val="0"/>
        </a:spcBef>
        <a:buClr>
          <a:schemeClr val="accent1"/>
        </a:buClr>
        <a:buSzPct val="130000"/>
        <a:buFont typeface="HouschkaAltMedium" pitchFamily="2" charset="0"/>
        <a:buChar char="•"/>
        <a:defRPr sz="1700" kern="1200">
          <a:solidFill>
            <a:schemeClr val="tx1"/>
          </a:solidFill>
          <a:latin typeface="+mn-lt"/>
          <a:ea typeface="+mn-ea"/>
          <a:cs typeface="+mn-cs"/>
        </a:defRPr>
      </a:lvl1pPr>
      <a:lvl2pPr marL="504000" indent="-252000" algn="l" defTabSz="685800" rtl="0" eaLnBrk="1" latinLnBrk="0" hangingPunct="1">
        <a:lnSpc>
          <a:spcPct val="110000"/>
        </a:lnSpc>
        <a:spcBef>
          <a:spcPts val="0"/>
        </a:spcBef>
        <a:buClr>
          <a:schemeClr val="accent1"/>
        </a:buClr>
        <a:buSzPct val="130000"/>
        <a:buFont typeface="HouschkaAltMedium" pitchFamily="2" charset="0"/>
        <a:buChar char="•"/>
        <a:defRPr sz="1700" kern="1200">
          <a:solidFill>
            <a:schemeClr val="tx1"/>
          </a:solidFill>
          <a:latin typeface="+mn-lt"/>
          <a:ea typeface="+mn-ea"/>
          <a:cs typeface="+mn-cs"/>
        </a:defRPr>
      </a:lvl2pPr>
      <a:lvl3pPr marL="0" indent="0" algn="l" defTabSz="685800" rtl="0" eaLnBrk="1" latinLnBrk="0" hangingPunct="1">
        <a:lnSpc>
          <a:spcPct val="110000"/>
        </a:lnSpc>
        <a:spcBef>
          <a:spcPts val="0"/>
        </a:spcBef>
        <a:buClr>
          <a:schemeClr val="accent1"/>
        </a:buClr>
        <a:buFontTx/>
        <a:buNone/>
        <a:defRPr sz="1700" b="1" kern="1200">
          <a:solidFill>
            <a:schemeClr val="accent1"/>
          </a:solidFill>
          <a:latin typeface="+mn-lt"/>
          <a:ea typeface="+mn-ea"/>
          <a:cs typeface="+mn-cs"/>
        </a:defRPr>
      </a:lvl3pPr>
      <a:lvl4pPr marL="0" indent="0" algn="l" defTabSz="685800" rtl="0" eaLnBrk="1" latinLnBrk="0" hangingPunct="1">
        <a:lnSpc>
          <a:spcPct val="110000"/>
        </a:lnSpc>
        <a:spcBef>
          <a:spcPts val="0"/>
        </a:spcBef>
        <a:buClr>
          <a:schemeClr val="accent1"/>
        </a:buClr>
        <a:buFontTx/>
        <a:buNone/>
        <a:defRPr sz="1700" kern="1200">
          <a:solidFill>
            <a:schemeClr val="tx1"/>
          </a:solidFill>
          <a:latin typeface="+mn-lt"/>
          <a:ea typeface="+mn-ea"/>
          <a:cs typeface="+mn-cs"/>
        </a:defRPr>
      </a:lvl4pPr>
      <a:lvl5pPr marL="252000" indent="-252000" algn="l" defTabSz="685800" rtl="0" eaLnBrk="1" latinLnBrk="0" hangingPunct="1">
        <a:lnSpc>
          <a:spcPct val="110000"/>
        </a:lnSpc>
        <a:spcBef>
          <a:spcPts val="0"/>
        </a:spcBef>
        <a:buClr>
          <a:schemeClr val="accent1"/>
        </a:buClr>
        <a:buFont typeface="+mj-lt"/>
        <a:buAutoNum type="arabicPeriod"/>
        <a:defRPr sz="17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60000"/>
            <a:ext cx="8568000" cy="648000"/>
          </a:xfrm>
          <a:prstGeom prst="rect">
            <a:avLst/>
          </a:prstGeom>
          <a:noFill/>
        </p:spPr>
        <p:txBody>
          <a:bodyPr vert="horz" lIns="0" tIns="36000" rIns="0" bIns="0" rtlCol="0" anchor="t" anchorCtr="0">
            <a:noAutofit/>
          </a:bodyPr>
          <a:lstStyle/>
          <a:p>
            <a:r>
              <a:rPr lang="nl-NL"/>
              <a:t>Titelstijl van model bewerken</a:t>
            </a:r>
          </a:p>
        </p:txBody>
      </p:sp>
      <p:sp>
        <p:nvSpPr>
          <p:cNvPr id="3" name="Text Placeholder 2"/>
          <p:cNvSpPr>
            <a:spLocks noGrp="1"/>
          </p:cNvSpPr>
          <p:nvPr>
            <p:ph type="body" idx="1"/>
          </p:nvPr>
        </p:nvSpPr>
        <p:spPr>
          <a:xfrm>
            <a:off x="359998" y="1798319"/>
            <a:ext cx="7056000" cy="2810899"/>
          </a:xfrm>
          <a:prstGeom prst="rect">
            <a:avLst/>
          </a:prstGeom>
        </p:spPr>
        <p:txBody>
          <a:bodyPr vert="horz" lIns="0" tIns="0" rIns="0" bIns="0" rtlCol="0" anchor="t" anchorCtr="0">
            <a:noAutofit/>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Date Placeholder 3"/>
          <p:cNvSpPr>
            <a:spLocks noGrp="1"/>
          </p:cNvSpPr>
          <p:nvPr>
            <p:ph type="dt" sz="half" idx="2"/>
          </p:nvPr>
        </p:nvSpPr>
        <p:spPr>
          <a:xfrm>
            <a:off x="6715350" y="5760000"/>
            <a:ext cx="1440000" cy="180000"/>
          </a:xfrm>
          <a:prstGeom prst="rect">
            <a:avLst/>
          </a:prstGeom>
        </p:spPr>
        <p:txBody>
          <a:bodyPr vert="horz" lIns="0" tIns="0" rIns="0" bIns="0" rtlCol="0" anchor="t" anchorCtr="0">
            <a:noAutofit/>
          </a:bodyPr>
          <a:lstStyle>
            <a:lvl1pPr algn="l">
              <a:defRPr sz="900">
                <a:solidFill>
                  <a:srgbClr val="ECECEC"/>
                </a:solidFill>
              </a:defRPr>
            </a:lvl1pPr>
          </a:lstStyle>
          <a:p>
            <a:fld id="{C1F610A6-3FB9-BB49-BAD8-F52931540E00}" type="datetime4">
              <a:rPr lang="nl-NL" smtClean="0"/>
              <a:pPr/>
              <a:t>27 augustus 2026</a:t>
            </a:fld>
            <a:endParaRPr lang="nl-NL"/>
          </a:p>
        </p:txBody>
      </p:sp>
      <p:sp>
        <p:nvSpPr>
          <p:cNvPr id="5" name="Footer Placeholder 4"/>
          <p:cNvSpPr>
            <a:spLocks noGrp="1"/>
          </p:cNvSpPr>
          <p:nvPr>
            <p:ph type="ftr" sz="quarter" idx="3"/>
          </p:nvPr>
        </p:nvSpPr>
        <p:spPr>
          <a:xfrm>
            <a:off x="628650" y="5760000"/>
            <a:ext cx="4320000" cy="180000"/>
          </a:xfrm>
          <a:prstGeom prst="rect">
            <a:avLst/>
          </a:prstGeom>
        </p:spPr>
        <p:txBody>
          <a:bodyPr vert="horz" lIns="0" tIns="0" rIns="0" bIns="0" rtlCol="0" anchor="t" anchorCtr="0">
            <a:noAutofit/>
          </a:bodyPr>
          <a:lstStyle>
            <a:lvl1pPr algn="l">
              <a:defRPr sz="900">
                <a:solidFill>
                  <a:srgbClr val="ECECEC"/>
                </a:solidFill>
              </a:defRPr>
            </a:lvl1pPr>
          </a:lstStyle>
          <a:p>
            <a:r>
              <a:rPr lang="nl-NL"/>
              <a:t>Titel van de presentatie &gt; pas aan via &gt; Functie Koptekst en voettekst</a:t>
            </a:r>
          </a:p>
        </p:txBody>
      </p:sp>
      <p:sp>
        <p:nvSpPr>
          <p:cNvPr id="6" name="Slide Number Placeholder 5"/>
          <p:cNvSpPr>
            <a:spLocks noGrp="1"/>
          </p:cNvSpPr>
          <p:nvPr>
            <p:ph type="sldNum" sz="quarter" idx="4"/>
          </p:nvPr>
        </p:nvSpPr>
        <p:spPr>
          <a:xfrm>
            <a:off x="8155350" y="5760000"/>
            <a:ext cx="360000" cy="180000"/>
          </a:xfrm>
          <a:prstGeom prst="rect">
            <a:avLst/>
          </a:prstGeom>
        </p:spPr>
        <p:txBody>
          <a:bodyPr vert="horz" lIns="0" tIns="0" rIns="0" bIns="0" rtlCol="0" anchor="t" anchorCtr="0">
            <a:noAutofit/>
          </a:bodyPr>
          <a:lstStyle>
            <a:lvl1pPr algn="r">
              <a:defRPr sz="900">
                <a:solidFill>
                  <a:srgbClr val="ECECEC"/>
                </a:solidFill>
              </a:defRPr>
            </a:lvl1pPr>
          </a:lstStyle>
          <a:p>
            <a:fld id="{14F1411D-0280-154F-AEAC-4C20B7AA46B2}" type="slidenum">
              <a:rPr lang="nl-NL" smtClean="0"/>
              <a:pPr/>
              <a:t>‹nr.›</a:t>
            </a:fld>
            <a:endParaRPr lang="nl-NL"/>
          </a:p>
        </p:txBody>
      </p:sp>
    </p:spTree>
    <p:extLst>
      <p:ext uri="{BB962C8B-B14F-4D97-AF65-F5344CB8AC3E}">
        <p14:creationId xmlns:p14="http://schemas.microsoft.com/office/powerpoint/2010/main" val="3657089797"/>
      </p:ext>
    </p:extLst>
  </p:cSld>
  <p:clrMap bg1="lt1" tx1="dk1" bg2="lt2" tx2="dk2" accent1="accent1" accent2="accent2" accent3="accent3" accent4="accent4" accent5="accent5" accent6="accent6" hlink="hlink" folHlink="folHlink"/>
  <p:sldLayoutIdLst>
    <p:sldLayoutId id="2147483707" r:id="rId1"/>
    <p:sldLayoutId id="2147483747" r:id="rId2"/>
    <p:sldLayoutId id="2147483713" r:id="rId3"/>
    <p:sldLayoutId id="2147483714" r:id="rId4"/>
    <p:sldLayoutId id="2147483737" r:id="rId5"/>
    <p:sldLayoutId id="2147483752" r:id="rId6"/>
    <p:sldLayoutId id="2147483725" r:id="rId7"/>
  </p:sldLayoutIdLst>
  <p:hf hdr="0"/>
  <p:txStyles>
    <p:titleStyle>
      <a:lvl1pPr algn="l" defTabSz="685800" rtl="0" eaLnBrk="1" latinLnBrk="0" hangingPunct="1">
        <a:lnSpc>
          <a:spcPct val="87000"/>
        </a:lnSpc>
        <a:spcBef>
          <a:spcPct val="0"/>
        </a:spcBef>
        <a:buNone/>
        <a:defRPr sz="4400" kern="1200">
          <a:solidFill>
            <a:schemeClr val="tx1"/>
          </a:solidFill>
          <a:latin typeface="+mj-lt"/>
          <a:ea typeface="+mj-ea"/>
          <a:cs typeface="+mj-cs"/>
        </a:defRPr>
      </a:lvl1pPr>
    </p:titleStyle>
    <p:bodyStyle>
      <a:lvl1pPr marL="252000" indent="-252000" algn="l" defTabSz="685800" rtl="0" eaLnBrk="1" latinLnBrk="0" hangingPunct="1">
        <a:lnSpc>
          <a:spcPct val="110000"/>
        </a:lnSpc>
        <a:spcBef>
          <a:spcPts val="0"/>
        </a:spcBef>
        <a:buClr>
          <a:schemeClr val="accent1"/>
        </a:buClr>
        <a:buSzPct val="130000"/>
        <a:buFont typeface="HouschkaAltMedium" pitchFamily="2" charset="0"/>
        <a:buChar char="•"/>
        <a:defRPr sz="1700" kern="1200">
          <a:solidFill>
            <a:schemeClr val="tx1"/>
          </a:solidFill>
          <a:latin typeface="+mn-lt"/>
          <a:ea typeface="+mn-ea"/>
          <a:cs typeface="+mn-cs"/>
        </a:defRPr>
      </a:lvl1pPr>
      <a:lvl2pPr marL="504000" indent="-252000" algn="l" defTabSz="685800" rtl="0" eaLnBrk="1" latinLnBrk="0" hangingPunct="1">
        <a:lnSpc>
          <a:spcPct val="110000"/>
        </a:lnSpc>
        <a:spcBef>
          <a:spcPts val="0"/>
        </a:spcBef>
        <a:buClr>
          <a:schemeClr val="accent1"/>
        </a:buClr>
        <a:buSzPct val="130000"/>
        <a:buFont typeface="HouschkaAltMedium" pitchFamily="2" charset="0"/>
        <a:buChar char="•"/>
        <a:defRPr sz="1700" kern="1200">
          <a:solidFill>
            <a:schemeClr val="tx1"/>
          </a:solidFill>
          <a:latin typeface="+mn-lt"/>
          <a:ea typeface="+mn-ea"/>
          <a:cs typeface="+mn-cs"/>
        </a:defRPr>
      </a:lvl2pPr>
      <a:lvl3pPr marL="0" indent="0" algn="l" defTabSz="685800" rtl="0" eaLnBrk="1" latinLnBrk="0" hangingPunct="1">
        <a:lnSpc>
          <a:spcPct val="110000"/>
        </a:lnSpc>
        <a:spcBef>
          <a:spcPts val="0"/>
        </a:spcBef>
        <a:buClr>
          <a:schemeClr val="accent1"/>
        </a:buClr>
        <a:buFontTx/>
        <a:buNone/>
        <a:defRPr sz="1700" b="1" kern="1200">
          <a:solidFill>
            <a:schemeClr val="accent1"/>
          </a:solidFill>
          <a:latin typeface="+mn-lt"/>
          <a:ea typeface="+mn-ea"/>
          <a:cs typeface="+mn-cs"/>
        </a:defRPr>
      </a:lvl3pPr>
      <a:lvl4pPr marL="0" indent="0" algn="l" defTabSz="685800" rtl="0" eaLnBrk="1" latinLnBrk="0" hangingPunct="1">
        <a:lnSpc>
          <a:spcPct val="110000"/>
        </a:lnSpc>
        <a:spcBef>
          <a:spcPts val="0"/>
        </a:spcBef>
        <a:buClr>
          <a:schemeClr val="accent1"/>
        </a:buClr>
        <a:buFontTx/>
        <a:buNone/>
        <a:defRPr sz="1700" kern="1200">
          <a:solidFill>
            <a:schemeClr val="tx1"/>
          </a:solidFill>
          <a:latin typeface="+mn-lt"/>
          <a:ea typeface="+mn-ea"/>
          <a:cs typeface="+mn-cs"/>
        </a:defRPr>
      </a:lvl4pPr>
      <a:lvl5pPr marL="252000" indent="-252000" algn="l" defTabSz="685800" rtl="0" eaLnBrk="1" latinLnBrk="0" hangingPunct="1">
        <a:lnSpc>
          <a:spcPct val="110000"/>
        </a:lnSpc>
        <a:spcBef>
          <a:spcPts val="0"/>
        </a:spcBef>
        <a:buClr>
          <a:schemeClr val="accent1"/>
        </a:buClr>
        <a:buFont typeface="+mj-lt"/>
        <a:buAutoNum type="arabicPeriod"/>
        <a:defRPr sz="17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60000"/>
            <a:ext cx="8568000" cy="648000"/>
          </a:xfrm>
          <a:prstGeom prst="rect">
            <a:avLst/>
          </a:prstGeom>
          <a:noFill/>
        </p:spPr>
        <p:txBody>
          <a:bodyPr vert="horz" lIns="0" tIns="36000" rIns="0" bIns="0" rtlCol="0" anchor="t" anchorCtr="0">
            <a:noAutofit/>
          </a:bodyPr>
          <a:lstStyle/>
          <a:p>
            <a:r>
              <a:rPr lang="nl-NL"/>
              <a:t>Titelstijl van model bewerken</a:t>
            </a:r>
          </a:p>
        </p:txBody>
      </p:sp>
      <p:sp>
        <p:nvSpPr>
          <p:cNvPr id="3" name="Text Placeholder 2"/>
          <p:cNvSpPr>
            <a:spLocks noGrp="1"/>
          </p:cNvSpPr>
          <p:nvPr>
            <p:ph type="body" idx="1"/>
          </p:nvPr>
        </p:nvSpPr>
        <p:spPr>
          <a:xfrm>
            <a:off x="359998" y="1798319"/>
            <a:ext cx="7056000" cy="2810899"/>
          </a:xfrm>
          <a:prstGeom prst="rect">
            <a:avLst/>
          </a:prstGeom>
        </p:spPr>
        <p:txBody>
          <a:bodyPr vert="horz" lIns="0" tIns="0" rIns="0" bIns="0" rtlCol="0" anchor="t" anchorCtr="0">
            <a:noAutofit/>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Date Placeholder 3"/>
          <p:cNvSpPr>
            <a:spLocks noGrp="1"/>
          </p:cNvSpPr>
          <p:nvPr>
            <p:ph type="dt" sz="half" idx="2"/>
          </p:nvPr>
        </p:nvSpPr>
        <p:spPr>
          <a:xfrm>
            <a:off x="6715350" y="5760000"/>
            <a:ext cx="1440000" cy="180000"/>
          </a:xfrm>
          <a:prstGeom prst="rect">
            <a:avLst/>
          </a:prstGeom>
        </p:spPr>
        <p:txBody>
          <a:bodyPr vert="horz" lIns="0" tIns="0" rIns="0" bIns="0" rtlCol="0" anchor="t" anchorCtr="0">
            <a:noAutofit/>
          </a:bodyPr>
          <a:lstStyle>
            <a:lvl1pPr algn="l">
              <a:defRPr sz="900">
                <a:solidFill>
                  <a:srgbClr val="ECECEC"/>
                </a:solidFill>
              </a:defRPr>
            </a:lvl1pPr>
          </a:lstStyle>
          <a:p>
            <a:fld id="{C1F610A6-3FB9-BB49-BAD8-F52931540E00}" type="datetime4">
              <a:rPr lang="nl-NL" smtClean="0"/>
              <a:pPr/>
              <a:t>27 augustus 2026</a:t>
            </a:fld>
            <a:endParaRPr lang="nl-NL"/>
          </a:p>
        </p:txBody>
      </p:sp>
      <p:sp>
        <p:nvSpPr>
          <p:cNvPr id="5" name="Footer Placeholder 4"/>
          <p:cNvSpPr>
            <a:spLocks noGrp="1"/>
          </p:cNvSpPr>
          <p:nvPr>
            <p:ph type="ftr" sz="quarter" idx="3"/>
          </p:nvPr>
        </p:nvSpPr>
        <p:spPr>
          <a:xfrm>
            <a:off x="628650" y="5760000"/>
            <a:ext cx="4320000" cy="180000"/>
          </a:xfrm>
          <a:prstGeom prst="rect">
            <a:avLst/>
          </a:prstGeom>
        </p:spPr>
        <p:txBody>
          <a:bodyPr vert="horz" lIns="0" tIns="0" rIns="0" bIns="0" rtlCol="0" anchor="t" anchorCtr="0">
            <a:noAutofit/>
          </a:bodyPr>
          <a:lstStyle>
            <a:lvl1pPr algn="l">
              <a:defRPr sz="900">
                <a:solidFill>
                  <a:srgbClr val="ECECEC"/>
                </a:solidFill>
              </a:defRPr>
            </a:lvl1pPr>
          </a:lstStyle>
          <a:p>
            <a:r>
              <a:rPr lang="nl-NL"/>
              <a:t>Titel van de presentatie &gt; pas aan via &gt; Functie Koptekst en voettekst</a:t>
            </a:r>
          </a:p>
        </p:txBody>
      </p:sp>
      <p:sp>
        <p:nvSpPr>
          <p:cNvPr id="6" name="Slide Number Placeholder 5"/>
          <p:cNvSpPr>
            <a:spLocks noGrp="1"/>
          </p:cNvSpPr>
          <p:nvPr>
            <p:ph type="sldNum" sz="quarter" idx="4"/>
          </p:nvPr>
        </p:nvSpPr>
        <p:spPr>
          <a:xfrm>
            <a:off x="8155350" y="5760000"/>
            <a:ext cx="360000" cy="180000"/>
          </a:xfrm>
          <a:prstGeom prst="rect">
            <a:avLst/>
          </a:prstGeom>
        </p:spPr>
        <p:txBody>
          <a:bodyPr vert="horz" lIns="0" tIns="0" rIns="0" bIns="0" rtlCol="0" anchor="t" anchorCtr="0">
            <a:noAutofit/>
          </a:bodyPr>
          <a:lstStyle>
            <a:lvl1pPr algn="r">
              <a:defRPr sz="900">
                <a:solidFill>
                  <a:srgbClr val="ECECEC"/>
                </a:solidFill>
              </a:defRPr>
            </a:lvl1pPr>
          </a:lstStyle>
          <a:p>
            <a:fld id="{14F1411D-0280-154F-AEAC-4C20B7AA46B2}" type="slidenum">
              <a:rPr lang="nl-NL" smtClean="0"/>
              <a:pPr/>
              <a:t>‹nr.›</a:t>
            </a:fld>
            <a:endParaRPr lang="nl-NL"/>
          </a:p>
        </p:txBody>
      </p:sp>
    </p:spTree>
    <p:extLst>
      <p:ext uri="{BB962C8B-B14F-4D97-AF65-F5344CB8AC3E}">
        <p14:creationId xmlns:p14="http://schemas.microsoft.com/office/powerpoint/2010/main" val="2675795850"/>
      </p:ext>
    </p:extLst>
  </p:cSld>
  <p:clrMap bg1="lt1" tx1="dk1" bg2="lt2" tx2="dk2" accent1="accent1" accent2="accent2" accent3="accent3" accent4="accent4" accent5="accent5" accent6="accent6" hlink="hlink" folHlink="folHlink"/>
  <p:sldLayoutIdLst>
    <p:sldLayoutId id="2147483732" r:id="rId1"/>
    <p:sldLayoutId id="2147483748" r:id="rId2"/>
    <p:sldLayoutId id="2147483733" r:id="rId3"/>
    <p:sldLayoutId id="2147483734" r:id="rId4"/>
    <p:sldLayoutId id="2147483738" r:id="rId5"/>
    <p:sldLayoutId id="2147483750" r:id="rId6"/>
    <p:sldLayoutId id="2147483735" r:id="rId7"/>
  </p:sldLayoutIdLst>
  <p:hf hdr="0"/>
  <p:txStyles>
    <p:titleStyle>
      <a:lvl1pPr algn="l" defTabSz="685800" rtl="0" eaLnBrk="1" latinLnBrk="0" hangingPunct="1">
        <a:lnSpc>
          <a:spcPct val="87000"/>
        </a:lnSpc>
        <a:spcBef>
          <a:spcPct val="0"/>
        </a:spcBef>
        <a:buNone/>
        <a:defRPr sz="4400" kern="1200">
          <a:solidFill>
            <a:schemeClr val="tx1"/>
          </a:solidFill>
          <a:latin typeface="+mj-lt"/>
          <a:ea typeface="+mj-ea"/>
          <a:cs typeface="+mj-cs"/>
        </a:defRPr>
      </a:lvl1pPr>
    </p:titleStyle>
    <p:bodyStyle>
      <a:lvl1pPr marL="252000" indent="-252000" algn="l" defTabSz="685800" rtl="0" eaLnBrk="1" latinLnBrk="0" hangingPunct="1">
        <a:lnSpc>
          <a:spcPct val="110000"/>
        </a:lnSpc>
        <a:spcBef>
          <a:spcPts val="0"/>
        </a:spcBef>
        <a:buClr>
          <a:schemeClr val="accent1"/>
        </a:buClr>
        <a:buSzPct val="130000"/>
        <a:buFont typeface="HouschkaAltMedium" pitchFamily="2" charset="0"/>
        <a:buChar char="•"/>
        <a:defRPr sz="1700" kern="1200">
          <a:solidFill>
            <a:schemeClr val="tx1"/>
          </a:solidFill>
          <a:latin typeface="+mn-lt"/>
          <a:ea typeface="+mn-ea"/>
          <a:cs typeface="+mn-cs"/>
        </a:defRPr>
      </a:lvl1pPr>
      <a:lvl2pPr marL="504000" indent="-252000" algn="l" defTabSz="685800" rtl="0" eaLnBrk="1" latinLnBrk="0" hangingPunct="1">
        <a:lnSpc>
          <a:spcPct val="110000"/>
        </a:lnSpc>
        <a:spcBef>
          <a:spcPts val="0"/>
        </a:spcBef>
        <a:buClr>
          <a:schemeClr val="accent1"/>
        </a:buClr>
        <a:buSzPct val="130000"/>
        <a:buFont typeface="HouschkaAltMedium" pitchFamily="2" charset="0"/>
        <a:buChar char="•"/>
        <a:defRPr sz="1700" kern="1200">
          <a:solidFill>
            <a:schemeClr val="tx1"/>
          </a:solidFill>
          <a:latin typeface="+mn-lt"/>
          <a:ea typeface="+mn-ea"/>
          <a:cs typeface="+mn-cs"/>
        </a:defRPr>
      </a:lvl2pPr>
      <a:lvl3pPr marL="0" indent="0" algn="l" defTabSz="685800" rtl="0" eaLnBrk="1" latinLnBrk="0" hangingPunct="1">
        <a:lnSpc>
          <a:spcPct val="110000"/>
        </a:lnSpc>
        <a:spcBef>
          <a:spcPts val="0"/>
        </a:spcBef>
        <a:buClr>
          <a:schemeClr val="accent1"/>
        </a:buClr>
        <a:buFontTx/>
        <a:buNone/>
        <a:defRPr sz="1700" b="1" kern="1200">
          <a:solidFill>
            <a:schemeClr val="accent1"/>
          </a:solidFill>
          <a:latin typeface="+mn-lt"/>
          <a:ea typeface="+mn-ea"/>
          <a:cs typeface="+mn-cs"/>
        </a:defRPr>
      </a:lvl3pPr>
      <a:lvl4pPr marL="0" indent="0" algn="l" defTabSz="685800" rtl="0" eaLnBrk="1" latinLnBrk="0" hangingPunct="1">
        <a:lnSpc>
          <a:spcPct val="110000"/>
        </a:lnSpc>
        <a:spcBef>
          <a:spcPts val="0"/>
        </a:spcBef>
        <a:buClr>
          <a:schemeClr val="accent1"/>
        </a:buClr>
        <a:buFontTx/>
        <a:buNone/>
        <a:defRPr sz="1700" kern="1200">
          <a:solidFill>
            <a:schemeClr val="tx1"/>
          </a:solidFill>
          <a:latin typeface="+mn-lt"/>
          <a:ea typeface="+mn-ea"/>
          <a:cs typeface="+mn-cs"/>
        </a:defRPr>
      </a:lvl4pPr>
      <a:lvl5pPr marL="252000" indent="-252000" algn="l" defTabSz="685800" rtl="0" eaLnBrk="1" latinLnBrk="0" hangingPunct="1">
        <a:lnSpc>
          <a:spcPct val="110000"/>
        </a:lnSpc>
        <a:spcBef>
          <a:spcPts val="0"/>
        </a:spcBef>
        <a:buClr>
          <a:schemeClr val="accent1"/>
        </a:buClr>
        <a:buFont typeface="+mj-lt"/>
        <a:buAutoNum type="arabicPeriod"/>
        <a:defRPr sz="17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60000"/>
            <a:ext cx="8568000" cy="648000"/>
          </a:xfrm>
          <a:prstGeom prst="rect">
            <a:avLst/>
          </a:prstGeom>
          <a:noFill/>
        </p:spPr>
        <p:txBody>
          <a:bodyPr vert="horz" lIns="0" tIns="36000" rIns="0" bIns="0" rtlCol="0" anchor="t" anchorCtr="0">
            <a:noAutofit/>
          </a:bodyPr>
          <a:lstStyle/>
          <a:p>
            <a:r>
              <a:rPr lang="nl-NL"/>
              <a:t>Titelstijl van model bewerken</a:t>
            </a:r>
          </a:p>
        </p:txBody>
      </p:sp>
      <p:sp>
        <p:nvSpPr>
          <p:cNvPr id="3" name="Text Placeholder 2"/>
          <p:cNvSpPr>
            <a:spLocks noGrp="1"/>
          </p:cNvSpPr>
          <p:nvPr>
            <p:ph type="body" idx="1"/>
          </p:nvPr>
        </p:nvSpPr>
        <p:spPr>
          <a:xfrm>
            <a:off x="359998" y="1798319"/>
            <a:ext cx="7056000" cy="2810899"/>
          </a:xfrm>
          <a:prstGeom prst="rect">
            <a:avLst/>
          </a:prstGeom>
        </p:spPr>
        <p:txBody>
          <a:bodyPr vert="horz" lIns="0" tIns="0" rIns="0" bIns="0" rtlCol="0" anchor="t" anchorCtr="0">
            <a:noAutofit/>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Date Placeholder 3"/>
          <p:cNvSpPr>
            <a:spLocks noGrp="1"/>
          </p:cNvSpPr>
          <p:nvPr>
            <p:ph type="dt" sz="half" idx="2"/>
          </p:nvPr>
        </p:nvSpPr>
        <p:spPr>
          <a:xfrm>
            <a:off x="6715350" y="5760000"/>
            <a:ext cx="1440000" cy="180000"/>
          </a:xfrm>
          <a:prstGeom prst="rect">
            <a:avLst/>
          </a:prstGeom>
        </p:spPr>
        <p:txBody>
          <a:bodyPr vert="horz" lIns="0" tIns="0" rIns="0" bIns="0" rtlCol="0" anchor="t" anchorCtr="0">
            <a:noAutofit/>
          </a:bodyPr>
          <a:lstStyle>
            <a:lvl1pPr algn="l">
              <a:defRPr sz="900">
                <a:solidFill>
                  <a:srgbClr val="ECECEC"/>
                </a:solidFill>
              </a:defRPr>
            </a:lvl1pPr>
          </a:lstStyle>
          <a:p>
            <a:fld id="{C1F610A6-3FB9-BB49-BAD8-F52931540E00}" type="datetime4">
              <a:rPr lang="nl-NL" smtClean="0"/>
              <a:pPr/>
              <a:t>27 augustus 2026</a:t>
            </a:fld>
            <a:endParaRPr lang="nl-NL"/>
          </a:p>
        </p:txBody>
      </p:sp>
      <p:sp>
        <p:nvSpPr>
          <p:cNvPr id="5" name="Footer Placeholder 4"/>
          <p:cNvSpPr>
            <a:spLocks noGrp="1"/>
          </p:cNvSpPr>
          <p:nvPr>
            <p:ph type="ftr" sz="quarter" idx="3"/>
          </p:nvPr>
        </p:nvSpPr>
        <p:spPr>
          <a:xfrm>
            <a:off x="628650" y="5760000"/>
            <a:ext cx="4320000" cy="180000"/>
          </a:xfrm>
          <a:prstGeom prst="rect">
            <a:avLst/>
          </a:prstGeom>
        </p:spPr>
        <p:txBody>
          <a:bodyPr vert="horz" lIns="0" tIns="0" rIns="0" bIns="0" rtlCol="0" anchor="t" anchorCtr="0">
            <a:noAutofit/>
          </a:bodyPr>
          <a:lstStyle>
            <a:lvl1pPr algn="l">
              <a:defRPr sz="900">
                <a:solidFill>
                  <a:srgbClr val="ECECEC"/>
                </a:solidFill>
              </a:defRPr>
            </a:lvl1pPr>
          </a:lstStyle>
          <a:p>
            <a:r>
              <a:rPr lang="nl-NL"/>
              <a:t>Titel van de presentatie &gt; pas aan via &gt; Functie Koptekst en voettekst</a:t>
            </a:r>
          </a:p>
        </p:txBody>
      </p:sp>
      <p:sp>
        <p:nvSpPr>
          <p:cNvPr id="6" name="Slide Number Placeholder 5"/>
          <p:cNvSpPr>
            <a:spLocks noGrp="1"/>
          </p:cNvSpPr>
          <p:nvPr>
            <p:ph type="sldNum" sz="quarter" idx="4"/>
          </p:nvPr>
        </p:nvSpPr>
        <p:spPr>
          <a:xfrm>
            <a:off x="8155350" y="5760000"/>
            <a:ext cx="360000" cy="180000"/>
          </a:xfrm>
          <a:prstGeom prst="rect">
            <a:avLst/>
          </a:prstGeom>
        </p:spPr>
        <p:txBody>
          <a:bodyPr vert="horz" lIns="0" tIns="0" rIns="0" bIns="0" rtlCol="0" anchor="t" anchorCtr="0">
            <a:noAutofit/>
          </a:bodyPr>
          <a:lstStyle>
            <a:lvl1pPr algn="r">
              <a:defRPr sz="900">
                <a:solidFill>
                  <a:srgbClr val="ECECEC"/>
                </a:solidFill>
              </a:defRPr>
            </a:lvl1pPr>
          </a:lstStyle>
          <a:p>
            <a:fld id="{14F1411D-0280-154F-AEAC-4C20B7AA46B2}" type="slidenum">
              <a:rPr lang="nl-NL" smtClean="0"/>
              <a:pPr/>
              <a:t>‹nr.›</a:t>
            </a:fld>
            <a:endParaRPr lang="nl-NL"/>
          </a:p>
        </p:txBody>
      </p:sp>
    </p:spTree>
    <p:extLst>
      <p:ext uri="{BB962C8B-B14F-4D97-AF65-F5344CB8AC3E}">
        <p14:creationId xmlns:p14="http://schemas.microsoft.com/office/powerpoint/2010/main" val="3562065225"/>
      </p:ext>
    </p:extLst>
  </p:cSld>
  <p:clrMap bg1="lt1" tx1="dk1" bg2="lt2" tx2="dk2" accent1="accent1" accent2="accent2" accent3="accent3" accent4="accent4" accent5="accent5" accent6="accent6" hlink="hlink" folHlink="folHlink"/>
  <p:sldLayoutIdLst>
    <p:sldLayoutId id="2147483727" r:id="rId1"/>
    <p:sldLayoutId id="2147483749" r:id="rId2"/>
    <p:sldLayoutId id="2147483728" r:id="rId3"/>
    <p:sldLayoutId id="2147483729" r:id="rId4"/>
    <p:sldLayoutId id="2147483739" r:id="rId5"/>
    <p:sldLayoutId id="2147483751" r:id="rId6"/>
    <p:sldLayoutId id="2147483730" r:id="rId7"/>
  </p:sldLayoutIdLst>
  <p:hf hdr="0"/>
  <p:txStyles>
    <p:titleStyle>
      <a:lvl1pPr algn="l" defTabSz="685800" rtl="0" eaLnBrk="1" latinLnBrk="0" hangingPunct="1">
        <a:lnSpc>
          <a:spcPct val="87000"/>
        </a:lnSpc>
        <a:spcBef>
          <a:spcPct val="0"/>
        </a:spcBef>
        <a:buNone/>
        <a:defRPr sz="4400" kern="1200">
          <a:solidFill>
            <a:schemeClr val="tx1"/>
          </a:solidFill>
          <a:latin typeface="+mj-lt"/>
          <a:ea typeface="+mj-ea"/>
          <a:cs typeface="+mj-cs"/>
        </a:defRPr>
      </a:lvl1pPr>
    </p:titleStyle>
    <p:bodyStyle>
      <a:lvl1pPr marL="252000" indent="-252000" algn="l" defTabSz="685800" rtl="0" eaLnBrk="1" latinLnBrk="0" hangingPunct="1">
        <a:lnSpc>
          <a:spcPct val="110000"/>
        </a:lnSpc>
        <a:spcBef>
          <a:spcPts val="0"/>
        </a:spcBef>
        <a:buClr>
          <a:schemeClr val="accent1"/>
        </a:buClr>
        <a:buSzPct val="130000"/>
        <a:buFont typeface="HouschkaAltMedium" pitchFamily="2" charset="0"/>
        <a:buChar char="•"/>
        <a:defRPr sz="1700" kern="1200">
          <a:solidFill>
            <a:schemeClr val="tx1"/>
          </a:solidFill>
          <a:latin typeface="+mn-lt"/>
          <a:ea typeface="+mn-ea"/>
          <a:cs typeface="+mn-cs"/>
        </a:defRPr>
      </a:lvl1pPr>
      <a:lvl2pPr marL="504000" indent="-252000" algn="l" defTabSz="685800" rtl="0" eaLnBrk="1" latinLnBrk="0" hangingPunct="1">
        <a:lnSpc>
          <a:spcPct val="110000"/>
        </a:lnSpc>
        <a:spcBef>
          <a:spcPts val="0"/>
        </a:spcBef>
        <a:buClr>
          <a:schemeClr val="accent1"/>
        </a:buClr>
        <a:buSzPct val="130000"/>
        <a:buFont typeface="HouschkaAltMedium" pitchFamily="2" charset="0"/>
        <a:buChar char="•"/>
        <a:defRPr sz="1700" kern="1200">
          <a:solidFill>
            <a:schemeClr val="tx1"/>
          </a:solidFill>
          <a:latin typeface="+mn-lt"/>
          <a:ea typeface="+mn-ea"/>
          <a:cs typeface="+mn-cs"/>
        </a:defRPr>
      </a:lvl2pPr>
      <a:lvl3pPr marL="0" indent="0" algn="l" defTabSz="685800" rtl="0" eaLnBrk="1" latinLnBrk="0" hangingPunct="1">
        <a:lnSpc>
          <a:spcPct val="110000"/>
        </a:lnSpc>
        <a:spcBef>
          <a:spcPts val="0"/>
        </a:spcBef>
        <a:buClr>
          <a:schemeClr val="accent1"/>
        </a:buClr>
        <a:buFontTx/>
        <a:buNone/>
        <a:defRPr sz="1700" b="1" kern="1200">
          <a:solidFill>
            <a:schemeClr val="accent1"/>
          </a:solidFill>
          <a:latin typeface="+mn-lt"/>
          <a:ea typeface="+mn-ea"/>
          <a:cs typeface="+mn-cs"/>
        </a:defRPr>
      </a:lvl3pPr>
      <a:lvl4pPr marL="0" indent="0" algn="l" defTabSz="685800" rtl="0" eaLnBrk="1" latinLnBrk="0" hangingPunct="1">
        <a:lnSpc>
          <a:spcPct val="110000"/>
        </a:lnSpc>
        <a:spcBef>
          <a:spcPts val="0"/>
        </a:spcBef>
        <a:buClr>
          <a:schemeClr val="accent1"/>
        </a:buClr>
        <a:buFontTx/>
        <a:buNone/>
        <a:defRPr sz="1700" kern="1200">
          <a:solidFill>
            <a:schemeClr val="tx1"/>
          </a:solidFill>
          <a:latin typeface="+mn-lt"/>
          <a:ea typeface="+mn-ea"/>
          <a:cs typeface="+mn-cs"/>
        </a:defRPr>
      </a:lvl4pPr>
      <a:lvl5pPr marL="252000" indent="-252000" algn="l" defTabSz="685800" rtl="0" eaLnBrk="1" latinLnBrk="0" hangingPunct="1">
        <a:lnSpc>
          <a:spcPct val="110000"/>
        </a:lnSpc>
        <a:spcBef>
          <a:spcPts val="0"/>
        </a:spcBef>
        <a:buClr>
          <a:schemeClr val="accent1"/>
        </a:buClr>
        <a:buFont typeface="+mj-lt"/>
        <a:buAutoNum type="arabicPeriod"/>
        <a:defRPr sz="17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20.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21.xml"/><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8.xml"/><Relationship Id="rId1" Type="http://schemas.openxmlformats.org/officeDocument/2006/relationships/slideLayout" Target="../slideLayouts/slideLayout20.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jogg-academy.nl/communicatiemiddelen" TargetMode="External"/><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4.xml"/><Relationship Id="rId1" Type="http://schemas.openxmlformats.org/officeDocument/2006/relationships/video" Target="https://www.youtube.com/embed/k5FiQyEpt7A?feature=oembed" TargetMode="External"/><Relationship Id="rId4" Type="http://schemas.openxmlformats.org/officeDocument/2006/relationships/image" Target="../media/image40.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6.xml"/><Relationship Id="rId1" Type="http://schemas.openxmlformats.org/officeDocument/2006/relationships/slideLayout" Target="../slideLayouts/slideLayout21.xml"/><Relationship Id="rId4" Type="http://schemas.openxmlformats.org/officeDocument/2006/relationships/image" Target="../media/image43.jpe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9.xml"/><Relationship Id="rId1" Type="http://schemas.openxmlformats.org/officeDocument/2006/relationships/slideLayout" Target="../slideLayouts/slideLayout21.xml"/><Relationship Id="rId5" Type="http://schemas.openxmlformats.org/officeDocument/2006/relationships/image" Target="../media/image47.jpeg"/><Relationship Id="rId4" Type="http://schemas.openxmlformats.org/officeDocument/2006/relationships/image" Target="../media/image4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1.xml"/><Relationship Id="rId1" Type="http://schemas.openxmlformats.org/officeDocument/2006/relationships/slideLayout" Target="../slideLayouts/slideLayout21.xml"/><Relationship Id="rId5" Type="http://schemas.openxmlformats.org/officeDocument/2006/relationships/image" Target="../media/image51.jpeg"/><Relationship Id="rId4" Type="http://schemas.openxmlformats.org/officeDocument/2006/relationships/image" Target="../media/image50.jpeg"/></Relationships>
</file>

<file path=ppt/slides/_rels/slide4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3.xml"/><Relationship Id="rId1" Type="http://schemas.openxmlformats.org/officeDocument/2006/relationships/slideLayout" Target="../slideLayouts/slideLayout21.xml"/><Relationship Id="rId5" Type="http://schemas.openxmlformats.org/officeDocument/2006/relationships/image" Target="../media/image55.png"/><Relationship Id="rId4" Type="http://schemas.openxmlformats.org/officeDocument/2006/relationships/image" Target="../media/image54.jpeg"/></Relationships>
</file>

<file path=ppt/slides/_rels/slide4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4.xml"/><Relationship Id="rId1" Type="http://schemas.openxmlformats.org/officeDocument/2006/relationships/video" Target="https://www.youtube.com/embed/-WMWL3CF_ME?feature=oembed" TargetMode="External"/><Relationship Id="rId4" Type="http://schemas.openxmlformats.org/officeDocument/2006/relationships/image" Target="../media/image58.jpeg"/></Relationships>
</file>

<file path=ppt/slides/_rels/slide4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7.xml"/><Relationship Id="rId1" Type="http://schemas.openxmlformats.org/officeDocument/2006/relationships/slideLayout" Target="../slideLayouts/slideLayout25.xml"/></Relationships>
</file>

<file path=ppt/slides/_rels/slide4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9.xml"/><Relationship Id="rId1" Type="http://schemas.openxmlformats.org/officeDocument/2006/relationships/slideLayout" Target="../slideLayouts/slideLayout23.xml"/></Relationships>
</file>

<file path=ppt/slides/_rels/slide5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0.xml"/><Relationship Id="rId1" Type="http://schemas.openxmlformats.org/officeDocument/2006/relationships/slideLayout" Target="../slideLayouts/slideLayout23.xml"/></Relationships>
</file>

<file path=ppt/slides/_rels/slide5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1.xml"/><Relationship Id="rId1" Type="http://schemas.openxmlformats.org/officeDocument/2006/relationships/slideLayout" Target="../slideLayouts/slideLayout23.xml"/></Relationships>
</file>

<file path=ppt/slides/_rels/slide5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2.xml"/><Relationship Id="rId1" Type="http://schemas.openxmlformats.org/officeDocument/2006/relationships/slideLayout" Target="../slideLayouts/slideLayout23.xml"/></Relationships>
</file>

<file path=ppt/slides/_rels/slide5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3.xml"/><Relationship Id="rId1" Type="http://schemas.openxmlformats.org/officeDocument/2006/relationships/slideLayout" Target="../slideLayouts/slideLayout23.xml"/></Relationships>
</file>

<file path=ppt/slides/_rels/slide5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4.xml"/><Relationship Id="rId1" Type="http://schemas.openxmlformats.org/officeDocument/2006/relationships/slideLayout" Target="../slideLayouts/slideLayout23.xml"/></Relationships>
</file>

<file path=ppt/slides/_rels/slide57.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notesSlide" Target="../notesSlides/notesSlide45.xml"/><Relationship Id="rId1" Type="http://schemas.openxmlformats.org/officeDocument/2006/relationships/slideLayout" Target="../slideLayouts/slideLayout20.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5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46.xml"/><Relationship Id="rId1" Type="http://schemas.openxmlformats.org/officeDocument/2006/relationships/slideLayout" Target="../slideLayouts/slideLayout21.xml"/><Relationship Id="rId5" Type="http://schemas.openxmlformats.org/officeDocument/2006/relationships/image" Target="../media/image56.jpeg"/><Relationship Id="rId4" Type="http://schemas.openxmlformats.org/officeDocument/2006/relationships/image" Target="../media/image70.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49.xml"/><Relationship Id="rId1" Type="http://schemas.openxmlformats.org/officeDocument/2006/relationships/slideLayout" Target="../slideLayouts/slideLayout7.xml"/><Relationship Id="rId4" Type="http://schemas.openxmlformats.org/officeDocument/2006/relationships/image" Target="../media/image77.png"/></Relationships>
</file>

<file path=ppt/slides/_rels/slide66.xml.rels><?xml version="1.0" encoding="UTF-8" standalone="yes"?>
<Relationships xmlns="http://schemas.openxmlformats.org/package/2006/relationships"><Relationship Id="rId3" Type="http://schemas.openxmlformats.org/officeDocument/2006/relationships/hyperlink" Target="https://mijn.teamfit.nl/inloggen" TargetMode="External"/><Relationship Id="rId2" Type="http://schemas.openxmlformats.org/officeDocument/2006/relationships/notesSlide" Target="../notesSlides/notesSlide50.xml"/><Relationship Id="rId1" Type="http://schemas.openxmlformats.org/officeDocument/2006/relationships/slideLayout" Target="../slideLayouts/slideLayout7.xml"/><Relationship Id="rId5" Type="http://schemas.openxmlformats.org/officeDocument/2006/relationships/image" Target="../media/image77.png"/><Relationship Id="rId4" Type="http://schemas.openxmlformats.org/officeDocument/2006/relationships/image" Target="../media/image78.jpe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51.xml"/><Relationship Id="rId1" Type="http://schemas.openxmlformats.org/officeDocument/2006/relationships/slideLayout" Target="../slideLayouts/slideLayout7.xml"/><Relationship Id="rId4" Type="http://schemas.openxmlformats.org/officeDocument/2006/relationships/image" Target="../media/image80.svg"/></Relationships>
</file>

<file path=ppt/slides/_rels/slide69.xml.rels><?xml version="1.0" encoding="UTF-8" standalone="yes"?>
<Relationships xmlns="http://schemas.openxmlformats.org/package/2006/relationships"><Relationship Id="rId3" Type="http://schemas.openxmlformats.org/officeDocument/2006/relationships/image" Target="../media/image80.svg"/><Relationship Id="rId2" Type="http://schemas.openxmlformats.org/officeDocument/2006/relationships/notesSlide" Target="../notesSlides/notesSlide52.xml"/><Relationship Id="rId1" Type="http://schemas.openxmlformats.org/officeDocument/2006/relationships/slideLayout" Target="../slideLayouts/slideLayout7.xml"/><Relationship Id="rId4" Type="http://schemas.openxmlformats.org/officeDocument/2006/relationships/image" Target="../media/image8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53.xml"/><Relationship Id="rId1" Type="http://schemas.openxmlformats.org/officeDocument/2006/relationships/slideLayout" Target="../slideLayouts/slideLayout7.xml"/><Relationship Id="rId4" Type="http://schemas.openxmlformats.org/officeDocument/2006/relationships/image" Target="../media/image80.svg"/></Relationships>
</file>

<file path=ppt/slides/_rels/slide71.xml.rels><?xml version="1.0" encoding="UTF-8" standalone="yes"?>
<Relationships xmlns="http://schemas.openxmlformats.org/package/2006/relationships"><Relationship Id="rId3" Type="http://schemas.openxmlformats.org/officeDocument/2006/relationships/image" Target="../media/image80.svg"/><Relationship Id="rId2" Type="http://schemas.openxmlformats.org/officeDocument/2006/relationships/notesSlide" Target="../notesSlides/notesSlide54.xml"/><Relationship Id="rId1" Type="http://schemas.openxmlformats.org/officeDocument/2006/relationships/slideLayout" Target="../slideLayouts/slideLayout7.xml"/><Relationship Id="rId4" Type="http://schemas.openxmlformats.org/officeDocument/2006/relationships/image" Target="../media/image83.jpeg"/></Relationships>
</file>

<file path=ppt/slides/_rels/slide72.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55.xml"/><Relationship Id="rId1" Type="http://schemas.openxmlformats.org/officeDocument/2006/relationships/slideLayout" Target="../slideLayouts/slideLayout7.xml"/><Relationship Id="rId4" Type="http://schemas.openxmlformats.org/officeDocument/2006/relationships/image" Target="../media/image80.sv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4.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6.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56.xml"/><Relationship Id="rId1" Type="http://schemas.openxmlformats.org/officeDocument/2006/relationships/slideLayout" Target="../slideLayouts/slideLayout15.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5.xml"/></Relationships>
</file>

<file path=ppt/slides/_rels/slide79.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80.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5.xml"/></Relationships>
</file>

<file path=ppt/slides/_rels/slide81.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5.xml"/></Relationships>
</file>

<file path=ppt/slides/_rels/slide82.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5.xml"/></Relationships>
</file>

<file path=ppt/slides/_rels/slide83.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5.xml"/></Relationships>
</file>

<file path=ppt/slides/_rels/slide84.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5.xml"/></Relationships>
</file>

<file path=ppt/slides/_rels/slide85.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5.xml"/></Relationships>
</file>

<file path=ppt/slides/_rels/slide86.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5.xml"/></Relationships>
</file>

<file path=ppt/slides/_rels/slide87.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5.xml"/></Relationships>
</file>

<file path=ppt/slides/_rels/slide88.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5.xml"/></Relationships>
</file>

<file path=ppt/slides/_rels/slide89.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21.xml"/><Relationship Id="rId5" Type="http://schemas.openxmlformats.org/officeDocument/2006/relationships/image" Target="../media/image19.jpeg"/><Relationship Id="rId4" Type="http://schemas.openxmlformats.org/officeDocument/2006/relationships/image" Target="../media/image18.jpeg"/></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4245E7-B28F-D3DC-B53B-007C6DC70A7C}"/>
              </a:ext>
            </a:extLst>
          </p:cNvPr>
          <p:cNvSpPr>
            <a:spLocks noGrp="1"/>
          </p:cNvSpPr>
          <p:nvPr>
            <p:ph type="ctrTitle"/>
          </p:nvPr>
        </p:nvSpPr>
        <p:spPr/>
        <p:txBody>
          <a:bodyPr/>
          <a:lstStyle/>
          <a:p>
            <a:r>
              <a:rPr lang="nl-NL" dirty="0">
                <a:latin typeface="HouschkaAltBold" panose="00000700000000000000" pitchFamily="2" charset="0"/>
              </a:rPr>
              <a:t>Basispresentatie JOGG</a:t>
            </a:r>
          </a:p>
        </p:txBody>
      </p:sp>
      <p:sp>
        <p:nvSpPr>
          <p:cNvPr id="3" name="Ondertitel 2">
            <a:extLst>
              <a:ext uri="{FF2B5EF4-FFF2-40B4-BE49-F238E27FC236}">
                <a16:creationId xmlns:a16="http://schemas.microsoft.com/office/drawing/2014/main" id="{C7482CF7-B03D-9BA0-F5C7-7468F699F17F}"/>
              </a:ext>
            </a:extLst>
          </p:cNvPr>
          <p:cNvSpPr>
            <a:spLocks noGrp="1"/>
          </p:cNvSpPr>
          <p:nvPr>
            <p:ph type="subTitle" idx="1"/>
          </p:nvPr>
        </p:nvSpPr>
        <p:spPr/>
        <p:txBody>
          <a:bodyPr/>
          <a:lstStyle/>
          <a:p>
            <a:r>
              <a:rPr lang="nl-NL" dirty="0">
                <a:latin typeface="+mn-lt"/>
              </a:rPr>
              <a:t>Datum: laatst </a:t>
            </a:r>
            <a:r>
              <a:rPr lang="nl-NL">
                <a:latin typeface="+mn-lt"/>
              </a:rPr>
              <a:t>gewijzigd 27 augustus </a:t>
            </a:r>
            <a:r>
              <a:rPr lang="nl-NL" dirty="0">
                <a:latin typeface="+mn-lt"/>
              </a:rPr>
              <a:t>2026</a:t>
            </a:r>
          </a:p>
        </p:txBody>
      </p:sp>
      <p:sp>
        <p:nvSpPr>
          <p:cNvPr id="5" name="Tijdelijke aanduiding voor voettekst 4">
            <a:extLst>
              <a:ext uri="{FF2B5EF4-FFF2-40B4-BE49-F238E27FC236}">
                <a16:creationId xmlns:a16="http://schemas.microsoft.com/office/drawing/2014/main" id="{AE787C98-2058-2960-2B2E-E159C939BF1A}"/>
              </a:ext>
            </a:extLst>
          </p:cNvPr>
          <p:cNvSpPr>
            <a:spLocks noGrp="1"/>
          </p:cNvSpPr>
          <p:nvPr>
            <p:ph type="ftr" sz="quarter" idx="11"/>
          </p:nvPr>
        </p:nvSpPr>
        <p:spPr/>
        <p:txBody>
          <a:bodyPr/>
          <a:lstStyle/>
          <a:p>
            <a:r>
              <a:rPr lang="nl-NL"/>
              <a:t>Titel van de presentatie &gt; pas aan via &gt; Functie Koptekst en voettekst</a:t>
            </a:r>
          </a:p>
        </p:txBody>
      </p:sp>
      <p:sp>
        <p:nvSpPr>
          <p:cNvPr id="6" name="Tijdelijke aanduiding voor dianummer 5">
            <a:extLst>
              <a:ext uri="{FF2B5EF4-FFF2-40B4-BE49-F238E27FC236}">
                <a16:creationId xmlns:a16="http://schemas.microsoft.com/office/drawing/2014/main" id="{33822866-E657-A300-F1A9-9EC1D59135D7}"/>
              </a:ext>
            </a:extLst>
          </p:cNvPr>
          <p:cNvSpPr>
            <a:spLocks noGrp="1"/>
          </p:cNvSpPr>
          <p:nvPr>
            <p:ph type="sldNum" sz="quarter" idx="12"/>
          </p:nvPr>
        </p:nvSpPr>
        <p:spPr/>
        <p:txBody>
          <a:bodyPr/>
          <a:lstStyle/>
          <a:p>
            <a:fld id="{14F1411D-0280-154F-AEAC-4C20B7AA46B2}" type="slidenum">
              <a:rPr lang="nl-NL" smtClean="0"/>
              <a:t>1</a:t>
            </a:fld>
            <a:endParaRPr lang="nl-NL"/>
          </a:p>
        </p:txBody>
      </p:sp>
      <p:sp>
        <p:nvSpPr>
          <p:cNvPr id="7" name="Tijdelijke aanduiding voor tekst 6">
            <a:extLst>
              <a:ext uri="{FF2B5EF4-FFF2-40B4-BE49-F238E27FC236}">
                <a16:creationId xmlns:a16="http://schemas.microsoft.com/office/drawing/2014/main" id="{2F60601C-3FD3-1A4D-C8B4-8BE1E423B7E5}"/>
              </a:ext>
            </a:extLst>
          </p:cNvPr>
          <p:cNvSpPr>
            <a:spLocks noGrp="1"/>
          </p:cNvSpPr>
          <p:nvPr>
            <p:ph type="body" sz="half" idx="16"/>
          </p:nvPr>
        </p:nvSpPr>
        <p:spPr/>
        <p:txBody>
          <a:bodyPr/>
          <a:lstStyle/>
          <a:p>
            <a:endParaRPr lang="nl-NL"/>
          </a:p>
        </p:txBody>
      </p:sp>
    </p:spTree>
    <p:extLst>
      <p:ext uri="{BB962C8B-B14F-4D97-AF65-F5344CB8AC3E}">
        <p14:creationId xmlns:p14="http://schemas.microsoft.com/office/powerpoint/2010/main" val="24348227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FE8F0B-2617-2C28-02D8-92C19927F00D}"/>
            </a:ext>
          </a:extLst>
        </p:cNvPr>
        <p:cNvGrpSpPr/>
        <p:nvPr/>
      </p:nvGrpSpPr>
      <p:grpSpPr>
        <a:xfrm>
          <a:off x="0" y="0"/>
          <a:ext cx="0" cy="0"/>
          <a:chOff x="0" y="0"/>
          <a:chExt cx="0" cy="0"/>
        </a:xfrm>
      </p:grpSpPr>
      <p:sp>
        <p:nvSpPr>
          <p:cNvPr id="5" name="Tijdelijke aanduiding voor tekst 4">
            <a:extLst>
              <a:ext uri="{FF2B5EF4-FFF2-40B4-BE49-F238E27FC236}">
                <a16:creationId xmlns:a16="http://schemas.microsoft.com/office/drawing/2014/main" id="{5695585D-85AA-0045-1613-63E05FD3D012}"/>
              </a:ext>
            </a:extLst>
          </p:cNvPr>
          <p:cNvSpPr>
            <a:spLocks noGrp="1"/>
          </p:cNvSpPr>
          <p:nvPr>
            <p:ph type="body" sz="half" idx="24"/>
          </p:nvPr>
        </p:nvSpPr>
        <p:spPr/>
        <p:txBody>
          <a:bodyPr/>
          <a:lstStyle/>
          <a:p>
            <a:r>
              <a:rPr lang="nl-NL" sz="3200" dirty="0">
                <a:latin typeface="HouschkaAltBold" panose="00000700000000000000" pitchFamily="2" charset="0"/>
              </a:rPr>
              <a:t>1  op de 25 kinderen heeft obesitas</a:t>
            </a:r>
          </a:p>
        </p:txBody>
      </p:sp>
      <p:sp>
        <p:nvSpPr>
          <p:cNvPr id="6" name="Tijdelijke aanduiding voor tekst 5">
            <a:extLst>
              <a:ext uri="{FF2B5EF4-FFF2-40B4-BE49-F238E27FC236}">
                <a16:creationId xmlns:a16="http://schemas.microsoft.com/office/drawing/2014/main" id="{6AD075F8-642B-1AFE-372D-2B4D797CA449}"/>
              </a:ext>
            </a:extLst>
          </p:cNvPr>
          <p:cNvSpPr>
            <a:spLocks noGrp="1"/>
          </p:cNvSpPr>
          <p:nvPr>
            <p:ph type="body" sz="half" idx="25"/>
          </p:nvPr>
        </p:nvSpPr>
        <p:spPr/>
        <p:txBody>
          <a:bodyPr/>
          <a:lstStyle/>
          <a:p>
            <a:r>
              <a:rPr lang="nl-NL" sz="3200" dirty="0">
                <a:latin typeface="HouschkaAltBold" panose="00000700000000000000" pitchFamily="2" charset="0"/>
              </a:rPr>
              <a:t>1 op de 2 volwassen heeft overgewicht</a:t>
            </a:r>
          </a:p>
        </p:txBody>
      </p:sp>
      <p:sp>
        <p:nvSpPr>
          <p:cNvPr id="15" name="Tijdelijke aanduiding voor tekst 14">
            <a:extLst>
              <a:ext uri="{FF2B5EF4-FFF2-40B4-BE49-F238E27FC236}">
                <a16:creationId xmlns:a16="http://schemas.microsoft.com/office/drawing/2014/main" id="{02EACD43-A972-0A0D-1CB0-8E403FA09931}"/>
              </a:ext>
            </a:extLst>
          </p:cNvPr>
          <p:cNvSpPr>
            <a:spLocks noGrp="1"/>
          </p:cNvSpPr>
          <p:nvPr>
            <p:ph type="body" sz="half" idx="27"/>
          </p:nvPr>
        </p:nvSpPr>
        <p:spPr/>
        <p:txBody>
          <a:bodyPr/>
          <a:lstStyle/>
          <a:p>
            <a:endParaRPr lang="nl-NL"/>
          </a:p>
        </p:txBody>
      </p:sp>
      <p:sp>
        <p:nvSpPr>
          <p:cNvPr id="2" name="Tijdelijke aanduiding voor datum 1">
            <a:extLst>
              <a:ext uri="{FF2B5EF4-FFF2-40B4-BE49-F238E27FC236}">
                <a16:creationId xmlns:a16="http://schemas.microsoft.com/office/drawing/2014/main" id="{7B7A2344-D266-94E1-3424-240CD935D0BB}"/>
              </a:ext>
            </a:extLst>
          </p:cNvPr>
          <p:cNvSpPr>
            <a:spLocks noGrp="1"/>
          </p:cNvSpPr>
          <p:nvPr>
            <p:ph type="dt" sz="half" idx="10"/>
          </p:nvPr>
        </p:nvSpPr>
        <p:spPr/>
        <p:txBody>
          <a:bodyPr/>
          <a:lstStyle/>
          <a:p>
            <a:fld id="{4929926B-3126-E446-9C4D-3CDD5194BF3F}" type="datetime4">
              <a:rPr lang="nl-NL" smtClean="0"/>
              <a:t>27 augustus 2026</a:t>
            </a:fld>
            <a:endParaRPr lang="nl-NL"/>
          </a:p>
        </p:txBody>
      </p:sp>
      <p:sp>
        <p:nvSpPr>
          <p:cNvPr id="3" name="Tijdelijke aanduiding voor voettekst 2">
            <a:extLst>
              <a:ext uri="{FF2B5EF4-FFF2-40B4-BE49-F238E27FC236}">
                <a16:creationId xmlns:a16="http://schemas.microsoft.com/office/drawing/2014/main" id="{723250B0-FFB6-A8FF-5F77-5C004464EE8D}"/>
              </a:ext>
            </a:extLst>
          </p:cNvPr>
          <p:cNvSpPr>
            <a:spLocks noGrp="1"/>
          </p:cNvSpPr>
          <p:nvPr>
            <p:ph type="ftr" sz="quarter" idx="11"/>
          </p:nvPr>
        </p:nvSpPr>
        <p:spPr/>
        <p:txBody>
          <a:bodyPr/>
          <a:lstStyle/>
          <a:p>
            <a:r>
              <a:rPr lang="nl-NL"/>
              <a:t>Titel van de presentatie &gt; pas aan via &gt; Functie Koptekst en voettekst</a:t>
            </a:r>
          </a:p>
        </p:txBody>
      </p:sp>
      <p:sp>
        <p:nvSpPr>
          <p:cNvPr id="4" name="Tijdelijke aanduiding voor dianummer 3">
            <a:extLst>
              <a:ext uri="{FF2B5EF4-FFF2-40B4-BE49-F238E27FC236}">
                <a16:creationId xmlns:a16="http://schemas.microsoft.com/office/drawing/2014/main" id="{F61F6BB2-9427-22A7-517B-31FB1F1043FB}"/>
              </a:ext>
            </a:extLst>
          </p:cNvPr>
          <p:cNvSpPr>
            <a:spLocks noGrp="1"/>
          </p:cNvSpPr>
          <p:nvPr>
            <p:ph type="sldNum" sz="quarter" idx="12"/>
          </p:nvPr>
        </p:nvSpPr>
        <p:spPr/>
        <p:txBody>
          <a:bodyPr/>
          <a:lstStyle/>
          <a:p>
            <a:fld id="{14F1411D-0280-154F-AEAC-4C20B7AA46B2}" type="slidenum">
              <a:rPr lang="nl-NL" smtClean="0"/>
              <a:t>10</a:t>
            </a:fld>
            <a:endParaRPr lang="nl-NL"/>
          </a:p>
        </p:txBody>
      </p:sp>
      <p:sp>
        <p:nvSpPr>
          <p:cNvPr id="7" name="Titel 6">
            <a:extLst>
              <a:ext uri="{FF2B5EF4-FFF2-40B4-BE49-F238E27FC236}">
                <a16:creationId xmlns:a16="http://schemas.microsoft.com/office/drawing/2014/main" id="{8E119100-C4E3-578D-BAB3-1FDC76541ED1}"/>
              </a:ext>
            </a:extLst>
          </p:cNvPr>
          <p:cNvSpPr>
            <a:spLocks noGrp="1"/>
          </p:cNvSpPr>
          <p:nvPr>
            <p:ph type="title"/>
          </p:nvPr>
        </p:nvSpPr>
        <p:spPr/>
        <p:txBody>
          <a:bodyPr/>
          <a:lstStyle/>
          <a:p>
            <a:r>
              <a:rPr lang="nl-NL" dirty="0">
                <a:latin typeface="HouschkaAltBold" panose="00000700000000000000" pitchFamily="2" charset="0"/>
              </a:rPr>
              <a:t>1 op de 7</a:t>
            </a:r>
            <a:br>
              <a:rPr lang="nl-NL" dirty="0">
                <a:latin typeface="HouschkaAltBold" panose="00000700000000000000" pitchFamily="2" charset="0"/>
              </a:rPr>
            </a:br>
            <a:r>
              <a:rPr lang="nl-NL" dirty="0">
                <a:latin typeface="HouschkaAltBold" panose="00000700000000000000" pitchFamily="2" charset="0"/>
              </a:rPr>
              <a:t>kinderen</a:t>
            </a:r>
          </a:p>
        </p:txBody>
      </p:sp>
      <p:sp>
        <p:nvSpPr>
          <p:cNvPr id="8" name="Tijdelijke aanduiding voor tekst 7">
            <a:extLst>
              <a:ext uri="{FF2B5EF4-FFF2-40B4-BE49-F238E27FC236}">
                <a16:creationId xmlns:a16="http://schemas.microsoft.com/office/drawing/2014/main" id="{3D059CAD-065D-FA18-ADB3-8872DC942319}"/>
              </a:ext>
            </a:extLst>
          </p:cNvPr>
          <p:cNvSpPr>
            <a:spLocks noGrp="1"/>
          </p:cNvSpPr>
          <p:nvPr>
            <p:ph type="body" sz="half" idx="2"/>
          </p:nvPr>
        </p:nvSpPr>
        <p:spPr/>
        <p:txBody>
          <a:bodyPr/>
          <a:lstStyle/>
          <a:p>
            <a:endParaRPr lang="nl-NL"/>
          </a:p>
        </p:txBody>
      </p:sp>
      <p:sp>
        <p:nvSpPr>
          <p:cNvPr id="9" name="Tijdelijke aanduiding voor tekst 8">
            <a:extLst>
              <a:ext uri="{FF2B5EF4-FFF2-40B4-BE49-F238E27FC236}">
                <a16:creationId xmlns:a16="http://schemas.microsoft.com/office/drawing/2014/main" id="{7C61D014-4457-0D21-6BB0-31510891859D}"/>
              </a:ext>
            </a:extLst>
          </p:cNvPr>
          <p:cNvSpPr>
            <a:spLocks noGrp="1"/>
          </p:cNvSpPr>
          <p:nvPr>
            <p:ph type="body" sz="half" idx="14"/>
          </p:nvPr>
        </p:nvSpPr>
        <p:spPr/>
        <p:txBody>
          <a:bodyPr/>
          <a:lstStyle/>
          <a:p>
            <a:r>
              <a:rPr lang="nl-NL">
                <a:solidFill>
                  <a:srgbClr val="333333"/>
                </a:solidFill>
                <a:cs typeface="Segoe UI"/>
              </a:rPr>
              <a:t>Gezondheidsenquête / Leefstijlmonitor CBS i.s.m. RIVM 2024</a:t>
            </a:r>
          </a:p>
          <a:p>
            <a:endParaRPr lang="nl-NL"/>
          </a:p>
          <a:p>
            <a:endParaRPr lang="nl-NL"/>
          </a:p>
        </p:txBody>
      </p:sp>
      <p:sp>
        <p:nvSpPr>
          <p:cNvPr id="10" name="Tijdelijke aanduiding voor tekst 9">
            <a:extLst>
              <a:ext uri="{FF2B5EF4-FFF2-40B4-BE49-F238E27FC236}">
                <a16:creationId xmlns:a16="http://schemas.microsoft.com/office/drawing/2014/main" id="{D69022E1-2526-EE2E-3F99-A4583AD78A90}"/>
              </a:ext>
            </a:extLst>
          </p:cNvPr>
          <p:cNvSpPr>
            <a:spLocks noGrp="1"/>
          </p:cNvSpPr>
          <p:nvPr>
            <p:ph type="body" sz="half" idx="15"/>
          </p:nvPr>
        </p:nvSpPr>
        <p:spPr/>
        <p:txBody>
          <a:bodyPr/>
          <a:lstStyle/>
          <a:p>
            <a:r>
              <a:rPr lang="nl-NL">
                <a:solidFill>
                  <a:srgbClr val="333333"/>
                </a:solidFill>
                <a:cs typeface="Segoe UI"/>
              </a:rPr>
              <a:t>Trendscenario’s van de Volksgezondheid Toekomst Verkenning (VTV) van het RIVM</a:t>
            </a:r>
            <a:endParaRPr lang="nl-NL"/>
          </a:p>
        </p:txBody>
      </p:sp>
      <p:sp>
        <p:nvSpPr>
          <p:cNvPr id="11" name="Tijdelijke aanduiding voor tekst 10">
            <a:extLst>
              <a:ext uri="{FF2B5EF4-FFF2-40B4-BE49-F238E27FC236}">
                <a16:creationId xmlns:a16="http://schemas.microsoft.com/office/drawing/2014/main" id="{18081FA3-527A-731C-C958-1BB492200ED9}"/>
              </a:ext>
            </a:extLst>
          </p:cNvPr>
          <p:cNvSpPr>
            <a:spLocks noGrp="1"/>
          </p:cNvSpPr>
          <p:nvPr>
            <p:ph type="body" sz="half" idx="16"/>
          </p:nvPr>
        </p:nvSpPr>
        <p:spPr/>
        <p:txBody>
          <a:bodyPr/>
          <a:lstStyle/>
          <a:p>
            <a:r>
              <a:rPr lang="nl-NL">
                <a:solidFill>
                  <a:srgbClr val="333333"/>
                </a:solidFill>
                <a:cs typeface="Segoe UI"/>
              </a:rPr>
              <a:t>Gezondheidsenquête / Leefstijlmonitor </a:t>
            </a:r>
          </a:p>
          <a:p>
            <a:r>
              <a:rPr lang="nl-NL">
                <a:solidFill>
                  <a:srgbClr val="333333"/>
                </a:solidFill>
                <a:cs typeface="Segoe UI"/>
              </a:rPr>
              <a:t>CBS i.s.m. RIVM 2024</a:t>
            </a:r>
          </a:p>
          <a:p>
            <a:endParaRPr lang="nl-NL"/>
          </a:p>
          <a:p>
            <a:endParaRPr lang="nl-NL"/>
          </a:p>
        </p:txBody>
      </p:sp>
      <p:sp>
        <p:nvSpPr>
          <p:cNvPr id="12" name="Tijdelijke aanduiding voor tekst 11">
            <a:extLst>
              <a:ext uri="{FF2B5EF4-FFF2-40B4-BE49-F238E27FC236}">
                <a16:creationId xmlns:a16="http://schemas.microsoft.com/office/drawing/2014/main" id="{349CE0DB-5E3A-B709-EE91-DC50996A0F1A}"/>
              </a:ext>
            </a:extLst>
          </p:cNvPr>
          <p:cNvSpPr>
            <a:spLocks noGrp="1"/>
          </p:cNvSpPr>
          <p:nvPr>
            <p:ph type="body" sz="half" idx="17"/>
          </p:nvPr>
        </p:nvSpPr>
        <p:spPr>
          <a:xfrm>
            <a:off x="5058000" y="4069190"/>
            <a:ext cx="3671999" cy="468000"/>
          </a:xfrm>
        </p:spPr>
        <p:txBody>
          <a:bodyPr/>
          <a:lstStyle/>
          <a:p>
            <a:r>
              <a:rPr lang="nl-NL"/>
              <a:t>Als we niks doen in 2040 heeft 62% overgewicht.</a:t>
            </a:r>
          </a:p>
        </p:txBody>
      </p:sp>
      <p:sp>
        <p:nvSpPr>
          <p:cNvPr id="13" name="Tijdelijke aanduiding voor tekst 12">
            <a:extLst>
              <a:ext uri="{FF2B5EF4-FFF2-40B4-BE49-F238E27FC236}">
                <a16:creationId xmlns:a16="http://schemas.microsoft.com/office/drawing/2014/main" id="{BD35C7EB-FAE0-4F6E-A7AF-921D3A438B52}"/>
              </a:ext>
            </a:extLst>
          </p:cNvPr>
          <p:cNvSpPr>
            <a:spLocks noGrp="1"/>
          </p:cNvSpPr>
          <p:nvPr>
            <p:ph type="body" sz="half" idx="26"/>
          </p:nvPr>
        </p:nvSpPr>
        <p:spPr/>
        <p:txBody>
          <a:bodyPr/>
          <a:lstStyle/>
          <a:p>
            <a:r>
              <a:rPr lang="nl-NL" dirty="0"/>
              <a:t>in Nederland had in 2024 overgewicht.</a:t>
            </a:r>
          </a:p>
        </p:txBody>
      </p:sp>
    </p:spTree>
    <p:extLst>
      <p:ext uri="{BB962C8B-B14F-4D97-AF65-F5344CB8AC3E}">
        <p14:creationId xmlns:p14="http://schemas.microsoft.com/office/powerpoint/2010/main" val="16074399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tekst 4">
            <a:extLst>
              <a:ext uri="{FF2B5EF4-FFF2-40B4-BE49-F238E27FC236}">
                <a16:creationId xmlns:a16="http://schemas.microsoft.com/office/drawing/2014/main" id="{30B8C6A3-4AFF-2C3F-AEA4-E3E44FF92696}"/>
              </a:ext>
            </a:extLst>
          </p:cNvPr>
          <p:cNvSpPr>
            <a:spLocks noGrp="1"/>
          </p:cNvSpPr>
          <p:nvPr>
            <p:ph type="body" sz="half" idx="24"/>
          </p:nvPr>
        </p:nvSpPr>
        <p:spPr/>
        <p:txBody>
          <a:bodyPr/>
          <a:lstStyle/>
          <a:p>
            <a:r>
              <a:rPr lang="nl-NL" sz="3200" dirty="0">
                <a:latin typeface="HouschkaAltBold" panose="00000700000000000000" pitchFamily="2" charset="0"/>
              </a:rPr>
              <a:t>16,5 % van de 12- tot 16-jarigen eet 5 dagen per week fruit</a:t>
            </a:r>
          </a:p>
        </p:txBody>
      </p:sp>
      <p:sp>
        <p:nvSpPr>
          <p:cNvPr id="6" name="Tijdelijke aanduiding voor tekst 5">
            <a:extLst>
              <a:ext uri="{FF2B5EF4-FFF2-40B4-BE49-F238E27FC236}">
                <a16:creationId xmlns:a16="http://schemas.microsoft.com/office/drawing/2014/main" id="{6A07A002-6E35-0F46-7DEF-49A381294702}"/>
              </a:ext>
            </a:extLst>
          </p:cNvPr>
          <p:cNvSpPr>
            <a:spLocks noGrp="1"/>
          </p:cNvSpPr>
          <p:nvPr>
            <p:ph type="body" sz="half" idx="25"/>
          </p:nvPr>
        </p:nvSpPr>
        <p:spPr/>
        <p:txBody>
          <a:bodyPr/>
          <a:lstStyle/>
          <a:p>
            <a:r>
              <a:rPr lang="nl-NL" sz="3000" dirty="0">
                <a:latin typeface="HouschkaAltBold" panose="00000700000000000000" pitchFamily="2" charset="0"/>
              </a:rPr>
              <a:t>1 op de 4 jongvolwassenen heeft slaapproblemen</a:t>
            </a:r>
          </a:p>
        </p:txBody>
      </p:sp>
      <p:sp>
        <p:nvSpPr>
          <p:cNvPr id="15" name="Tijdelijke aanduiding voor tekst 14">
            <a:extLst>
              <a:ext uri="{FF2B5EF4-FFF2-40B4-BE49-F238E27FC236}">
                <a16:creationId xmlns:a16="http://schemas.microsoft.com/office/drawing/2014/main" id="{B1D76BF5-12B3-6DDC-CFC5-0D6464183F15}"/>
              </a:ext>
            </a:extLst>
          </p:cNvPr>
          <p:cNvSpPr>
            <a:spLocks noGrp="1"/>
          </p:cNvSpPr>
          <p:nvPr>
            <p:ph type="body" sz="half" idx="27"/>
          </p:nvPr>
        </p:nvSpPr>
        <p:spPr>
          <a:xfrm>
            <a:off x="7201350" y="1859434"/>
            <a:ext cx="1908000" cy="1584000"/>
          </a:xfrm>
        </p:spPr>
        <p:txBody>
          <a:bodyPr/>
          <a:lstStyle/>
          <a:p>
            <a:endParaRPr lang="nl-NL" dirty="0"/>
          </a:p>
        </p:txBody>
      </p:sp>
      <p:sp>
        <p:nvSpPr>
          <p:cNvPr id="2" name="Tijdelijke aanduiding voor datum 1">
            <a:extLst>
              <a:ext uri="{FF2B5EF4-FFF2-40B4-BE49-F238E27FC236}">
                <a16:creationId xmlns:a16="http://schemas.microsoft.com/office/drawing/2014/main" id="{8656B08D-104E-EB2A-B83C-73BA7EDC3769}"/>
              </a:ext>
            </a:extLst>
          </p:cNvPr>
          <p:cNvSpPr>
            <a:spLocks noGrp="1"/>
          </p:cNvSpPr>
          <p:nvPr>
            <p:ph type="dt" sz="half" idx="10"/>
          </p:nvPr>
        </p:nvSpPr>
        <p:spPr/>
        <p:txBody>
          <a:bodyPr/>
          <a:lstStyle/>
          <a:p>
            <a:fld id="{4929926B-3126-E446-9C4D-3CDD5194BF3F}" type="datetime4">
              <a:rPr lang="nl-NL" smtClean="0"/>
              <a:t>27 augustus 2026</a:t>
            </a:fld>
            <a:endParaRPr lang="nl-NL"/>
          </a:p>
        </p:txBody>
      </p:sp>
      <p:sp>
        <p:nvSpPr>
          <p:cNvPr id="3" name="Tijdelijke aanduiding voor voettekst 2">
            <a:extLst>
              <a:ext uri="{FF2B5EF4-FFF2-40B4-BE49-F238E27FC236}">
                <a16:creationId xmlns:a16="http://schemas.microsoft.com/office/drawing/2014/main" id="{455530BA-0E5C-477A-A000-2B67ED4F8734}"/>
              </a:ext>
            </a:extLst>
          </p:cNvPr>
          <p:cNvSpPr>
            <a:spLocks noGrp="1"/>
          </p:cNvSpPr>
          <p:nvPr>
            <p:ph type="ftr" sz="quarter" idx="11"/>
          </p:nvPr>
        </p:nvSpPr>
        <p:spPr/>
        <p:txBody>
          <a:bodyPr/>
          <a:lstStyle/>
          <a:p>
            <a:r>
              <a:rPr lang="nl-NL"/>
              <a:t>Titel van de presentatie &gt; pas aan via &gt; Functie Koptekst en voettekst</a:t>
            </a:r>
          </a:p>
        </p:txBody>
      </p:sp>
      <p:sp>
        <p:nvSpPr>
          <p:cNvPr id="4" name="Tijdelijke aanduiding voor dianummer 3">
            <a:extLst>
              <a:ext uri="{FF2B5EF4-FFF2-40B4-BE49-F238E27FC236}">
                <a16:creationId xmlns:a16="http://schemas.microsoft.com/office/drawing/2014/main" id="{9119E5AE-7C18-D774-B0E3-194C2CD19C5F}"/>
              </a:ext>
            </a:extLst>
          </p:cNvPr>
          <p:cNvSpPr>
            <a:spLocks noGrp="1"/>
          </p:cNvSpPr>
          <p:nvPr>
            <p:ph type="sldNum" sz="quarter" idx="12"/>
          </p:nvPr>
        </p:nvSpPr>
        <p:spPr/>
        <p:txBody>
          <a:bodyPr/>
          <a:lstStyle/>
          <a:p>
            <a:fld id="{14F1411D-0280-154F-AEAC-4C20B7AA46B2}" type="slidenum">
              <a:rPr lang="nl-NL" smtClean="0"/>
              <a:t>11</a:t>
            </a:fld>
            <a:endParaRPr lang="nl-NL"/>
          </a:p>
        </p:txBody>
      </p:sp>
      <p:sp>
        <p:nvSpPr>
          <p:cNvPr id="7" name="Titel 6">
            <a:extLst>
              <a:ext uri="{FF2B5EF4-FFF2-40B4-BE49-F238E27FC236}">
                <a16:creationId xmlns:a16="http://schemas.microsoft.com/office/drawing/2014/main" id="{BBB0F4A5-B529-8D03-98F8-6982E0234420}"/>
              </a:ext>
            </a:extLst>
          </p:cNvPr>
          <p:cNvSpPr>
            <a:spLocks noGrp="1"/>
          </p:cNvSpPr>
          <p:nvPr>
            <p:ph type="title"/>
          </p:nvPr>
        </p:nvSpPr>
        <p:spPr/>
        <p:txBody>
          <a:bodyPr/>
          <a:lstStyle/>
          <a:p>
            <a:r>
              <a:rPr lang="nl-NL" sz="3600" dirty="0">
                <a:latin typeface="HouschkaAltBold" panose="00000700000000000000" pitchFamily="2" charset="0"/>
              </a:rPr>
              <a:t>43,1 % van de jongeren voldeed in 2024 aan de beweegrichtlijn</a:t>
            </a:r>
          </a:p>
        </p:txBody>
      </p:sp>
      <p:sp>
        <p:nvSpPr>
          <p:cNvPr id="9" name="Tijdelijke aanduiding voor tekst 8">
            <a:extLst>
              <a:ext uri="{FF2B5EF4-FFF2-40B4-BE49-F238E27FC236}">
                <a16:creationId xmlns:a16="http://schemas.microsoft.com/office/drawing/2014/main" id="{EEDF8164-6B4C-1E1D-DF70-0A6DBB6E1F80}"/>
              </a:ext>
            </a:extLst>
          </p:cNvPr>
          <p:cNvSpPr>
            <a:spLocks noGrp="1"/>
          </p:cNvSpPr>
          <p:nvPr>
            <p:ph type="body" sz="half" idx="14"/>
          </p:nvPr>
        </p:nvSpPr>
        <p:spPr/>
        <p:txBody>
          <a:bodyPr/>
          <a:lstStyle/>
          <a:p>
            <a:r>
              <a:rPr lang="nl-NL">
                <a:solidFill>
                  <a:srgbClr val="333333"/>
                </a:solidFill>
                <a:cs typeface="Segoe UI"/>
              </a:rPr>
              <a:t>Gezondheidsenquête / Leefstijlmonitor CBS i.s.m. RIVM 2025</a:t>
            </a:r>
          </a:p>
          <a:p>
            <a:endParaRPr lang="nl-NL"/>
          </a:p>
          <a:p>
            <a:endParaRPr lang="nl-NL"/>
          </a:p>
        </p:txBody>
      </p:sp>
      <p:sp>
        <p:nvSpPr>
          <p:cNvPr id="10" name="Tijdelijke aanduiding voor tekst 9">
            <a:extLst>
              <a:ext uri="{FF2B5EF4-FFF2-40B4-BE49-F238E27FC236}">
                <a16:creationId xmlns:a16="http://schemas.microsoft.com/office/drawing/2014/main" id="{84E3E292-3A91-004C-346B-15C86DFA57C3}"/>
              </a:ext>
            </a:extLst>
          </p:cNvPr>
          <p:cNvSpPr>
            <a:spLocks noGrp="1"/>
          </p:cNvSpPr>
          <p:nvPr>
            <p:ph type="body" sz="half" idx="15"/>
          </p:nvPr>
        </p:nvSpPr>
        <p:spPr>
          <a:xfrm>
            <a:off x="5012910" y="4579245"/>
            <a:ext cx="3671999" cy="180000"/>
          </a:xfrm>
        </p:spPr>
        <p:txBody>
          <a:bodyPr/>
          <a:lstStyle/>
          <a:p>
            <a:r>
              <a:rPr lang="nl-NL" dirty="0"/>
              <a:t>CBS. 2023</a:t>
            </a:r>
          </a:p>
          <a:p>
            <a:endParaRPr lang="nl-NL" dirty="0"/>
          </a:p>
        </p:txBody>
      </p:sp>
      <p:sp>
        <p:nvSpPr>
          <p:cNvPr id="13" name="Tijdelijke aanduiding voor tekst 12">
            <a:extLst>
              <a:ext uri="{FF2B5EF4-FFF2-40B4-BE49-F238E27FC236}">
                <a16:creationId xmlns:a16="http://schemas.microsoft.com/office/drawing/2014/main" id="{B4910A78-AAF5-07DD-5F14-997BBF34439D}"/>
              </a:ext>
            </a:extLst>
          </p:cNvPr>
          <p:cNvSpPr>
            <a:spLocks noGrp="1"/>
          </p:cNvSpPr>
          <p:nvPr>
            <p:ph type="body" sz="half" idx="26"/>
          </p:nvPr>
        </p:nvSpPr>
        <p:spPr>
          <a:xfrm>
            <a:off x="648000" y="3105241"/>
            <a:ext cx="3671999" cy="468000"/>
          </a:xfrm>
        </p:spPr>
        <p:txBody>
          <a:bodyPr/>
          <a:lstStyle/>
          <a:p>
            <a:r>
              <a:rPr lang="nl-NL"/>
              <a:t>In Nederland in 2024</a:t>
            </a:r>
          </a:p>
        </p:txBody>
      </p:sp>
      <p:sp>
        <p:nvSpPr>
          <p:cNvPr id="16" name="Tijdelijke aanduiding voor tekst 15">
            <a:extLst>
              <a:ext uri="{FF2B5EF4-FFF2-40B4-BE49-F238E27FC236}">
                <a16:creationId xmlns:a16="http://schemas.microsoft.com/office/drawing/2014/main" id="{12229945-BB3D-E3B3-EEF2-ADD6BE5C5832}"/>
              </a:ext>
            </a:extLst>
          </p:cNvPr>
          <p:cNvSpPr>
            <a:spLocks noGrp="1"/>
          </p:cNvSpPr>
          <p:nvPr>
            <p:ph type="body" sz="half" idx="16"/>
          </p:nvPr>
        </p:nvSpPr>
        <p:spPr>
          <a:xfrm>
            <a:off x="5012910" y="2179288"/>
            <a:ext cx="3671999" cy="180000"/>
          </a:xfrm>
        </p:spPr>
        <p:txBody>
          <a:bodyPr/>
          <a:lstStyle/>
          <a:p>
            <a:r>
              <a:rPr lang="nl-NL"/>
              <a:t>CBS.2025</a:t>
            </a:r>
          </a:p>
        </p:txBody>
      </p:sp>
    </p:spTree>
    <p:extLst>
      <p:ext uri="{BB962C8B-B14F-4D97-AF65-F5344CB8AC3E}">
        <p14:creationId xmlns:p14="http://schemas.microsoft.com/office/powerpoint/2010/main" val="15898003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0C13D-4A77-EC2C-3445-DB2E092A69F8}"/>
              </a:ext>
            </a:extLst>
          </p:cNvPr>
          <p:cNvSpPr>
            <a:spLocks noGrp="1"/>
          </p:cNvSpPr>
          <p:nvPr>
            <p:ph type="title"/>
          </p:nvPr>
        </p:nvSpPr>
        <p:spPr/>
        <p:txBody>
          <a:bodyPr/>
          <a:lstStyle/>
          <a:p>
            <a:r>
              <a:rPr lang="nl-NL" dirty="0">
                <a:latin typeface="HouschkaAltBold" panose="00000700000000000000" pitchFamily="2" charset="0"/>
              </a:rPr>
              <a:t>De gevolgen </a:t>
            </a:r>
          </a:p>
        </p:txBody>
      </p:sp>
      <p:sp>
        <p:nvSpPr>
          <p:cNvPr id="3" name="Date Placeholder 2">
            <a:extLst>
              <a:ext uri="{FF2B5EF4-FFF2-40B4-BE49-F238E27FC236}">
                <a16:creationId xmlns:a16="http://schemas.microsoft.com/office/drawing/2014/main" id="{A335DB3C-C968-47B9-7A82-7A9B7159BC5B}"/>
              </a:ext>
            </a:extLst>
          </p:cNvPr>
          <p:cNvSpPr>
            <a:spLocks noGrp="1"/>
          </p:cNvSpPr>
          <p:nvPr>
            <p:ph type="dt" sz="half" idx="10"/>
          </p:nvPr>
        </p:nvSpPr>
        <p:spPr/>
        <p:txBody>
          <a:bodyPr/>
          <a:lstStyle/>
          <a:p>
            <a:fld id="{FA35F890-0F95-5A4A-96BA-D78C9B583BF6}" type="datetime4">
              <a:rPr lang="nl-NL" smtClean="0"/>
              <a:t>27 augustus 2026</a:t>
            </a:fld>
            <a:endParaRPr lang="nl-NL"/>
          </a:p>
        </p:txBody>
      </p:sp>
      <p:sp>
        <p:nvSpPr>
          <p:cNvPr id="4" name="Footer Placeholder 3">
            <a:extLst>
              <a:ext uri="{FF2B5EF4-FFF2-40B4-BE49-F238E27FC236}">
                <a16:creationId xmlns:a16="http://schemas.microsoft.com/office/drawing/2014/main" id="{B779B7D3-F478-7BE7-35EF-EA3A0391B212}"/>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58CD9E65-C3DA-1B4A-2310-A209EEB3D15D}"/>
              </a:ext>
            </a:extLst>
          </p:cNvPr>
          <p:cNvSpPr>
            <a:spLocks noGrp="1"/>
          </p:cNvSpPr>
          <p:nvPr>
            <p:ph type="sldNum" sz="quarter" idx="12"/>
          </p:nvPr>
        </p:nvSpPr>
        <p:spPr/>
        <p:txBody>
          <a:bodyPr/>
          <a:lstStyle/>
          <a:p>
            <a:fld id="{14F1411D-0280-154F-AEAC-4C20B7AA46B2}" type="slidenum">
              <a:rPr lang="nl-NL" smtClean="0"/>
              <a:t>12</a:t>
            </a:fld>
            <a:endParaRPr lang="nl-NL"/>
          </a:p>
        </p:txBody>
      </p:sp>
      <p:sp>
        <p:nvSpPr>
          <p:cNvPr id="6" name="Content Placeholder 5">
            <a:extLst>
              <a:ext uri="{FF2B5EF4-FFF2-40B4-BE49-F238E27FC236}">
                <a16:creationId xmlns:a16="http://schemas.microsoft.com/office/drawing/2014/main" id="{B43087EC-5405-3903-B9F6-B77370879BD9}"/>
              </a:ext>
            </a:extLst>
          </p:cNvPr>
          <p:cNvSpPr>
            <a:spLocks noGrp="1"/>
          </p:cNvSpPr>
          <p:nvPr>
            <p:ph idx="1"/>
          </p:nvPr>
        </p:nvSpPr>
        <p:spPr/>
        <p:txBody>
          <a:bodyPr/>
          <a:lstStyle/>
          <a:p>
            <a:pPr marL="285750" indent="-285750">
              <a:buFont typeface="Arial" panose="020B0604020202020204" pitchFamily="34" charset="0"/>
              <a:buChar char="•"/>
            </a:pPr>
            <a:r>
              <a:rPr lang="nl-NL"/>
              <a:t>Fysiek: overgewicht, obesitas, diabetes type-2, depressies, hoge bloeddruk, hart- en vaatziekten. </a:t>
            </a:r>
          </a:p>
          <a:p>
            <a:pPr marL="285750" indent="-285750">
              <a:buFont typeface="Arial" panose="020B0604020202020204" pitchFamily="34" charset="0"/>
              <a:buChar char="•"/>
            </a:pPr>
            <a:r>
              <a:rPr lang="nl-NL"/>
              <a:t>Psychisch: angststoornissen, laag zelfbeeld, eetstoornissen.</a:t>
            </a:r>
          </a:p>
          <a:p>
            <a:pPr marL="285750" indent="-285750">
              <a:buFont typeface="Arial" panose="020B0604020202020204" pitchFamily="34" charset="0"/>
              <a:buChar char="•"/>
            </a:pPr>
            <a:r>
              <a:rPr lang="nl-NL"/>
              <a:t>Sociaal: pestgedrag, schoolverzuim, leerproblemen, beperkte participatie.</a:t>
            </a:r>
          </a:p>
          <a:p>
            <a:endParaRPr lang="nl-NL">
              <a:highlight>
                <a:srgbClr val="FFFF00"/>
              </a:highlight>
            </a:endParaRPr>
          </a:p>
        </p:txBody>
      </p:sp>
    </p:spTree>
    <p:extLst>
      <p:ext uri="{BB962C8B-B14F-4D97-AF65-F5344CB8AC3E}">
        <p14:creationId xmlns:p14="http://schemas.microsoft.com/office/powerpoint/2010/main" val="34309836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19B387-EB67-6112-E07F-3D96D2807E4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9C48C23-27BD-46DA-5A2F-482116F8B2A2}"/>
              </a:ext>
            </a:extLst>
          </p:cNvPr>
          <p:cNvSpPr>
            <a:spLocks noGrp="1"/>
          </p:cNvSpPr>
          <p:nvPr>
            <p:ph type="title"/>
          </p:nvPr>
        </p:nvSpPr>
        <p:spPr/>
        <p:txBody>
          <a:bodyPr/>
          <a:lstStyle/>
          <a:p>
            <a:r>
              <a:rPr lang="nl-NL" sz="3900" dirty="0">
                <a:latin typeface="HouschkaAltBold" panose="00000700000000000000" pitchFamily="2" charset="0"/>
              </a:rPr>
              <a:t>Het is geen individueel probleem </a:t>
            </a:r>
          </a:p>
        </p:txBody>
      </p:sp>
      <p:sp>
        <p:nvSpPr>
          <p:cNvPr id="2" name="Date Placeholder 1">
            <a:extLst>
              <a:ext uri="{FF2B5EF4-FFF2-40B4-BE49-F238E27FC236}">
                <a16:creationId xmlns:a16="http://schemas.microsoft.com/office/drawing/2014/main" id="{AEB86BFA-7A1D-68A8-37AF-85F308DD8565}"/>
              </a:ext>
            </a:extLst>
          </p:cNvPr>
          <p:cNvSpPr>
            <a:spLocks noGrp="1"/>
          </p:cNvSpPr>
          <p:nvPr>
            <p:ph type="dt" sz="half" idx="10"/>
          </p:nvPr>
        </p:nvSpPr>
        <p:spPr/>
        <p:txBody>
          <a:bodyPr/>
          <a:lstStyle/>
          <a:p>
            <a:fld id="{4929926B-3126-E446-9C4D-3CDD5194BF3F}" type="datetime4">
              <a:rPr lang="nl-NL" smtClean="0"/>
              <a:t>27 augustus 2026</a:t>
            </a:fld>
            <a:endParaRPr lang="nl-NL"/>
          </a:p>
        </p:txBody>
      </p:sp>
      <p:sp>
        <p:nvSpPr>
          <p:cNvPr id="3" name="Footer Placeholder 2">
            <a:extLst>
              <a:ext uri="{FF2B5EF4-FFF2-40B4-BE49-F238E27FC236}">
                <a16:creationId xmlns:a16="http://schemas.microsoft.com/office/drawing/2014/main" id="{0ED5919D-C7D8-B513-807C-DE3815A5BD61}"/>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EDBAA9D9-9396-A3CE-D484-50F785A34620}"/>
              </a:ext>
            </a:extLst>
          </p:cNvPr>
          <p:cNvSpPr>
            <a:spLocks noGrp="1"/>
          </p:cNvSpPr>
          <p:nvPr>
            <p:ph type="sldNum" sz="quarter" idx="12"/>
          </p:nvPr>
        </p:nvSpPr>
        <p:spPr/>
        <p:txBody>
          <a:bodyPr/>
          <a:lstStyle/>
          <a:p>
            <a:fld id="{14F1411D-0280-154F-AEAC-4C20B7AA46B2}" type="slidenum">
              <a:rPr lang="nl-NL" smtClean="0"/>
              <a:t>13</a:t>
            </a:fld>
            <a:endParaRPr lang="nl-NL"/>
          </a:p>
        </p:txBody>
      </p:sp>
      <p:pic>
        <p:nvPicPr>
          <p:cNvPr id="10" name="Content Placeholder 9">
            <a:extLst>
              <a:ext uri="{FF2B5EF4-FFF2-40B4-BE49-F238E27FC236}">
                <a16:creationId xmlns:a16="http://schemas.microsoft.com/office/drawing/2014/main" id="{5AAC92FC-75D3-9B37-BEB1-E62F92D9CF93}"/>
              </a:ext>
            </a:extLst>
          </p:cNvPr>
          <p:cNvPicPr>
            <a:picLocks noGrp="1" noChangeAspect="1"/>
          </p:cNvPicPr>
          <p:nvPr>
            <p:ph idx="1"/>
          </p:nvPr>
        </p:nvPicPr>
        <p:blipFill>
          <a:blip r:embed="rId3"/>
          <a:stretch>
            <a:fillRect/>
          </a:stretch>
        </p:blipFill>
        <p:spPr>
          <a:xfrm>
            <a:off x="4123760" y="1264678"/>
            <a:ext cx="4835805" cy="3764018"/>
          </a:xfrm>
        </p:spPr>
      </p:pic>
      <p:sp>
        <p:nvSpPr>
          <p:cNvPr id="7" name="Content Placeholder 5">
            <a:extLst>
              <a:ext uri="{FF2B5EF4-FFF2-40B4-BE49-F238E27FC236}">
                <a16:creationId xmlns:a16="http://schemas.microsoft.com/office/drawing/2014/main" id="{0917FC34-A08C-80B2-00E3-DEE3CC0FFD80}"/>
              </a:ext>
            </a:extLst>
          </p:cNvPr>
          <p:cNvSpPr txBox="1">
            <a:spLocks/>
          </p:cNvSpPr>
          <p:nvPr/>
        </p:nvSpPr>
        <p:spPr>
          <a:xfrm>
            <a:off x="628650" y="1634944"/>
            <a:ext cx="4835804" cy="1935787"/>
          </a:xfrm>
          <a:prstGeom prst="rect">
            <a:avLst/>
          </a:prstGeom>
        </p:spPr>
        <p:txBody>
          <a:bodyPr/>
          <a:lstStyle>
            <a:lvl1pPr marL="252000" indent="-252000" algn="l" defTabSz="685800" rtl="0" eaLnBrk="1" latinLnBrk="0" hangingPunct="1">
              <a:lnSpc>
                <a:spcPct val="110000"/>
              </a:lnSpc>
              <a:spcBef>
                <a:spcPts val="0"/>
              </a:spcBef>
              <a:buClr>
                <a:schemeClr val="accent1"/>
              </a:buClr>
              <a:buSzPct val="130000"/>
              <a:buFont typeface="HouschkaAltMedium" pitchFamily="2" charset="0"/>
              <a:buChar char="•"/>
              <a:defRPr sz="1700" kern="1200">
                <a:solidFill>
                  <a:schemeClr val="tx1"/>
                </a:solidFill>
                <a:latin typeface="+mn-lt"/>
                <a:ea typeface="+mn-ea"/>
                <a:cs typeface="+mn-cs"/>
              </a:defRPr>
            </a:lvl1pPr>
            <a:lvl2pPr marL="504000" indent="-252000" algn="l" defTabSz="685800" rtl="0" eaLnBrk="1" latinLnBrk="0" hangingPunct="1">
              <a:lnSpc>
                <a:spcPct val="110000"/>
              </a:lnSpc>
              <a:spcBef>
                <a:spcPts val="0"/>
              </a:spcBef>
              <a:buClr>
                <a:schemeClr val="accent1"/>
              </a:buClr>
              <a:buSzPct val="130000"/>
              <a:buFont typeface="HouschkaAltMedium" pitchFamily="2" charset="0"/>
              <a:buChar char="•"/>
              <a:defRPr sz="1700" kern="1200">
                <a:solidFill>
                  <a:schemeClr val="tx1"/>
                </a:solidFill>
                <a:latin typeface="+mn-lt"/>
                <a:ea typeface="+mn-ea"/>
                <a:cs typeface="+mn-cs"/>
              </a:defRPr>
            </a:lvl2pPr>
            <a:lvl3pPr marL="0" indent="0" algn="l" defTabSz="685800" rtl="0" eaLnBrk="1" latinLnBrk="0" hangingPunct="1">
              <a:lnSpc>
                <a:spcPct val="110000"/>
              </a:lnSpc>
              <a:spcBef>
                <a:spcPts val="0"/>
              </a:spcBef>
              <a:buClr>
                <a:schemeClr val="accent1"/>
              </a:buClr>
              <a:buFontTx/>
              <a:buNone/>
              <a:defRPr sz="1700" b="1" kern="1200">
                <a:solidFill>
                  <a:schemeClr val="accent1"/>
                </a:solidFill>
                <a:latin typeface="+mn-lt"/>
                <a:ea typeface="+mn-ea"/>
                <a:cs typeface="+mn-cs"/>
              </a:defRPr>
            </a:lvl3pPr>
            <a:lvl4pPr marL="0" indent="0" algn="l" defTabSz="685800" rtl="0" eaLnBrk="1" latinLnBrk="0" hangingPunct="1">
              <a:lnSpc>
                <a:spcPct val="110000"/>
              </a:lnSpc>
              <a:spcBef>
                <a:spcPts val="0"/>
              </a:spcBef>
              <a:buClr>
                <a:schemeClr val="accent1"/>
              </a:buClr>
              <a:buFontTx/>
              <a:buNone/>
              <a:defRPr sz="1700" kern="1200">
                <a:solidFill>
                  <a:schemeClr val="tx1"/>
                </a:solidFill>
                <a:latin typeface="+mn-lt"/>
                <a:ea typeface="+mn-ea"/>
                <a:cs typeface="+mn-cs"/>
              </a:defRPr>
            </a:lvl4pPr>
            <a:lvl5pPr marL="252000" indent="-252000" algn="l" defTabSz="685800" rtl="0" eaLnBrk="1" latinLnBrk="0" hangingPunct="1">
              <a:lnSpc>
                <a:spcPct val="110000"/>
              </a:lnSpc>
              <a:spcBef>
                <a:spcPts val="0"/>
              </a:spcBef>
              <a:buClr>
                <a:schemeClr val="accent1"/>
              </a:buClr>
              <a:buFont typeface="+mj-lt"/>
              <a:buAutoNum type="arabicPeriod"/>
              <a:defRPr sz="17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nl-NL"/>
              <a:t>Een ongezonde maatschappij zorgt voor een ongezonde leefstijl én dat is een complex probleem. </a:t>
            </a:r>
          </a:p>
          <a:p>
            <a:pPr marL="0" indent="0">
              <a:buNone/>
            </a:pPr>
            <a:endParaRPr lang="nl-NL"/>
          </a:p>
          <a:p>
            <a:pPr marL="0" indent="0">
              <a:buNone/>
            </a:pPr>
            <a:r>
              <a:rPr lang="nl-NL"/>
              <a:t>Een ongezonde leefstijl wordt beïnvloed door psychologische, sociale en omgevingsfactoren.</a:t>
            </a:r>
          </a:p>
          <a:p>
            <a:pPr marL="0" indent="0">
              <a:buNone/>
            </a:pPr>
            <a:endParaRPr lang="nl-NL"/>
          </a:p>
          <a:p>
            <a:pPr marL="0" indent="0">
              <a:buNone/>
            </a:pPr>
            <a:r>
              <a:rPr lang="nl-NL"/>
              <a:t>Om echt het verschil te maken is er een systeemverandering nodig.  </a:t>
            </a:r>
          </a:p>
        </p:txBody>
      </p:sp>
    </p:spTree>
    <p:extLst>
      <p:ext uri="{BB962C8B-B14F-4D97-AF65-F5344CB8AC3E}">
        <p14:creationId xmlns:p14="http://schemas.microsoft.com/office/powerpoint/2010/main" val="15679077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93B1B4D0-838E-729D-E6E7-C4C862604CCC}"/>
              </a:ext>
            </a:extLst>
          </p:cNvPr>
          <p:cNvSpPr>
            <a:spLocks noGrp="1"/>
          </p:cNvSpPr>
          <p:nvPr>
            <p:ph type="dt" sz="half" idx="10"/>
          </p:nvPr>
        </p:nvSpPr>
        <p:spPr/>
        <p:txBody>
          <a:bodyPr/>
          <a:lstStyle/>
          <a:p>
            <a:fld id="{4929926B-3126-E446-9C4D-3CDD5194BF3F}" type="datetime4">
              <a:rPr lang="nl-NL" smtClean="0"/>
              <a:t>27 augustus 2026</a:t>
            </a:fld>
            <a:endParaRPr lang="nl-NL"/>
          </a:p>
        </p:txBody>
      </p:sp>
      <p:sp>
        <p:nvSpPr>
          <p:cNvPr id="3" name="Tijdelijke aanduiding voor voettekst 2">
            <a:extLst>
              <a:ext uri="{FF2B5EF4-FFF2-40B4-BE49-F238E27FC236}">
                <a16:creationId xmlns:a16="http://schemas.microsoft.com/office/drawing/2014/main" id="{A007B119-4A7F-1C33-C3DF-47DDEF2D32E3}"/>
              </a:ext>
            </a:extLst>
          </p:cNvPr>
          <p:cNvSpPr>
            <a:spLocks noGrp="1"/>
          </p:cNvSpPr>
          <p:nvPr>
            <p:ph type="ftr" sz="quarter" idx="11"/>
          </p:nvPr>
        </p:nvSpPr>
        <p:spPr/>
        <p:txBody>
          <a:bodyPr/>
          <a:lstStyle/>
          <a:p>
            <a:r>
              <a:rPr lang="nl-NL"/>
              <a:t>Titel van de presentatie &gt; pas aan via &gt; Functie Koptekst en voettekst</a:t>
            </a:r>
          </a:p>
        </p:txBody>
      </p:sp>
      <p:sp>
        <p:nvSpPr>
          <p:cNvPr id="4" name="Tijdelijke aanduiding voor dianummer 3">
            <a:extLst>
              <a:ext uri="{FF2B5EF4-FFF2-40B4-BE49-F238E27FC236}">
                <a16:creationId xmlns:a16="http://schemas.microsoft.com/office/drawing/2014/main" id="{31611E42-93EA-8E5E-1429-C5F0D4BDB18F}"/>
              </a:ext>
            </a:extLst>
          </p:cNvPr>
          <p:cNvSpPr>
            <a:spLocks noGrp="1"/>
          </p:cNvSpPr>
          <p:nvPr>
            <p:ph type="sldNum" sz="quarter" idx="12"/>
          </p:nvPr>
        </p:nvSpPr>
        <p:spPr/>
        <p:txBody>
          <a:bodyPr/>
          <a:lstStyle/>
          <a:p>
            <a:fld id="{14F1411D-0280-154F-AEAC-4C20B7AA46B2}" type="slidenum">
              <a:rPr lang="nl-NL" smtClean="0"/>
              <a:t>14</a:t>
            </a:fld>
            <a:endParaRPr lang="nl-NL"/>
          </a:p>
        </p:txBody>
      </p:sp>
      <p:sp>
        <p:nvSpPr>
          <p:cNvPr id="5" name="Tijdelijke aanduiding voor tekst 4">
            <a:extLst>
              <a:ext uri="{FF2B5EF4-FFF2-40B4-BE49-F238E27FC236}">
                <a16:creationId xmlns:a16="http://schemas.microsoft.com/office/drawing/2014/main" id="{906941BC-FBA5-4299-F55A-95742C62F459}"/>
              </a:ext>
            </a:extLst>
          </p:cNvPr>
          <p:cNvSpPr>
            <a:spLocks noGrp="1"/>
          </p:cNvSpPr>
          <p:nvPr>
            <p:ph type="body" sz="half" idx="13"/>
          </p:nvPr>
        </p:nvSpPr>
        <p:spPr/>
        <p:txBody>
          <a:bodyPr/>
          <a:lstStyle/>
          <a:p>
            <a:r>
              <a:rPr lang="nl-NL"/>
              <a:t>Hogere arbeidsparticipatie </a:t>
            </a:r>
          </a:p>
        </p:txBody>
      </p:sp>
      <p:pic>
        <p:nvPicPr>
          <p:cNvPr id="17" name="Picture Placeholder 16" descr="A person in a blue shirt talking to a person&#10;&#10;AI-generated content may be incorrect.">
            <a:extLst>
              <a:ext uri="{FF2B5EF4-FFF2-40B4-BE49-F238E27FC236}">
                <a16:creationId xmlns:a16="http://schemas.microsoft.com/office/drawing/2014/main" id="{5778E31B-6EDB-F8AF-79A8-DD3B238AD838}"/>
              </a:ext>
            </a:extLst>
          </p:cNvPr>
          <p:cNvPicPr>
            <a:picLocks noGrp="1" noChangeAspect="1"/>
          </p:cNvPicPr>
          <p:nvPr>
            <p:ph type="pic" idx="14"/>
          </p:nvPr>
        </p:nvPicPr>
        <p:blipFill rotWithShape="1">
          <a:blip r:embed="rId3"/>
          <a:srcRect l="33168" r="16796"/>
          <a:stretch>
            <a:fillRect/>
          </a:stretch>
        </p:blipFill>
        <p:spPr>
          <a:xfrm>
            <a:off x="2512844" y="1440000"/>
            <a:ext cx="1987213" cy="2647710"/>
          </a:xfrm>
        </p:spPr>
      </p:pic>
      <p:sp>
        <p:nvSpPr>
          <p:cNvPr id="10" name="Tijdelijke aanduiding voor tekst 9">
            <a:extLst>
              <a:ext uri="{FF2B5EF4-FFF2-40B4-BE49-F238E27FC236}">
                <a16:creationId xmlns:a16="http://schemas.microsoft.com/office/drawing/2014/main" id="{29D89351-56D4-C1F2-17E2-7FD97C35C412}"/>
              </a:ext>
            </a:extLst>
          </p:cNvPr>
          <p:cNvSpPr>
            <a:spLocks noGrp="1"/>
          </p:cNvSpPr>
          <p:nvPr>
            <p:ph type="body" sz="half" idx="21"/>
          </p:nvPr>
        </p:nvSpPr>
        <p:spPr/>
        <p:txBody>
          <a:bodyPr/>
          <a:lstStyle/>
          <a:p>
            <a:r>
              <a:rPr lang="nl-NL"/>
              <a:t>Minder druk op de zorg	</a:t>
            </a:r>
          </a:p>
        </p:txBody>
      </p:sp>
      <p:sp>
        <p:nvSpPr>
          <p:cNvPr id="11" name="Tijdelijke aanduiding voor tekst 10">
            <a:extLst>
              <a:ext uri="{FF2B5EF4-FFF2-40B4-BE49-F238E27FC236}">
                <a16:creationId xmlns:a16="http://schemas.microsoft.com/office/drawing/2014/main" id="{CE7916C5-948F-C6BF-655D-49190856B708}"/>
              </a:ext>
            </a:extLst>
          </p:cNvPr>
          <p:cNvSpPr>
            <a:spLocks noGrp="1"/>
          </p:cNvSpPr>
          <p:nvPr>
            <p:ph type="body" sz="half" idx="23"/>
          </p:nvPr>
        </p:nvSpPr>
        <p:spPr/>
        <p:txBody>
          <a:bodyPr/>
          <a:lstStyle/>
          <a:p>
            <a:r>
              <a:rPr lang="nl-NL"/>
              <a:t>Minder ziekte verzuim</a:t>
            </a:r>
          </a:p>
        </p:txBody>
      </p:sp>
      <p:sp>
        <p:nvSpPr>
          <p:cNvPr id="12" name="Tijdelijke aanduiding voor tekst 11">
            <a:extLst>
              <a:ext uri="{FF2B5EF4-FFF2-40B4-BE49-F238E27FC236}">
                <a16:creationId xmlns:a16="http://schemas.microsoft.com/office/drawing/2014/main" id="{1CCCF3A6-125C-4112-678C-DA3054F29D6A}"/>
              </a:ext>
            </a:extLst>
          </p:cNvPr>
          <p:cNvSpPr>
            <a:spLocks noGrp="1"/>
          </p:cNvSpPr>
          <p:nvPr>
            <p:ph type="body" sz="half" idx="24"/>
          </p:nvPr>
        </p:nvSpPr>
        <p:spPr/>
        <p:txBody>
          <a:bodyPr/>
          <a:lstStyle/>
          <a:p>
            <a:r>
              <a:rPr lang="nl-NL"/>
              <a:t>Hogere kwaliteit van leven</a:t>
            </a:r>
          </a:p>
        </p:txBody>
      </p:sp>
      <p:sp>
        <p:nvSpPr>
          <p:cNvPr id="13" name="Titel 12">
            <a:extLst>
              <a:ext uri="{FF2B5EF4-FFF2-40B4-BE49-F238E27FC236}">
                <a16:creationId xmlns:a16="http://schemas.microsoft.com/office/drawing/2014/main" id="{16729AE8-6EC2-EB22-A54F-989FF8448BF2}"/>
              </a:ext>
            </a:extLst>
          </p:cNvPr>
          <p:cNvSpPr>
            <a:spLocks noGrp="1"/>
          </p:cNvSpPr>
          <p:nvPr>
            <p:ph type="title"/>
          </p:nvPr>
        </p:nvSpPr>
        <p:spPr/>
        <p:txBody>
          <a:bodyPr/>
          <a:lstStyle/>
          <a:p>
            <a:r>
              <a:rPr lang="nl-NL" dirty="0">
                <a:latin typeface="HouschkaAltBold" panose="00000700000000000000" pitchFamily="2" charset="0"/>
              </a:rPr>
              <a:t>Een gezonde samenleving zorgt voor:</a:t>
            </a:r>
          </a:p>
        </p:txBody>
      </p:sp>
      <p:pic>
        <p:nvPicPr>
          <p:cNvPr id="21" name="Picture Placeholder 20" descr="A chef cutting vegetables in a kitchen&#10;&#10;AI-generated content may be incorrect.">
            <a:extLst>
              <a:ext uri="{FF2B5EF4-FFF2-40B4-BE49-F238E27FC236}">
                <a16:creationId xmlns:a16="http://schemas.microsoft.com/office/drawing/2014/main" id="{3D35426C-D458-72AA-EADB-31E0A3A59D71}"/>
              </a:ext>
            </a:extLst>
          </p:cNvPr>
          <p:cNvPicPr>
            <a:picLocks noGrp="1" noChangeAspect="1"/>
          </p:cNvPicPr>
          <p:nvPr>
            <p:ph type="pic" idx="1"/>
          </p:nvPr>
        </p:nvPicPr>
        <p:blipFill>
          <a:blip r:embed="rId4"/>
          <a:srcRect l="23149" r="23149"/>
          <a:stretch>
            <a:fillRect/>
          </a:stretch>
        </p:blipFill>
        <p:spPr/>
      </p:pic>
      <p:pic>
        <p:nvPicPr>
          <p:cNvPr id="27" name="Picture Placeholder 26" descr="A person holding a bottle of water and a banana&#10;&#10;AI-generated content may be incorrect.">
            <a:extLst>
              <a:ext uri="{FF2B5EF4-FFF2-40B4-BE49-F238E27FC236}">
                <a16:creationId xmlns:a16="http://schemas.microsoft.com/office/drawing/2014/main" id="{2C1C0427-622C-654E-1EDB-C37C48673B6E}"/>
              </a:ext>
            </a:extLst>
          </p:cNvPr>
          <p:cNvPicPr>
            <a:picLocks noGrp="1" noChangeAspect="1"/>
          </p:cNvPicPr>
          <p:nvPr>
            <p:ph type="pic" idx="15"/>
          </p:nvPr>
        </p:nvPicPr>
        <p:blipFill rotWithShape="1">
          <a:blip r:embed="rId5"/>
          <a:srcRect l="39052" t="-308" r="10912" b="308"/>
          <a:stretch>
            <a:fillRect/>
          </a:stretch>
        </p:blipFill>
        <p:spPr>
          <a:xfrm>
            <a:off x="4643942" y="1440000"/>
            <a:ext cx="1987213" cy="2647710"/>
          </a:xfrm>
        </p:spPr>
      </p:pic>
      <p:pic>
        <p:nvPicPr>
          <p:cNvPr id="37" name="Picture Placeholder 36" descr="A child eating an apple&#10;&#10;AI-generated content may be incorrect.">
            <a:extLst>
              <a:ext uri="{FF2B5EF4-FFF2-40B4-BE49-F238E27FC236}">
                <a16:creationId xmlns:a16="http://schemas.microsoft.com/office/drawing/2014/main" id="{205E5F59-C9FE-D1F0-9AEB-F1BC5B3579F4}"/>
              </a:ext>
            </a:extLst>
          </p:cNvPr>
          <p:cNvPicPr>
            <a:picLocks noGrp="1" noChangeAspect="1"/>
          </p:cNvPicPr>
          <p:nvPr>
            <p:ph type="pic" idx="16"/>
          </p:nvPr>
        </p:nvPicPr>
        <p:blipFill rotWithShape="1">
          <a:blip r:embed="rId6"/>
          <a:srcRect l="27323" t="-615" r="14093" b="615"/>
          <a:stretch>
            <a:fillRect/>
          </a:stretch>
        </p:blipFill>
        <p:spPr>
          <a:xfrm>
            <a:off x="6778850" y="1440000"/>
            <a:ext cx="2131225" cy="2647710"/>
          </a:xfrm>
        </p:spPr>
      </p:pic>
    </p:spTree>
    <p:extLst>
      <p:ext uri="{BB962C8B-B14F-4D97-AF65-F5344CB8AC3E}">
        <p14:creationId xmlns:p14="http://schemas.microsoft.com/office/powerpoint/2010/main" val="19855704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228627-681B-0A26-DF9D-0142A933055F}"/>
              </a:ext>
            </a:extLst>
          </p:cNvPr>
          <p:cNvSpPr>
            <a:spLocks noGrp="1"/>
          </p:cNvSpPr>
          <p:nvPr>
            <p:ph type="body" sz="half" idx="24"/>
          </p:nvPr>
        </p:nvSpPr>
        <p:spPr/>
        <p:txBody>
          <a:bodyPr/>
          <a:lstStyle/>
          <a:p>
            <a:r>
              <a:rPr lang="nl-NL" sz="4000" dirty="0">
                <a:latin typeface="HouschkaAltBold" panose="00000700000000000000" pitchFamily="2" charset="0"/>
              </a:rPr>
              <a:t>Van</a:t>
            </a:r>
          </a:p>
          <a:p>
            <a:endParaRPr lang="nl-NL" dirty="0"/>
          </a:p>
          <a:p>
            <a:endParaRPr lang="nl-NL" dirty="0"/>
          </a:p>
          <a:p>
            <a:endParaRPr lang="nl-NL" dirty="0"/>
          </a:p>
          <a:p>
            <a:endParaRPr lang="nl-NL" dirty="0"/>
          </a:p>
          <a:p>
            <a:endParaRPr lang="nl-NL" dirty="0"/>
          </a:p>
        </p:txBody>
      </p:sp>
      <p:sp>
        <p:nvSpPr>
          <p:cNvPr id="3" name="Title 2">
            <a:extLst>
              <a:ext uri="{FF2B5EF4-FFF2-40B4-BE49-F238E27FC236}">
                <a16:creationId xmlns:a16="http://schemas.microsoft.com/office/drawing/2014/main" id="{24DEC068-177F-3ED1-8018-534857773775}"/>
              </a:ext>
            </a:extLst>
          </p:cNvPr>
          <p:cNvSpPr>
            <a:spLocks noGrp="1"/>
          </p:cNvSpPr>
          <p:nvPr>
            <p:ph type="title"/>
          </p:nvPr>
        </p:nvSpPr>
        <p:spPr/>
        <p:txBody>
          <a:bodyPr/>
          <a:lstStyle/>
          <a:p>
            <a:r>
              <a:rPr lang="nl-NL" sz="3600" dirty="0">
                <a:latin typeface="HouschkaAltBold" panose="00000700000000000000" pitchFamily="2" charset="0"/>
              </a:rPr>
              <a:t>Iedereen is nodig om de leefomgeving gezonder te maken; van beleid </a:t>
            </a:r>
            <a:br>
              <a:rPr lang="nl-NL" sz="3600" dirty="0">
                <a:latin typeface="HouschkaAltBold" panose="00000700000000000000" pitchFamily="2" charset="0"/>
              </a:rPr>
            </a:br>
            <a:r>
              <a:rPr lang="nl-NL" sz="3600" dirty="0">
                <a:latin typeface="HouschkaAltBold" panose="00000700000000000000" pitchFamily="2" charset="0"/>
              </a:rPr>
              <a:t>tot praktijk</a:t>
            </a:r>
          </a:p>
        </p:txBody>
      </p:sp>
      <p:sp>
        <p:nvSpPr>
          <p:cNvPr id="4" name="Date Placeholder 3">
            <a:extLst>
              <a:ext uri="{FF2B5EF4-FFF2-40B4-BE49-F238E27FC236}">
                <a16:creationId xmlns:a16="http://schemas.microsoft.com/office/drawing/2014/main" id="{58925610-08DA-36F4-1F82-A419F6A2D31F}"/>
              </a:ext>
            </a:extLst>
          </p:cNvPr>
          <p:cNvSpPr>
            <a:spLocks noGrp="1"/>
          </p:cNvSpPr>
          <p:nvPr>
            <p:ph type="dt" sz="half" idx="10"/>
          </p:nvPr>
        </p:nvSpPr>
        <p:spPr/>
        <p:txBody>
          <a:bodyPr/>
          <a:lstStyle/>
          <a:p>
            <a:fld id="{4929926B-3126-E446-9C4D-3CDD5194BF3F}" type="datetime4">
              <a:rPr lang="nl-NL" smtClean="0"/>
              <a:t>27 augustus 2026</a:t>
            </a:fld>
            <a:endParaRPr lang="nl-NL"/>
          </a:p>
        </p:txBody>
      </p:sp>
      <p:sp>
        <p:nvSpPr>
          <p:cNvPr id="5" name="Footer Placeholder 4">
            <a:extLst>
              <a:ext uri="{FF2B5EF4-FFF2-40B4-BE49-F238E27FC236}">
                <a16:creationId xmlns:a16="http://schemas.microsoft.com/office/drawing/2014/main" id="{A2A474AD-353B-7756-44F5-33B37AB1D52B}"/>
              </a:ext>
            </a:extLst>
          </p:cNvPr>
          <p:cNvSpPr>
            <a:spLocks noGrp="1"/>
          </p:cNvSpPr>
          <p:nvPr>
            <p:ph type="ftr" sz="quarter" idx="11"/>
          </p:nvPr>
        </p:nvSpPr>
        <p:spPr/>
        <p:txBody>
          <a:bodyPr/>
          <a:lstStyle/>
          <a:p>
            <a:r>
              <a:rPr lang="nl-NL"/>
              <a:t>Titel van de presentatie &gt; pas aan via &gt; Functie Koptekst en voettekst</a:t>
            </a:r>
          </a:p>
        </p:txBody>
      </p:sp>
      <p:sp>
        <p:nvSpPr>
          <p:cNvPr id="6" name="Slide Number Placeholder 5">
            <a:extLst>
              <a:ext uri="{FF2B5EF4-FFF2-40B4-BE49-F238E27FC236}">
                <a16:creationId xmlns:a16="http://schemas.microsoft.com/office/drawing/2014/main" id="{7A2830E6-4FC2-7C99-B90E-23C036D7C134}"/>
              </a:ext>
            </a:extLst>
          </p:cNvPr>
          <p:cNvSpPr>
            <a:spLocks noGrp="1"/>
          </p:cNvSpPr>
          <p:nvPr>
            <p:ph type="sldNum" sz="quarter" idx="12"/>
          </p:nvPr>
        </p:nvSpPr>
        <p:spPr/>
        <p:txBody>
          <a:bodyPr/>
          <a:lstStyle/>
          <a:p>
            <a:fld id="{14F1411D-0280-154F-AEAC-4C20B7AA46B2}" type="slidenum">
              <a:rPr lang="nl-NL" smtClean="0"/>
              <a:t>15</a:t>
            </a:fld>
            <a:endParaRPr lang="nl-NL"/>
          </a:p>
        </p:txBody>
      </p:sp>
      <p:sp>
        <p:nvSpPr>
          <p:cNvPr id="7" name="Text Placeholder 6">
            <a:extLst>
              <a:ext uri="{FF2B5EF4-FFF2-40B4-BE49-F238E27FC236}">
                <a16:creationId xmlns:a16="http://schemas.microsoft.com/office/drawing/2014/main" id="{6F6CC880-F9DE-53C2-43E3-3C32F2156A42}"/>
              </a:ext>
            </a:extLst>
          </p:cNvPr>
          <p:cNvSpPr>
            <a:spLocks noGrp="1"/>
          </p:cNvSpPr>
          <p:nvPr>
            <p:ph type="body" sz="half" idx="2"/>
          </p:nvPr>
        </p:nvSpPr>
        <p:spPr>
          <a:xfrm>
            <a:off x="5057999" y="1382671"/>
            <a:ext cx="3671999" cy="252000"/>
          </a:xfrm>
        </p:spPr>
        <p:txBody>
          <a:bodyPr/>
          <a:lstStyle/>
          <a:p>
            <a:pPr>
              <a:buClr>
                <a:schemeClr val="tx1"/>
              </a:buClr>
              <a:buFont typeface="Arial" panose="020B0604020202020204" pitchFamily="34" charset="0"/>
              <a:buChar char="•"/>
            </a:pPr>
            <a:r>
              <a:rPr lang="nl-NL" sz="1400">
                <a:latin typeface="Aptos Display" panose="020B0004020202020204" pitchFamily="34" charset="0"/>
              </a:rPr>
              <a:t>  Politici</a:t>
            </a:r>
          </a:p>
          <a:p>
            <a:pPr>
              <a:buClr>
                <a:schemeClr val="tx1"/>
              </a:buClr>
              <a:buFont typeface="Arial" panose="020B0604020202020204" pitchFamily="34" charset="0"/>
              <a:buChar char="•"/>
            </a:pPr>
            <a:r>
              <a:rPr lang="nl-NL" sz="1400">
                <a:latin typeface="Aptos Display" panose="020B0004020202020204" pitchFamily="34" charset="0"/>
              </a:rPr>
              <a:t>  Wetenschappers</a:t>
            </a:r>
          </a:p>
          <a:p>
            <a:pPr>
              <a:buClr>
                <a:schemeClr val="tx1"/>
              </a:buClr>
              <a:buFont typeface="Arial" panose="020B0604020202020204" pitchFamily="34" charset="0"/>
              <a:buChar char="•"/>
            </a:pPr>
            <a:r>
              <a:rPr lang="nl-NL" sz="1400">
                <a:latin typeface="Aptos Display" panose="020B0004020202020204" pitchFamily="34" charset="0"/>
              </a:rPr>
              <a:t>  Zorgprofessionals</a:t>
            </a:r>
          </a:p>
          <a:p>
            <a:pPr>
              <a:buClr>
                <a:schemeClr val="tx1"/>
              </a:buClr>
              <a:buFont typeface="Arial" panose="020B0604020202020204" pitchFamily="34" charset="0"/>
              <a:buChar char="•"/>
            </a:pPr>
            <a:r>
              <a:rPr lang="nl-NL" sz="1400">
                <a:latin typeface="Aptos Display" panose="020B0004020202020204" pitchFamily="34" charset="0"/>
              </a:rPr>
              <a:t>  Professionals uit het sociaal domein</a:t>
            </a:r>
          </a:p>
          <a:p>
            <a:pPr>
              <a:buClr>
                <a:schemeClr val="tx1"/>
              </a:buClr>
              <a:buFont typeface="Arial" panose="020B0604020202020204" pitchFamily="34" charset="0"/>
              <a:buChar char="•"/>
            </a:pPr>
            <a:r>
              <a:rPr lang="nl-NL" sz="1400">
                <a:latin typeface="Aptos Display" panose="020B0004020202020204" pitchFamily="34" charset="0"/>
              </a:rPr>
              <a:t>  Beleidsbepalers</a:t>
            </a:r>
          </a:p>
          <a:p>
            <a:pPr>
              <a:buClr>
                <a:schemeClr val="tx1"/>
              </a:buClr>
              <a:buFont typeface="Arial" panose="020B0604020202020204" pitchFamily="34" charset="0"/>
              <a:buChar char="•"/>
            </a:pPr>
            <a:r>
              <a:rPr lang="nl-NL" sz="1400">
                <a:latin typeface="Aptos Display" panose="020B0004020202020204" pitchFamily="34" charset="0"/>
              </a:rPr>
              <a:t>  Ouders &amp; verzorgers</a:t>
            </a:r>
          </a:p>
          <a:p>
            <a:pPr>
              <a:buClr>
                <a:schemeClr val="tx1"/>
              </a:buClr>
              <a:buFont typeface="Arial" panose="020B0604020202020204" pitchFamily="34" charset="0"/>
              <a:buChar char="•"/>
            </a:pPr>
            <a:r>
              <a:rPr lang="nl-NL" sz="1400">
                <a:latin typeface="Aptos Display" panose="020B0004020202020204" pitchFamily="34" charset="0"/>
              </a:rPr>
              <a:t>  Sportcoaches</a:t>
            </a:r>
          </a:p>
          <a:p>
            <a:pPr>
              <a:buClr>
                <a:schemeClr val="tx1"/>
              </a:buClr>
              <a:buFont typeface="Arial" panose="020B0604020202020204" pitchFamily="34" charset="0"/>
              <a:buChar char="•"/>
            </a:pPr>
            <a:r>
              <a:rPr lang="nl-NL" sz="1400">
                <a:latin typeface="Aptos Display" panose="020B0004020202020204" pitchFamily="34" charset="0"/>
              </a:rPr>
              <a:t>  Schoolbesturen</a:t>
            </a:r>
          </a:p>
          <a:p>
            <a:pPr>
              <a:buClr>
                <a:schemeClr val="tx1"/>
              </a:buClr>
              <a:buFont typeface="Arial" panose="020B0604020202020204" pitchFamily="34" charset="0"/>
              <a:buChar char="•"/>
            </a:pPr>
            <a:r>
              <a:rPr lang="nl-NL" sz="1400">
                <a:latin typeface="Aptos Display" panose="020B0004020202020204" pitchFamily="34" charset="0"/>
              </a:rPr>
              <a:t>  Bedrijven</a:t>
            </a:r>
          </a:p>
          <a:p>
            <a:pPr>
              <a:buClr>
                <a:schemeClr val="tx1"/>
              </a:buClr>
              <a:buFont typeface="Arial" panose="020B0604020202020204" pitchFamily="34" charset="0"/>
              <a:buChar char="•"/>
            </a:pPr>
            <a:r>
              <a:rPr lang="nl-NL" sz="1400">
                <a:latin typeface="Aptos Display" panose="020B0004020202020204" pitchFamily="34" charset="0"/>
              </a:rPr>
              <a:t>  Maatschappelijke organisaties</a:t>
            </a:r>
          </a:p>
          <a:p>
            <a:pPr>
              <a:buClr>
                <a:schemeClr val="tx1"/>
              </a:buClr>
              <a:buFont typeface="Arial" panose="020B0604020202020204" pitchFamily="34" charset="0"/>
              <a:buChar char="•"/>
            </a:pPr>
            <a:r>
              <a:rPr lang="nl-NL" sz="1400">
                <a:latin typeface="Aptos Display" panose="020B0004020202020204" pitchFamily="34" charset="0"/>
              </a:rPr>
              <a:t>  Projectontwikkelaars</a:t>
            </a:r>
          </a:p>
          <a:p>
            <a:pPr>
              <a:buClr>
                <a:schemeClr val="tx1"/>
              </a:buClr>
              <a:buFont typeface="Arial" panose="020B0604020202020204" pitchFamily="34" charset="0"/>
              <a:buChar char="•"/>
            </a:pPr>
            <a:r>
              <a:rPr lang="nl-NL" sz="1400">
                <a:latin typeface="Aptos Display" panose="020B0004020202020204" pitchFamily="34" charset="0"/>
              </a:rPr>
              <a:t>  Tot </a:t>
            </a:r>
            <a:r>
              <a:rPr lang="nl-NL" sz="1400" err="1">
                <a:latin typeface="Aptos Display" panose="020B0004020202020204" pitchFamily="34" charset="0"/>
              </a:rPr>
              <a:t>influencers</a:t>
            </a:r>
            <a:endParaRPr lang="nl-NL" sz="1400">
              <a:latin typeface="Aptos Display" panose="020B0004020202020204" pitchFamily="34" charset="0"/>
            </a:endParaRPr>
          </a:p>
          <a:p>
            <a:pPr marL="285750" indent="-285750">
              <a:buClr>
                <a:srgbClr val="F58349"/>
              </a:buClr>
              <a:buFont typeface="Arial" panose="020B0604020202020204" pitchFamily="34" charset="0"/>
              <a:buChar char="•"/>
            </a:pPr>
            <a:endParaRPr lang="nl-NL"/>
          </a:p>
        </p:txBody>
      </p:sp>
      <p:pic>
        <p:nvPicPr>
          <p:cNvPr id="12" name="Picture 11">
            <a:extLst>
              <a:ext uri="{FF2B5EF4-FFF2-40B4-BE49-F238E27FC236}">
                <a16:creationId xmlns:a16="http://schemas.microsoft.com/office/drawing/2014/main" id="{466C0DE3-8D7E-EDDE-2BF9-52FE03BF1452}"/>
              </a:ext>
            </a:extLst>
          </p:cNvPr>
          <p:cNvPicPr>
            <a:picLocks noChangeAspect="1"/>
          </p:cNvPicPr>
          <p:nvPr/>
        </p:nvPicPr>
        <p:blipFill>
          <a:blip r:embed="rId3"/>
          <a:stretch>
            <a:fillRect/>
          </a:stretch>
        </p:blipFill>
        <p:spPr>
          <a:xfrm>
            <a:off x="2072970" y="2381911"/>
            <a:ext cx="3071895" cy="2777570"/>
          </a:xfrm>
          <a:prstGeom prst="rect">
            <a:avLst/>
          </a:prstGeom>
        </p:spPr>
      </p:pic>
    </p:spTree>
    <p:extLst>
      <p:ext uri="{BB962C8B-B14F-4D97-AF65-F5344CB8AC3E}">
        <p14:creationId xmlns:p14="http://schemas.microsoft.com/office/powerpoint/2010/main" val="34885322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7D0C3-5100-0A03-47A5-E1EA0812B7FF}"/>
              </a:ext>
            </a:extLst>
          </p:cNvPr>
          <p:cNvSpPr>
            <a:spLocks noGrp="1"/>
          </p:cNvSpPr>
          <p:nvPr>
            <p:ph type="title"/>
          </p:nvPr>
        </p:nvSpPr>
        <p:spPr/>
        <p:txBody>
          <a:bodyPr/>
          <a:lstStyle/>
          <a:p>
            <a:r>
              <a:rPr lang="nl-NL" sz="3400" dirty="0">
                <a:latin typeface="HouschkaAltBold" panose="00000700000000000000" pitchFamily="2" charset="0"/>
              </a:rPr>
              <a:t>JOGG staat voor een samenleving waarin ieder kind fysiek en mentaal opgroeit in een gezonde omgeving, waarin overgewicht en obesitas minder kans krijgen. </a:t>
            </a:r>
            <a:br>
              <a:rPr lang="nl-NL" sz="3400" dirty="0">
                <a:latin typeface="HouschkaAltBold" panose="00000700000000000000" pitchFamily="2" charset="0"/>
              </a:rPr>
            </a:br>
            <a:endParaRPr lang="nl-NL" sz="3400" dirty="0">
              <a:latin typeface="HouschkaAltBold" panose="00000700000000000000" pitchFamily="2" charset="0"/>
            </a:endParaRPr>
          </a:p>
        </p:txBody>
      </p:sp>
      <p:sp>
        <p:nvSpPr>
          <p:cNvPr id="3" name="Date Placeholder 2">
            <a:extLst>
              <a:ext uri="{FF2B5EF4-FFF2-40B4-BE49-F238E27FC236}">
                <a16:creationId xmlns:a16="http://schemas.microsoft.com/office/drawing/2014/main" id="{43E977F2-783E-F553-2658-77DD3E99C67F}"/>
              </a:ext>
            </a:extLst>
          </p:cNvPr>
          <p:cNvSpPr>
            <a:spLocks noGrp="1"/>
          </p:cNvSpPr>
          <p:nvPr>
            <p:ph type="dt" sz="half" idx="10"/>
          </p:nvPr>
        </p:nvSpPr>
        <p:spPr/>
        <p:txBody>
          <a:bodyPr/>
          <a:lstStyle/>
          <a:p>
            <a:fld id="{FA35F890-0F95-5A4A-96BA-D78C9B583BF6}" type="datetime4">
              <a:rPr lang="nl-NL" smtClean="0"/>
              <a:t>27 augustus 2026</a:t>
            </a:fld>
            <a:endParaRPr lang="nl-NL"/>
          </a:p>
        </p:txBody>
      </p:sp>
      <p:sp>
        <p:nvSpPr>
          <p:cNvPr id="4" name="Footer Placeholder 3">
            <a:extLst>
              <a:ext uri="{FF2B5EF4-FFF2-40B4-BE49-F238E27FC236}">
                <a16:creationId xmlns:a16="http://schemas.microsoft.com/office/drawing/2014/main" id="{145E23C4-0038-31D8-6C42-511882CA3998}"/>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745CE12B-7DAB-C3DE-9C73-1FEB231790EE}"/>
              </a:ext>
            </a:extLst>
          </p:cNvPr>
          <p:cNvSpPr>
            <a:spLocks noGrp="1"/>
          </p:cNvSpPr>
          <p:nvPr>
            <p:ph type="sldNum" sz="quarter" idx="12"/>
          </p:nvPr>
        </p:nvSpPr>
        <p:spPr/>
        <p:txBody>
          <a:bodyPr/>
          <a:lstStyle/>
          <a:p>
            <a:fld id="{14F1411D-0280-154F-AEAC-4C20B7AA46B2}" type="slidenum">
              <a:rPr lang="nl-NL" smtClean="0"/>
              <a:t>16</a:t>
            </a:fld>
            <a:endParaRPr lang="nl-NL"/>
          </a:p>
        </p:txBody>
      </p:sp>
      <p:pic>
        <p:nvPicPr>
          <p:cNvPr id="10" name="Picture 9">
            <a:extLst>
              <a:ext uri="{FF2B5EF4-FFF2-40B4-BE49-F238E27FC236}">
                <a16:creationId xmlns:a16="http://schemas.microsoft.com/office/drawing/2014/main" id="{193298D2-DC2A-F82D-1950-588D0A4901B7}"/>
              </a:ext>
            </a:extLst>
          </p:cNvPr>
          <p:cNvPicPr>
            <a:picLocks noChangeAspect="1"/>
          </p:cNvPicPr>
          <p:nvPr/>
        </p:nvPicPr>
        <p:blipFill>
          <a:blip r:embed="rId3"/>
          <a:stretch>
            <a:fillRect/>
          </a:stretch>
        </p:blipFill>
        <p:spPr>
          <a:xfrm>
            <a:off x="4948651" y="2461062"/>
            <a:ext cx="3206700" cy="2624815"/>
          </a:xfrm>
          <a:prstGeom prst="rect">
            <a:avLst/>
          </a:prstGeom>
        </p:spPr>
      </p:pic>
    </p:spTree>
    <p:extLst>
      <p:ext uri="{BB962C8B-B14F-4D97-AF65-F5344CB8AC3E}">
        <p14:creationId xmlns:p14="http://schemas.microsoft.com/office/powerpoint/2010/main" val="19252396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5F146AF-3A6F-F893-C4E3-CB7C15216ECE}"/>
              </a:ext>
            </a:extLst>
          </p:cNvPr>
          <p:cNvSpPr>
            <a:spLocks noGrp="1"/>
          </p:cNvSpPr>
          <p:nvPr>
            <p:ph type="dt" sz="half" idx="10"/>
          </p:nvPr>
        </p:nvSpPr>
        <p:spPr/>
        <p:txBody>
          <a:bodyPr/>
          <a:lstStyle/>
          <a:p>
            <a:fld id="{4929926B-3126-E446-9C4D-3CDD5194BF3F}" type="datetime4">
              <a:rPr lang="nl-NL" smtClean="0"/>
              <a:t>27 augustus 2026</a:t>
            </a:fld>
            <a:endParaRPr lang="nl-NL"/>
          </a:p>
        </p:txBody>
      </p:sp>
      <p:sp>
        <p:nvSpPr>
          <p:cNvPr id="3" name="Footer Placeholder 2">
            <a:extLst>
              <a:ext uri="{FF2B5EF4-FFF2-40B4-BE49-F238E27FC236}">
                <a16:creationId xmlns:a16="http://schemas.microsoft.com/office/drawing/2014/main" id="{76C6D505-12BB-BBE9-31EF-6741C24354FC}"/>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1088AE88-6B9C-060C-C5C6-59262942D145}"/>
              </a:ext>
            </a:extLst>
          </p:cNvPr>
          <p:cNvSpPr>
            <a:spLocks noGrp="1"/>
          </p:cNvSpPr>
          <p:nvPr>
            <p:ph type="sldNum" sz="quarter" idx="12"/>
          </p:nvPr>
        </p:nvSpPr>
        <p:spPr/>
        <p:txBody>
          <a:bodyPr/>
          <a:lstStyle/>
          <a:p>
            <a:fld id="{14F1411D-0280-154F-AEAC-4C20B7AA46B2}" type="slidenum">
              <a:rPr lang="nl-NL" smtClean="0"/>
              <a:t>17</a:t>
            </a:fld>
            <a:endParaRPr lang="nl-NL"/>
          </a:p>
        </p:txBody>
      </p:sp>
      <p:sp>
        <p:nvSpPr>
          <p:cNvPr id="5" name="Title 4">
            <a:extLst>
              <a:ext uri="{FF2B5EF4-FFF2-40B4-BE49-F238E27FC236}">
                <a16:creationId xmlns:a16="http://schemas.microsoft.com/office/drawing/2014/main" id="{90296B4C-290C-9352-1A71-96AE1C849116}"/>
              </a:ext>
            </a:extLst>
          </p:cNvPr>
          <p:cNvSpPr>
            <a:spLocks noGrp="1"/>
          </p:cNvSpPr>
          <p:nvPr>
            <p:ph type="title"/>
          </p:nvPr>
        </p:nvSpPr>
        <p:spPr/>
        <p:txBody>
          <a:bodyPr/>
          <a:lstStyle/>
          <a:p>
            <a:r>
              <a:rPr lang="nl-NL" dirty="0">
                <a:latin typeface="HouschkaAltBold" panose="00000700000000000000" pitchFamily="2" charset="0"/>
              </a:rPr>
              <a:t>We focussen ons op:</a:t>
            </a:r>
          </a:p>
        </p:txBody>
      </p:sp>
      <p:sp>
        <p:nvSpPr>
          <p:cNvPr id="6" name="Text Placeholder 5">
            <a:extLst>
              <a:ext uri="{FF2B5EF4-FFF2-40B4-BE49-F238E27FC236}">
                <a16:creationId xmlns:a16="http://schemas.microsoft.com/office/drawing/2014/main" id="{C6C62791-DF69-9E6C-874C-8D3C152ECA9D}"/>
              </a:ext>
            </a:extLst>
          </p:cNvPr>
          <p:cNvSpPr>
            <a:spLocks noGrp="1"/>
          </p:cNvSpPr>
          <p:nvPr>
            <p:ph type="body" sz="half" idx="17"/>
          </p:nvPr>
        </p:nvSpPr>
        <p:spPr>
          <a:xfrm>
            <a:off x="4725116" y="3211410"/>
            <a:ext cx="1987169" cy="1194884"/>
          </a:xfrm>
        </p:spPr>
        <p:txBody>
          <a:bodyPr/>
          <a:lstStyle/>
          <a:p>
            <a:r>
              <a:rPr lang="nl-NL" sz="2500" dirty="0">
                <a:latin typeface="HouschkaAltBold" panose="00000700000000000000" pitchFamily="2" charset="0"/>
              </a:rPr>
              <a:t>Voeding</a:t>
            </a:r>
          </a:p>
        </p:txBody>
      </p:sp>
      <p:sp>
        <p:nvSpPr>
          <p:cNvPr id="9" name="Text Placeholder 8">
            <a:extLst>
              <a:ext uri="{FF2B5EF4-FFF2-40B4-BE49-F238E27FC236}">
                <a16:creationId xmlns:a16="http://schemas.microsoft.com/office/drawing/2014/main" id="{1FCE95F5-A6EC-329F-C765-8C7C06D36A5F}"/>
              </a:ext>
            </a:extLst>
          </p:cNvPr>
          <p:cNvSpPr>
            <a:spLocks noGrp="1"/>
          </p:cNvSpPr>
          <p:nvPr>
            <p:ph type="body" sz="half" idx="24"/>
          </p:nvPr>
        </p:nvSpPr>
        <p:spPr>
          <a:xfrm>
            <a:off x="6799387" y="1932090"/>
            <a:ext cx="2055362" cy="1194884"/>
          </a:xfrm>
          <a:solidFill>
            <a:srgbClr val="7AC3E7"/>
          </a:solidFill>
        </p:spPr>
        <p:txBody>
          <a:bodyPr/>
          <a:lstStyle/>
          <a:p>
            <a:r>
              <a:rPr lang="nl-NL" sz="2500" dirty="0">
                <a:latin typeface="HouschkaAltBold" panose="00000700000000000000" pitchFamily="2" charset="0"/>
              </a:rPr>
              <a:t>Bewegen </a:t>
            </a:r>
          </a:p>
          <a:p>
            <a:r>
              <a:rPr lang="nl-NL" sz="2500" dirty="0">
                <a:latin typeface="HouschkaAltBold" panose="00000700000000000000" pitchFamily="2" charset="0"/>
              </a:rPr>
              <a:t>&amp; sport</a:t>
            </a:r>
          </a:p>
        </p:txBody>
      </p:sp>
      <p:sp>
        <p:nvSpPr>
          <p:cNvPr id="11" name="Text Placeholder 10">
            <a:extLst>
              <a:ext uri="{FF2B5EF4-FFF2-40B4-BE49-F238E27FC236}">
                <a16:creationId xmlns:a16="http://schemas.microsoft.com/office/drawing/2014/main" id="{6CA11B7B-184B-0111-A948-3B1C2CE941D8}"/>
              </a:ext>
            </a:extLst>
          </p:cNvPr>
          <p:cNvSpPr>
            <a:spLocks noGrp="1"/>
          </p:cNvSpPr>
          <p:nvPr>
            <p:ph type="body" sz="half" idx="26"/>
          </p:nvPr>
        </p:nvSpPr>
        <p:spPr>
          <a:xfrm>
            <a:off x="4728181" y="1923535"/>
            <a:ext cx="1987169" cy="1194884"/>
          </a:xfrm>
        </p:spPr>
        <p:txBody>
          <a:bodyPr/>
          <a:lstStyle/>
          <a:p>
            <a:r>
              <a:rPr lang="nl-NL" sz="2500" dirty="0">
                <a:latin typeface="HouschkaAltBold" panose="00000700000000000000" pitchFamily="2" charset="0"/>
              </a:rPr>
              <a:t>Ontspanning</a:t>
            </a:r>
          </a:p>
        </p:txBody>
      </p:sp>
      <p:sp>
        <p:nvSpPr>
          <p:cNvPr id="12" name="Text Placeholder 11">
            <a:extLst>
              <a:ext uri="{FF2B5EF4-FFF2-40B4-BE49-F238E27FC236}">
                <a16:creationId xmlns:a16="http://schemas.microsoft.com/office/drawing/2014/main" id="{1D03195F-1879-3915-69DF-CD9F19DCFA18}"/>
              </a:ext>
            </a:extLst>
          </p:cNvPr>
          <p:cNvSpPr>
            <a:spLocks noGrp="1"/>
          </p:cNvSpPr>
          <p:nvPr>
            <p:ph type="body" sz="half" idx="27"/>
          </p:nvPr>
        </p:nvSpPr>
        <p:spPr>
          <a:xfrm>
            <a:off x="6799387" y="3211410"/>
            <a:ext cx="2055362" cy="1194884"/>
          </a:xfrm>
          <a:solidFill>
            <a:srgbClr val="7AC3E7"/>
          </a:solidFill>
        </p:spPr>
        <p:txBody>
          <a:bodyPr/>
          <a:lstStyle/>
          <a:p>
            <a:r>
              <a:rPr lang="nl-NL" sz="2500" dirty="0">
                <a:latin typeface="HouschkaAltBold" panose="00000700000000000000" pitchFamily="2" charset="0"/>
              </a:rPr>
              <a:t>Overgewicht </a:t>
            </a:r>
          </a:p>
          <a:p>
            <a:r>
              <a:rPr lang="nl-NL" sz="2500" dirty="0">
                <a:latin typeface="HouschkaAltBold" panose="00000700000000000000" pitchFamily="2" charset="0"/>
              </a:rPr>
              <a:t>&amp; obesitas</a:t>
            </a:r>
          </a:p>
        </p:txBody>
      </p:sp>
      <p:sp>
        <p:nvSpPr>
          <p:cNvPr id="14" name="Content Placeholder 5">
            <a:extLst>
              <a:ext uri="{FF2B5EF4-FFF2-40B4-BE49-F238E27FC236}">
                <a16:creationId xmlns:a16="http://schemas.microsoft.com/office/drawing/2014/main" id="{44D3DE05-F956-47E9-87BC-B92A228F984D}"/>
              </a:ext>
            </a:extLst>
          </p:cNvPr>
          <p:cNvSpPr txBox="1">
            <a:spLocks/>
          </p:cNvSpPr>
          <p:nvPr/>
        </p:nvSpPr>
        <p:spPr>
          <a:xfrm>
            <a:off x="289251" y="1516002"/>
            <a:ext cx="3980468" cy="1935787"/>
          </a:xfrm>
          <a:prstGeom prst="rect">
            <a:avLst/>
          </a:prstGeom>
        </p:spPr>
        <p:txBody>
          <a:bodyPr/>
          <a:lstStyle>
            <a:lvl1pPr marL="252000" indent="-252000" algn="l" defTabSz="685800" rtl="0" eaLnBrk="1" latinLnBrk="0" hangingPunct="1">
              <a:lnSpc>
                <a:spcPct val="110000"/>
              </a:lnSpc>
              <a:spcBef>
                <a:spcPts val="0"/>
              </a:spcBef>
              <a:buClr>
                <a:schemeClr val="accent1"/>
              </a:buClr>
              <a:buSzPct val="130000"/>
              <a:buFont typeface="HouschkaAltMedium" pitchFamily="2" charset="0"/>
              <a:buChar char="•"/>
              <a:defRPr sz="1700" kern="1200">
                <a:solidFill>
                  <a:schemeClr val="tx1"/>
                </a:solidFill>
                <a:latin typeface="+mn-lt"/>
                <a:ea typeface="+mn-ea"/>
                <a:cs typeface="+mn-cs"/>
              </a:defRPr>
            </a:lvl1pPr>
            <a:lvl2pPr marL="504000" indent="-252000" algn="l" defTabSz="685800" rtl="0" eaLnBrk="1" latinLnBrk="0" hangingPunct="1">
              <a:lnSpc>
                <a:spcPct val="110000"/>
              </a:lnSpc>
              <a:spcBef>
                <a:spcPts val="0"/>
              </a:spcBef>
              <a:buClr>
                <a:schemeClr val="accent1"/>
              </a:buClr>
              <a:buSzPct val="130000"/>
              <a:buFont typeface="HouschkaAltMedium" pitchFamily="2" charset="0"/>
              <a:buChar char="•"/>
              <a:defRPr sz="1700" kern="1200">
                <a:solidFill>
                  <a:schemeClr val="tx1"/>
                </a:solidFill>
                <a:latin typeface="+mn-lt"/>
                <a:ea typeface="+mn-ea"/>
                <a:cs typeface="+mn-cs"/>
              </a:defRPr>
            </a:lvl2pPr>
            <a:lvl3pPr marL="0" indent="0" algn="l" defTabSz="685800" rtl="0" eaLnBrk="1" latinLnBrk="0" hangingPunct="1">
              <a:lnSpc>
                <a:spcPct val="110000"/>
              </a:lnSpc>
              <a:spcBef>
                <a:spcPts val="0"/>
              </a:spcBef>
              <a:buClr>
                <a:schemeClr val="accent1"/>
              </a:buClr>
              <a:buFontTx/>
              <a:buNone/>
              <a:defRPr sz="1700" b="1" kern="1200">
                <a:solidFill>
                  <a:schemeClr val="accent1"/>
                </a:solidFill>
                <a:latin typeface="+mn-lt"/>
                <a:ea typeface="+mn-ea"/>
                <a:cs typeface="+mn-cs"/>
              </a:defRPr>
            </a:lvl3pPr>
            <a:lvl4pPr marL="0" indent="0" algn="l" defTabSz="685800" rtl="0" eaLnBrk="1" latinLnBrk="0" hangingPunct="1">
              <a:lnSpc>
                <a:spcPct val="110000"/>
              </a:lnSpc>
              <a:spcBef>
                <a:spcPts val="0"/>
              </a:spcBef>
              <a:buClr>
                <a:schemeClr val="accent1"/>
              </a:buClr>
              <a:buFontTx/>
              <a:buNone/>
              <a:defRPr sz="1700" kern="1200">
                <a:solidFill>
                  <a:schemeClr val="tx1"/>
                </a:solidFill>
                <a:latin typeface="+mn-lt"/>
                <a:ea typeface="+mn-ea"/>
                <a:cs typeface="+mn-cs"/>
              </a:defRPr>
            </a:lvl4pPr>
            <a:lvl5pPr marL="252000" indent="-252000" algn="l" defTabSz="685800" rtl="0" eaLnBrk="1" latinLnBrk="0" hangingPunct="1">
              <a:lnSpc>
                <a:spcPct val="110000"/>
              </a:lnSpc>
              <a:spcBef>
                <a:spcPts val="0"/>
              </a:spcBef>
              <a:buClr>
                <a:schemeClr val="accent1"/>
              </a:buClr>
              <a:buFont typeface="+mj-lt"/>
              <a:buAutoNum type="arabicPeriod"/>
              <a:defRPr sz="17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nl-NL"/>
              <a:t>De leefomgeving van kinderen en jongeren van 0 tot 23 jaar, met speciale aandacht voor wijken waar de gezondheidsachterstanden groot zijn. </a:t>
            </a:r>
          </a:p>
          <a:p>
            <a:endParaRPr lang="nl-NL"/>
          </a:p>
        </p:txBody>
      </p:sp>
      <p:sp>
        <p:nvSpPr>
          <p:cNvPr id="15" name="Content Placeholder 5">
            <a:extLst>
              <a:ext uri="{FF2B5EF4-FFF2-40B4-BE49-F238E27FC236}">
                <a16:creationId xmlns:a16="http://schemas.microsoft.com/office/drawing/2014/main" id="{CC37BF7B-2287-FBFC-D22E-FAED590EB8D0}"/>
              </a:ext>
            </a:extLst>
          </p:cNvPr>
          <p:cNvSpPr txBox="1">
            <a:spLocks/>
          </p:cNvSpPr>
          <p:nvPr/>
        </p:nvSpPr>
        <p:spPr>
          <a:xfrm>
            <a:off x="4725116" y="646507"/>
            <a:ext cx="3980468" cy="1935787"/>
          </a:xfrm>
          <a:prstGeom prst="rect">
            <a:avLst/>
          </a:prstGeom>
        </p:spPr>
        <p:txBody>
          <a:bodyPr/>
          <a:lstStyle>
            <a:lvl1pPr marL="252000" indent="-252000" algn="l" defTabSz="685800" rtl="0" eaLnBrk="1" latinLnBrk="0" hangingPunct="1">
              <a:lnSpc>
                <a:spcPct val="110000"/>
              </a:lnSpc>
              <a:spcBef>
                <a:spcPts val="0"/>
              </a:spcBef>
              <a:buClr>
                <a:schemeClr val="accent1"/>
              </a:buClr>
              <a:buSzPct val="130000"/>
              <a:buFont typeface="HouschkaAltMedium" pitchFamily="2" charset="0"/>
              <a:buChar char="•"/>
              <a:defRPr sz="1700" kern="1200">
                <a:solidFill>
                  <a:schemeClr val="tx1"/>
                </a:solidFill>
                <a:latin typeface="+mn-lt"/>
                <a:ea typeface="+mn-ea"/>
                <a:cs typeface="+mn-cs"/>
              </a:defRPr>
            </a:lvl1pPr>
            <a:lvl2pPr marL="504000" indent="-252000" algn="l" defTabSz="685800" rtl="0" eaLnBrk="1" latinLnBrk="0" hangingPunct="1">
              <a:lnSpc>
                <a:spcPct val="110000"/>
              </a:lnSpc>
              <a:spcBef>
                <a:spcPts val="0"/>
              </a:spcBef>
              <a:buClr>
                <a:schemeClr val="accent1"/>
              </a:buClr>
              <a:buSzPct val="130000"/>
              <a:buFont typeface="HouschkaAltMedium" pitchFamily="2" charset="0"/>
              <a:buChar char="•"/>
              <a:defRPr sz="1700" kern="1200">
                <a:solidFill>
                  <a:schemeClr val="tx1"/>
                </a:solidFill>
                <a:latin typeface="+mn-lt"/>
                <a:ea typeface="+mn-ea"/>
                <a:cs typeface="+mn-cs"/>
              </a:defRPr>
            </a:lvl2pPr>
            <a:lvl3pPr marL="0" indent="0" algn="l" defTabSz="685800" rtl="0" eaLnBrk="1" latinLnBrk="0" hangingPunct="1">
              <a:lnSpc>
                <a:spcPct val="110000"/>
              </a:lnSpc>
              <a:spcBef>
                <a:spcPts val="0"/>
              </a:spcBef>
              <a:buClr>
                <a:schemeClr val="accent1"/>
              </a:buClr>
              <a:buFontTx/>
              <a:buNone/>
              <a:defRPr sz="1700" b="1" kern="1200">
                <a:solidFill>
                  <a:schemeClr val="accent1"/>
                </a:solidFill>
                <a:latin typeface="+mn-lt"/>
                <a:ea typeface="+mn-ea"/>
                <a:cs typeface="+mn-cs"/>
              </a:defRPr>
            </a:lvl3pPr>
            <a:lvl4pPr marL="0" indent="0" algn="l" defTabSz="685800" rtl="0" eaLnBrk="1" latinLnBrk="0" hangingPunct="1">
              <a:lnSpc>
                <a:spcPct val="110000"/>
              </a:lnSpc>
              <a:spcBef>
                <a:spcPts val="0"/>
              </a:spcBef>
              <a:buClr>
                <a:schemeClr val="accent1"/>
              </a:buClr>
              <a:buFontTx/>
              <a:buNone/>
              <a:defRPr sz="1700" kern="1200">
                <a:solidFill>
                  <a:schemeClr val="tx1"/>
                </a:solidFill>
                <a:latin typeface="+mn-lt"/>
                <a:ea typeface="+mn-ea"/>
                <a:cs typeface="+mn-cs"/>
              </a:defRPr>
            </a:lvl4pPr>
            <a:lvl5pPr marL="252000" indent="-252000" algn="l" defTabSz="685800" rtl="0" eaLnBrk="1" latinLnBrk="0" hangingPunct="1">
              <a:lnSpc>
                <a:spcPct val="110000"/>
              </a:lnSpc>
              <a:spcBef>
                <a:spcPts val="0"/>
              </a:spcBef>
              <a:buClr>
                <a:schemeClr val="accent1"/>
              </a:buClr>
              <a:buFont typeface="+mj-lt"/>
              <a:buAutoNum type="arabicPeriod"/>
              <a:defRPr sz="17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endParaRPr lang="nl-NL"/>
          </a:p>
          <a:p>
            <a:pPr marL="0" indent="0">
              <a:buNone/>
            </a:pPr>
            <a:endParaRPr lang="nl-NL"/>
          </a:p>
          <a:p>
            <a:pPr marL="0" indent="0">
              <a:buNone/>
            </a:pPr>
            <a:endParaRPr lang="nl-NL"/>
          </a:p>
          <a:p>
            <a:pPr marL="0" indent="0">
              <a:buNone/>
            </a:pPr>
            <a:r>
              <a:rPr lang="nl-NL"/>
              <a:t>En deze thema’s:</a:t>
            </a:r>
          </a:p>
        </p:txBody>
      </p:sp>
    </p:spTree>
    <p:extLst>
      <p:ext uri="{BB962C8B-B14F-4D97-AF65-F5344CB8AC3E}">
        <p14:creationId xmlns:p14="http://schemas.microsoft.com/office/powerpoint/2010/main" val="31964824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BD05C80-BE01-09A4-499C-78FBA012B58B}"/>
              </a:ext>
            </a:extLst>
          </p:cNvPr>
          <p:cNvSpPr>
            <a:spLocks noGrp="1"/>
          </p:cNvSpPr>
          <p:nvPr>
            <p:ph type="title"/>
          </p:nvPr>
        </p:nvSpPr>
        <p:spPr/>
        <p:txBody>
          <a:bodyPr/>
          <a:lstStyle/>
          <a:p>
            <a:r>
              <a:rPr lang="nl-NL" sz="3600" dirty="0">
                <a:latin typeface="HouschkaAltBold" panose="00000700000000000000" pitchFamily="2" charset="0"/>
              </a:rPr>
              <a:t>We richten ons op de leefomgeving waar kinderen en jongeren veel komen: </a:t>
            </a:r>
          </a:p>
        </p:txBody>
      </p:sp>
      <p:sp>
        <p:nvSpPr>
          <p:cNvPr id="2" name="Date Placeholder 1">
            <a:extLst>
              <a:ext uri="{FF2B5EF4-FFF2-40B4-BE49-F238E27FC236}">
                <a16:creationId xmlns:a16="http://schemas.microsoft.com/office/drawing/2014/main" id="{A1FC49AA-8FE1-563E-093F-79D9D500CCDB}"/>
              </a:ext>
            </a:extLst>
          </p:cNvPr>
          <p:cNvSpPr>
            <a:spLocks noGrp="1"/>
          </p:cNvSpPr>
          <p:nvPr>
            <p:ph type="dt" sz="half" idx="10"/>
          </p:nvPr>
        </p:nvSpPr>
        <p:spPr/>
        <p:txBody>
          <a:bodyPr/>
          <a:lstStyle/>
          <a:p>
            <a:fld id="{4929926B-3126-E446-9C4D-3CDD5194BF3F}" type="datetime4">
              <a:rPr lang="nl-NL" smtClean="0"/>
              <a:t>27 augustus 2026</a:t>
            </a:fld>
            <a:endParaRPr lang="nl-NL"/>
          </a:p>
        </p:txBody>
      </p:sp>
      <p:sp>
        <p:nvSpPr>
          <p:cNvPr id="3" name="Footer Placeholder 2">
            <a:extLst>
              <a:ext uri="{FF2B5EF4-FFF2-40B4-BE49-F238E27FC236}">
                <a16:creationId xmlns:a16="http://schemas.microsoft.com/office/drawing/2014/main" id="{93B5F4D3-48A2-608F-ECDC-673E4F2E3160}"/>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65AD8EE3-402E-E225-0B7E-EB00CB5321B1}"/>
              </a:ext>
            </a:extLst>
          </p:cNvPr>
          <p:cNvSpPr>
            <a:spLocks noGrp="1"/>
          </p:cNvSpPr>
          <p:nvPr>
            <p:ph type="sldNum" sz="quarter" idx="12"/>
          </p:nvPr>
        </p:nvSpPr>
        <p:spPr/>
        <p:txBody>
          <a:bodyPr/>
          <a:lstStyle/>
          <a:p>
            <a:fld id="{14F1411D-0280-154F-AEAC-4C20B7AA46B2}" type="slidenum">
              <a:rPr lang="nl-NL" smtClean="0"/>
              <a:t>18</a:t>
            </a:fld>
            <a:endParaRPr lang="nl-NL"/>
          </a:p>
        </p:txBody>
      </p:sp>
      <p:pic>
        <p:nvPicPr>
          <p:cNvPr id="1026" name="Picture 2" descr="Afbeelding met schermopname, ontwerp&#10;&#10;Door AI gegenereerde inhoud is mogelijk onjuist.">
            <a:extLst>
              <a:ext uri="{FF2B5EF4-FFF2-40B4-BE49-F238E27FC236}">
                <a16:creationId xmlns:a16="http://schemas.microsoft.com/office/drawing/2014/main" id="{2154F7F0-23AF-6FBE-E7D7-B10410FDFF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6871" y="1552090"/>
            <a:ext cx="6610257" cy="2940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34225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FF297-62C3-02C0-8A9F-887C38F105EA}"/>
              </a:ext>
            </a:extLst>
          </p:cNvPr>
          <p:cNvSpPr>
            <a:spLocks noGrp="1"/>
          </p:cNvSpPr>
          <p:nvPr>
            <p:ph type="title"/>
          </p:nvPr>
        </p:nvSpPr>
        <p:spPr>
          <a:solidFill>
            <a:srgbClr val="7AC3E7"/>
          </a:solidFill>
        </p:spPr>
        <p:txBody>
          <a:bodyPr/>
          <a:lstStyle/>
          <a:p>
            <a:r>
              <a:rPr lang="nl-NL" dirty="0">
                <a:latin typeface="HouschkaAltBold" panose="00000700000000000000" pitchFamily="2" charset="0"/>
              </a:rPr>
              <a:t>1 + 1 = 3</a:t>
            </a:r>
          </a:p>
        </p:txBody>
      </p:sp>
      <p:sp>
        <p:nvSpPr>
          <p:cNvPr id="3" name="Date Placeholder 2">
            <a:extLst>
              <a:ext uri="{FF2B5EF4-FFF2-40B4-BE49-F238E27FC236}">
                <a16:creationId xmlns:a16="http://schemas.microsoft.com/office/drawing/2014/main" id="{4A4C7F95-12DA-4DE1-01FD-8D32734F09FE}"/>
              </a:ext>
            </a:extLst>
          </p:cNvPr>
          <p:cNvSpPr>
            <a:spLocks noGrp="1"/>
          </p:cNvSpPr>
          <p:nvPr>
            <p:ph type="dt" sz="half" idx="10"/>
          </p:nvPr>
        </p:nvSpPr>
        <p:spPr/>
        <p:txBody>
          <a:bodyPr/>
          <a:lstStyle/>
          <a:p>
            <a:fld id="{5F583914-FB42-5344-A1EB-EE1A95AAD0F5}" type="datetime4">
              <a:rPr lang="nl-NL" smtClean="0"/>
              <a:t>27 augustus 2026</a:t>
            </a:fld>
            <a:endParaRPr lang="nl-NL"/>
          </a:p>
        </p:txBody>
      </p:sp>
      <p:sp>
        <p:nvSpPr>
          <p:cNvPr id="5" name="Slide Number Placeholder 4">
            <a:extLst>
              <a:ext uri="{FF2B5EF4-FFF2-40B4-BE49-F238E27FC236}">
                <a16:creationId xmlns:a16="http://schemas.microsoft.com/office/drawing/2014/main" id="{DAE2B59A-BA3B-ABE0-14DF-B936894B530E}"/>
              </a:ext>
            </a:extLst>
          </p:cNvPr>
          <p:cNvSpPr>
            <a:spLocks noGrp="1"/>
          </p:cNvSpPr>
          <p:nvPr>
            <p:ph type="sldNum" sz="quarter" idx="12"/>
          </p:nvPr>
        </p:nvSpPr>
        <p:spPr/>
        <p:txBody>
          <a:bodyPr/>
          <a:lstStyle/>
          <a:p>
            <a:fld id="{14F1411D-0280-154F-AEAC-4C20B7AA46B2}" type="slidenum">
              <a:rPr lang="nl-NL" smtClean="0"/>
              <a:t>19</a:t>
            </a:fld>
            <a:endParaRPr lang="nl-NL"/>
          </a:p>
        </p:txBody>
      </p:sp>
      <p:sp>
        <p:nvSpPr>
          <p:cNvPr id="8" name="Text Placeholder 7">
            <a:extLst>
              <a:ext uri="{FF2B5EF4-FFF2-40B4-BE49-F238E27FC236}">
                <a16:creationId xmlns:a16="http://schemas.microsoft.com/office/drawing/2014/main" id="{31470AD7-6F3F-2B1C-8F07-3B734C36E7B4}"/>
              </a:ext>
            </a:extLst>
          </p:cNvPr>
          <p:cNvSpPr>
            <a:spLocks noGrp="1"/>
          </p:cNvSpPr>
          <p:nvPr>
            <p:ph type="body" sz="half" idx="2"/>
          </p:nvPr>
        </p:nvSpPr>
        <p:spPr>
          <a:xfrm>
            <a:off x="648000" y="1375954"/>
            <a:ext cx="3671999" cy="3196046"/>
          </a:xfrm>
        </p:spPr>
        <p:txBody>
          <a:bodyPr/>
          <a:lstStyle/>
          <a:p>
            <a:r>
              <a:rPr lang="nl-NL"/>
              <a:t>Eén gezonde leefomgeving is de basis. Maar voor 1 op de 7 kinderen in Nederland met overgewicht is dat niet genoeg. </a:t>
            </a:r>
          </a:p>
          <a:p>
            <a:endParaRPr lang="nl-NL"/>
          </a:p>
          <a:p>
            <a:r>
              <a:rPr lang="nl-NL"/>
              <a:t>Met Kind naar Gezonder Gewicht biedt JOGG hulp aan kind en gezin, afgestemd op wat écht nodig is. We kijken breder, speelt er geldstress, armoede, mentale problemen of kansenongelijkheid. </a:t>
            </a:r>
          </a:p>
          <a:p>
            <a:endParaRPr lang="nl-NL"/>
          </a:p>
          <a:p>
            <a:r>
              <a:rPr lang="nl-NL"/>
              <a:t>De JOGG en Kind naar Gezond Gewicht-aanpak versterken elkaar; het één kan niet zonder het andere.</a:t>
            </a:r>
          </a:p>
          <a:p>
            <a:endParaRPr lang="nl-NL"/>
          </a:p>
          <a:p>
            <a:r>
              <a:rPr lang="nl-NL"/>
              <a:t>De omgeving biedt de gelijke kansen, de ondersteuning zorgt dat niemand achterblijft. </a:t>
            </a:r>
          </a:p>
        </p:txBody>
      </p:sp>
      <p:pic>
        <p:nvPicPr>
          <p:cNvPr id="14" name="Picture Placeholder 13">
            <a:extLst>
              <a:ext uri="{FF2B5EF4-FFF2-40B4-BE49-F238E27FC236}">
                <a16:creationId xmlns:a16="http://schemas.microsoft.com/office/drawing/2014/main" id="{F7F8AF42-6B5E-85A8-2AB7-14AB4FEE3782}"/>
              </a:ext>
            </a:extLst>
          </p:cNvPr>
          <p:cNvPicPr>
            <a:picLocks noGrp="1" noChangeAspect="1"/>
          </p:cNvPicPr>
          <p:nvPr>
            <p:ph type="pic" idx="1"/>
          </p:nvPr>
        </p:nvPicPr>
        <p:blipFill rotWithShape="1">
          <a:blip r:embed="rId2"/>
          <a:srcRect l="16723" t="8" r="22429" b="-8"/>
          <a:stretch>
            <a:fillRect/>
          </a:stretch>
        </p:blipFill>
        <p:spPr>
          <a:xfrm>
            <a:off x="4644263" y="233483"/>
            <a:ext cx="4266184" cy="4676401"/>
          </a:xfrm>
        </p:spPr>
      </p:pic>
    </p:spTree>
    <p:extLst>
      <p:ext uri="{BB962C8B-B14F-4D97-AF65-F5344CB8AC3E}">
        <p14:creationId xmlns:p14="http://schemas.microsoft.com/office/powerpoint/2010/main" val="4291029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82B1F59-C646-561E-9052-D6CD0F4D5847}"/>
              </a:ext>
            </a:extLst>
          </p:cNvPr>
          <p:cNvSpPr>
            <a:spLocks noGrp="1"/>
          </p:cNvSpPr>
          <p:nvPr>
            <p:ph type="dt" sz="half" idx="10"/>
          </p:nvPr>
        </p:nvSpPr>
        <p:spPr/>
        <p:txBody>
          <a:bodyPr/>
          <a:lstStyle/>
          <a:p>
            <a:fld id="{FA35F890-0F95-5A4A-96BA-D78C9B583BF6}" type="datetime4">
              <a:rPr lang="nl-NL" smtClean="0"/>
              <a:t>27 augustus 2026</a:t>
            </a:fld>
            <a:endParaRPr lang="nl-NL"/>
          </a:p>
        </p:txBody>
      </p:sp>
      <p:sp>
        <p:nvSpPr>
          <p:cNvPr id="3" name="Footer Placeholder 2">
            <a:extLst>
              <a:ext uri="{FF2B5EF4-FFF2-40B4-BE49-F238E27FC236}">
                <a16:creationId xmlns:a16="http://schemas.microsoft.com/office/drawing/2014/main" id="{38C5BBEB-EB7D-AD20-5505-ED80008BCDB8}"/>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D1E81476-36F2-5DB7-C875-8EB7AB05A9C3}"/>
              </a:ext>
            </a:extLst>
          </p:cNvPr>
          <p:cNvSpPr>
            <a:spLocks noGrp="1"/>
          </p:cNvSpPr>
          <p:nvPr>
            <p:ph type="sldNum" sz="quarter" idx="12"/>
          </p:nvPr>
        </p:nvSpPr>
        <p:spPr/>
        <p:txBody>
          <a:bodyPr/>
          <a:lstStyle/>
          <a:p>
            <a:fld id="{14F1411D-0280-154F-AEAC-4C20B7AA46B2}" type="slidenum">
              <a:rPr lang="nl-NL" smtClean="0"/>
              <a:t>2</a:t>
            </a:fld>
            <a:endParaRPr lang="nl-NL"/>
          </a:p>
        </p:txBody>
      </p:sp>
      <p:sp>
        <p:nvSpPr>
          <p:cNvPr id="5" name="Title 4">
            <a:extLst>
              <a:ext uri="{FF2B5EF4-FFF2-40B4-BE49-F238E27FC236}">
                <a16:creationId xmlns:a16="http://schemas.microsoft.com/office/drawing/2014/main" id="{B8C0FD1F-EAA1-66AD-86C1-F782F75865E6}"/>
              </a:ext>
            </a:extLst>
          </p:cNvPr>
          <p:cNvSpPr>
            <a:spLocks noGrp="1"/>
          </p:cNvSpPr>
          <p:nvPr>
            <p:ph type="ctrTitle"/>
          </p:nvPr>
        </p:nvSpPr>
        <p:spPr/>
        <p:txBody>
          <a:bodyPr/>
          <a:lstStyle/>
          <a:p>
            <a:r>
              <a:rPr lang="nl-NL" dirty="0">
                <a:latin typeface="HouschkaAltBold" panose="00000700000000000000" pitchFamily="2" charset="0"/>
              </a:rPr>
              <a:t>Instructies</a:t>
            </a:r>
          </a:p>
        </p:txBody>
      </p:sp>
    </p:spTree>
    <p:extLst>
      <p:ext uri="{BB962C8B-B14F-4D97-AF65-F5344CB8AC3E}">
        <p14:creationId xmlns:p14="http://schemas.microsoft.com/office/powerpoint/2010/main" val="37981527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0781C-5170-8698-9E6A-AFEA39F5F984}"/>
              </a:ext>
            </a:extLst>
          </p:cNvPr>
          <p:cNvSpPr>
            <a:spLocks noGrp="1"/>
          </p:cNvSpPr>
          <p:nvPr>
            <p:ph type="title"/>
          </p:nvPr>
        </p:nvSpPr>
        <p:spPr/>
        <p:txBody>
          <a:bodyPr/>
          <a:lstStyle/>
          <a:p>
            <a:r>
              <a:rPr lang="nl-NL" dirty="0">
                <a:latin typeface="HouschkaAltBold" panose="00000700000000000000" pitchFamily="2" charset="0"/>
              </a:rPr>
              <a:t>Hoe JOGG dat doet? </a:t>
            </a:r>
          </a:p>
        </p:txBody>
      </p:sp>
      <p:sp>
        <p:nvSpPr>
          <p:cNvPr id="3" name="Date Placeholder 2">
            <a:extLst>
              <a:ext uri="{FF2B5EF4-FFF2-40B4-BE49-F238E27FC236}">
                <a16:creationId xmlns:a16="http://schemas.microsoft.com/office/drawing/2014/main" id="{138363D9-3F5A-5B3B-3001-7654023618BD}"/>
              </a:ext>
            </a:extLst>
          </p:cNvPr>
          <p:cNvSpPr>
            <a:spLocks noGrp="1"/>
          </p:cNvSpPr>
          <p:nvPr>
            <p:ph type="dt" sz="half" idx="10"/>
          </p:nvPr>
        </p:nvSpPr>
        <p:spPr/>
        <p:txBody>
          <a:bodyPr/>
          <a:lstStyle/>
          <a:p>
            <a:fld id="{FA35F890-0F95-5A4A-96BA-D78C9B583BF6}" type="datetime4">
              <a:rPr lang="nl-NL" smtClean="0"/>
              <a:t>27 augustus 2026</a:t>
            </a:fld>
            <a:endParaRPr lang="nl-NL"/>
          </a:p>
        </p:txBody>
      </p:sp>
      <p:sp>
        <p:nvSpPr>
          <p:cNvPr id="4" name="Footer Placeholder 3">
            <a:extLst>
              <a:ext uri="{FF2B5EF4-FFF2-40B4-BE49-F238E27FC236}">
                <a16:creationId xmlns:a16="http://schemas.microsoft.com/office/drawing/2014/main" id="{87E3CC11-8E7A-F476-59FB-998E0F43C335}"/>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AA491A5A-4F89-EEC3-6874-24604C587D82}"/>
              </a:ext>
            </a:extLst>
          </p:cNvPr>
          <p:cNvSpPr>
            <a:spLocks noGrp="1"/>
          </p:cNvSpPr>
          <p:nvPr>
            <p:ph type="sldNum" sz="quarter" idx="12"/>
          </p:nvPr>
        </p:nvSpPr>
        <p:spPr/>
        <p:txBody>
          <a:bodyPr/>
          <a:lstStyle/>
          <a:p>
            <a:fld id="{14F1411D-0280-154F-AEAC-4C20B7AA46B2}" type="slidenum">
              <a:rPr lang="nl-NL" smtClean="0"/>
              <a:t>20</a:t>
            </a:fld>
            <a:endParaRPr lang="nl-NL"/>
          </a:p>
        </p:txBody>
      </p:sp>
      <p:sp>
        <p:nvSpPr>
          <p:cNvPr id="6" name="Content Placeholder 5">
            <a:extLst>
              <a:ext uri="{FF2B5EF4-FFF2-40B4-BE49-F238E27FC236}">
                <a16:creationId xmlns:a16="http://schemas.microsoft.com/office/drawing/2014/main" id="{B3B5DB4A-C3EE-5C17-6EF9-D595E3942E15}"/>
              </a:ext>
            </a:extLst>
          </p:cNvPr>
          <p:cNvSpPr>
            <a:spLocks noGrp="1"/>
          </p:cNvSpPr>
          <p:nvPr>
            <p:ph idx="1"/>
          </p:nvPr>
        </p:nvSpPr>
        <p:spPr/>
        <p:txBody>
          <a:bodyPr/>
          <a:lstStyle/>
          <a:p>
            <a:r>
              <a:rPr lang="nl-NL"/>
              <a:t>Lokale implementatie:</a:t>
            </a:r>
          </a:p>
          <a:p>
            <a:pPr marL="285750" indent="-285750">
              <a:buFont typeface="Arial" panose="020B0604020202020204" pitchFamily="34" charset="0"/>
              <a:buChar char="•"/>
            </a:pPr>
            <a:r>
              <a:rPr lang="nl-NL"/>
              <a:t>De JOGG-aanpak</a:t>
            </a:r>
          </a:p>
          <a:p>
            <a:pPr marL="285750" indent="-285750">
              <a:buFont typeface="Arial" panose="020B0604020202020204" pitchFamily="34" charset="0"/>
              <a:buChar char="•"/>
            </a:pPr>
            <a:r>
              <a:rPr lang="nl-NL"/>
              <a:t>De Kind naar Gezonder Gewicht aanpak </a:t>
            </a:r>
          </a:p>
          <a:p>
            <a:endParaRPr lang="nl-NL"/>
          </a:p>
          <a:p>
            <a:r>
              <a:rPr lang="nl-NL"/>
              <a:t>Landelijke Publiek-Private Samenwerkingen</a:t>
            </a:r>
          </a:p>
          <a:p>
            <a:pPr marL="285750" indent="-285750">
              <a:buFont typeface="Arial" panose="020B0604020202020204" pitchFamily="34" charset="0"/>
              <a:buChar char="•"/>
            </a:pPr>
            <a:r>
              <a:rPr lang="nl-NL"/>
              <a:t>Sectorcoalities</a:t>
            </a:r>
          </a:p>
          <a:p>
            <a:pPr marL="285750" indent="-285750">
              <a:buFont typeface="Arial" panose="020B0604020202020204" pitchFamily="34" charset="0"/>
              <a:buChar char="•"/>
            </a:pPr>
            <a:r>
              <a:rPr lang="nl-NL"/>
              <a:t>Projectcoalities</a:t>
            </a:r>
          </a:p>
        </p:txBody>
      </p:sp>
      <p:pic>
        <p:nvPicPr>
          <p:cNvPr id="9" name="Picture 8" descr="A group of people holding signs&#10;&#10;AI-generated content may be incorrect.">
            <a:extLst>
              <a:ext uri="{FF2B5EF4-FFF2-40B4-BE49-F238E27FC236}">
                <a16:creationId xmlns:a16="http://schemas.microsoft.com/office/drawing/2014/main" id="{7AFFC292-BACA-C1E5-0BDF-2B1E4C6ECE95}"/>
              </a:ext>
            </a:extLst>
          </p:cNvPr>
          <p:cNvPicPr>
            <a:picLocks noChangeAspect="1"/>
          </p:cNvPicPr>
          <p:nvPr/>
        </p:nvPicPr>
        <p:blipFill>
          <a:blip r:embed="rId3"/>
          <a:stretch>
            <a:fillRect/>
          </a:stretch>
        </p:blipFill>
        <p:spPr>
          <a:xfrm>
            <a:off x="4678264" y="1109132"/>
            <a:ext cx="4465736" cy="4074027"/>
          </a:xfrm>
          <a:prstGeom prst="rect">
            <a:avLst/>
          </a:prstGeom>
        </p:spPr>
      </p:pic>
    </p:spTree>
    <p:extLst>
      <p:ext uri="{BB962C8B-B14F-4D97-AF65-F5344CB8AC3E}">
        <p14:creationId xmlns:p14="http://schemas.microsoft.com/office/powerpoint/2010/main" val="33569487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E31A4-DA89-032E-1657-62201A04BB4D}"/>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C8753D55-8705-FF5A-59A9-3FB01552EEB8}"/>
              </a:ext>
            </a:extLst>
          </p:cNvPr>
          <p:cNvSpPr>
            <a:spLocks noGrp="1"/>
          </p:cNvSpPr>
          <p:nvPr>
            <p:ph type="dt" sz="half" idx="10"/>
          </p:nvPr>
        </p:nvSpPr>
        <p:spPr/>
        <p:txBody>
          <a:bodyPr/>
          <a:lstStyle/>
          <a:p>
            <a:fld id="{4929926B-3126-E446-9C4D-3CDD5194BF3F}" type="datetime4">
              <a:rPr lang="nl-NL" smtClean="0"/>
              <a:t>27 augustus 2026</a:t>
            </a:fld>
            <a:endParaRPr lang="nl-NL"/>
          </a:p>
        </p:txBody>
      </p:sp>
      <p:sp>
        <p:nvSpPr>
          <p:cNvPr id="3" name="Footer Placeholder 2">
            <a:extLst>
              <a:ext uri="{FF2B5EF4-FFF2-40B4-BE49-F238E27FC236}">
                <a16:creationId xmlns:a16="http://schemas.microsoft.com/office/drawing/2014/main" id="{4B70A83B-E2AD-61E5-0D87-9B181C569210}"/>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D7A51480-20A3-784A-AA1A-6E1B2F6D0842}"/>
              </a:ext>
            </a:extLst>
          </p:cNvPr>
          <p:cNvSpPr>
            <a:spLocks noGrp="1"/>
          </p:cNvSpPr>
          <p:nvPr>
            <p:ph type="sldNum" sz="quarter" idx="12"/>
          </p:nvPr>
        </p:nvSpPr>
        <p:spPr/>
        <p:txBody>
          <a:bodyPr/>
          <a:lstStyle/>
          <a:p>
            <a:fld id="{14F1411D-0280-154F-AEAC-4C20B7AA46B2}" type="slidenum">
              <a:rPr lang="nl-NL" smtClean="0"/>
              <a:t>21</a:t>
            </a:fld>
            <a:endParaRPr lang="nl-NL"/>
          </a:p>
        </p:txBody>
      </p:sp>
      <p:sp>
        <p:nvSpPr>
          <p:cNvPr id="6" name="Title 5">
            <a:extLst>
              <a:ext uri="{FF2B5EF4-FFF2-40B4-BE49-F238E27FC236}">
                <a16:creationId xmlns:a16="http://schemas.microsoft.com/office/drawing/2014/main" id="{769339C3-FE58-5561-6A0A-26A1F4DF88EE}"/>
              </a:ext>
            </a:extLst>
          </p:cNvPr>
          <p:cNvSpPr>
            <a:spLocks noGrp="1"/>
          </p:cNvSpPr>
          <p:nvPr>
            <p:ph type="title"/>
          </p:nvPr>
        </p:nvSpPr>
        <p:spPr/>
        <p:txBody>
          <a:bodyPr/>
          <a:lstStyle/>
          <a:p>
            <a:r>
              <a:rPr lang="nl-NL" sz="3200" dirty="0">
                <a:latin typeface="HouschkaAltBold" panose="00000700000000000000" pitchFamily="2" charset="0"/>
              </a:rPr>
              <a:t>Landelijk (en internationaal) pakt JOGG de rol als </a:t>
            </a:r>
          </a:p>
        </p:txBody>
      </p:sp>
      <p:sp>
        <p:nvSpPr>
          <p:cNvPr id="8" name="Text Placeholder 7">
            <a:extLst>
              <a:ext uri="{FF2B5EF4-FFF2-40B4-BE49-F238E27FC236}">
                <a16:creationId xmlns:a16="http://schemas.microsoft.com/office/drawing/2014/main" id="{D41727DB-C28E-D140-7661-40F189343275}"/>
              </a:ext>
            </a:extLst>
          </p:cNvPr>
          <p:cNvSpPr>
            <a:spLocks noGrp="1"/>
          </p:cNvSpPr>
          <p:nvPr>
            <p:ph type="body" sz="half" idx="17"/>
          </p:nvPr>
        </p:nvSpPr>
        <p:spPr/>
        <p:txBody>
          <a:bodyPr/>
          <a:lstStyle/>
          <a:p>
            <a:r>
              <a:rPr lang="nl-NL" sz="2700" dirty="0">
                <a:latin typeface="HouschkaAltBold" panose="00000700000000000000" pitchFamily="2" charset="0"/>
              </a:rPr>
              <a:t>verbinder</a:t>
            </a:r>
          </a:p>
        </p:txBody>
      </p:sp>
      <p:sp>
        <p:nvSpPr>
          <p:cNvPr id="10" name="Text Placeholder 9">
            <a:extLst>
              <a:ext uri="{FF2B5EF4-FFF2-40B4-BE49-F238E27FC236}">
                <a16:creationId xmlns:a16="http://schemas.microsoft.com/office/drawing/2014/main" id="{57B0AA12-1426-7BA8-0B29-FED61872750D}"/>
              </a:ext>
            </a:extLst>
          </p:cNvPr>
          <p:cNvSpPr>
            <a:spLocks noGrp="1"/>
          </p:cNvSpPr>
          <p:nvPr>
            <p:ph type="body" sz="half" idx="18"/>
          </p:nvPr>
        </p:nvSpPr>
        <p:spPr/>
        <p:txBody>
          <a:bodyPr/>
          <a:lstStyle/>
          <a:p>
            <a:r>
              <a:rPr lang="nl-NL"/>
              <a:t>Handelingsperspectief	</a:t>
            </a:r>
          </a:p>
        </p:txBody>
      </p:sp>
      <p:sp>
        <p:nvSpPr>
          <p:cNvPr id="11" name="Text Placeholder 10">
            <a:extLst>
              <a:ext uri="{FF2B5EF4-FFF2-40B4-BE49-F238E27FC236}">
                <a16:creationId xmlns:a16="http://schemas.microsoft.com/office/drawing/2014/main" id="{2F4637F1-6436-445A-FF9D-CD06FFA0D75E}"/>
              </a:ext>
            </a:extLst>
          </p:cNvPr>
          <p:cNvSpPr>
            <a:spLocks noGrp="1"/>
          </p:cNvSpPr>
          <p:nvPr>
            <p:ph type="body" sz="half" idx="23"/>
          </p:nvPr>
        </p:nvSpPr>
        <p:spPr/>
        <p:txBody>
          <a:bodyPr/>
          <a:lstStyle/>
          <a:p>
            <a:r>
              <a:rPr lang="nl-NL"/>
              <a:t>Coalities, akkoorden, convenanten	</a:t>
            </a:r>
          </a:p>
        </p:txBody>
      </p:sp>
      <p:sp>
        <p:nvSpPr>
          <p:cNvPr id="12" name="Text Placeholder 11">
            <a:extLst>
              <a:ext uri="{FF2B5EF4-FFF2-40B4-BE49-F238E27FC236}">
                <a16:creationId xmlns:a16="http://schemas.microsoft.com/office/drawing/2014/main" id="{77E24E57-26CD-EFFA-602F-A40DB655784E}"/>
              </a:ext>
            </a:extLst>
          </p:cNvPr>
          <p:cNvSpPr>
            <a:spLocks noGrp="1"/>
          </p:cNvSpPr>
          <p:nvPr>
            <p:ph type="body" sz="half" idx="24"/>
          </p:nvPr>
        </p:nvSpPr>
        <p:spPr/>
        <p:txBody>
          <a:bodyPr/>
          <a:lstStyle/>
          <a:p>
            <a:r>
              <a:rPr lang="nl-NL" sz="2700" dirty="0">
                <a:latin typeface="HouschkaAltBold" panose="00000700000000000000" pitchFamily="2" charset="0"/>
              </a:rPr>
              <a:t>aanjager</a:t>
            </a:r>
          </a:p>
        </p:txBody>
      </p:sp>
      <p:sp>
        <p:nvSpPr>
          <p:cNvPr id="13" name="Text Placeholder 12">
            <a:extLst>
              <a:ext uri="{FF2B5EF4-FFF2-40B4-BE49-F238E27FC236}">
                <a16:creationId xmlns:a16="http://schemas.microsoft.com/office/drawing/2014/main" id="{7ED101C4-781E-289A-CA93-45293EA08737}"/>
              </a:ext>
            </a:extLst>
          </p:cNvPr>
          <p:cNvSpPr>
            <a:spLocks noGrp="1"/>
          </p:cNvSpPr>
          <p:nvPr>
            <p:ph type="body" sz="half" idx="25"/>
          </p:nvPr>
        </p:nvSpPr>
        <p:spPr/>
        <p:txBody>
          <a:bodyPr/>
          <a:lstStyle/>
          <a:p>
            <a:r>
              <a:rPr lang="nl-NL"/>
              <a:t>Lobby, publiciteit, </a:t>
            </a:r>
          </a:p>
        </p:txBody>
      </p:sp>
      <p:sp>
        <p:nvSpPr>
          <p:cNvPr id="14" name="Text Placeholder 13">
            <a:extLst>
              <a:ext uri="{FF2B5EF4-FFF2-40B4-BE49-F238E27FC236}">
                <a16:creationId xmlns:a16="http://schemas.microsoft.com/office/drawing/2014/main" id="{FD1CF7BD-C461-3E4B-2715-93CF7B8A2E67}"/>
              </a:ext>
            </a:extLst>
          </p:cNvPr>
          <p:cNvSpPr>
            <a:spLocks noGrp="1"/>
          </p:cNvSpPr>
          <p:nvPr>
            <p:ph type="body" sz="half" idx="26"/>
          </p:nvPr>
        </p:nvSpPr>
        <p:spPr/>
        <p:txBody>
          <a:bodyPr/>
          <a:lstStyle/>
          <a:p>
            <a:r>
              <a:rPr lang="nl-NL" sz="2700" dirty="0">
                <a:latin typeface="HouschkaAltBold" panose="00000700000000000000" pitchFamily="2" charset="0"/>
              </a:rPr>
              <a:t>agendasetter</a:t>
            </a:r>
          </a:p>
        </p:txBody>
      </p:sp>
      <p:sp>
        <p:nvSpPr>
          <p:cNvPr id="15" name="Text Placeholder 14">
            <a:extLst>
              <a:ext uri="{FF2B5EF4-FFF2-40B4-BE49-F238E27FC236}">
                <a16:creationId xmlns:a16="http://schemas.microsoft.com/office/drawing/2014/main" id="{3410720B-7752-4696-FA14-E0BD93EA97B5}"/>
              </a:ext>
            </a:extLst>
          </p:cNvPr>
          <p:cNvSpPr>
            <a:spLocks noGrp="1"/>
          </p:cNvSpPr>
          <p:nvPr>
            <p:ph type="body" sz="half" idx="27"/>
          </p:nvPr>
        </p:nvSpPr>
        <p:spPr/>
        <p:txBody>
          <a:bodyPr/>
          <a:lstStyle/>
          <a:p>
            <a:r>
              <a:rPr lang="nl-NL" sz="2700" dirty="0">
                <a:latin typeface="HouschkaAltBold" panose="00000700000000000000" pitchFamily="2" charset="0"/>
              </a:rPr>
              <a:t>kennispartner</a:t>
            </a:r>
          </a:p>
        </p:txBody>
      </p:sp>
      <p:sp>
        <p:nvSpPr>
          <p:cNvPr id="16" name="Text Placeholder 15">
            <a:extLst>
              <a:ext uri="{FF2B5EF4-FFF2-40B4-BE49-F238E27FC236}">
                <a16:creationId xmlns:a16="http://schemas.microsoft.com/office/drawing/2014/main" id="{6F71138F-0620-243D-AE3C-8B95C900F200}"/>
              </a:ext>
            </a:extLst>
          </p:cNvPr>
          <p:cNvSpPr>
            <a:spLocks noGrp="1"/>
          </p:cNvSpPr>
          <p:nvPr>
            <p:ph type="body" sz="half" idx="28"/>
          </p:nvPr>
        </p:nvSpPr>
        <p:spPr/>
        <p:txBody>
          <a:bodyPr/>
          <a:lstStyle/>
          <a:p>
            <a:r>
              <a:rPr lang="nl-NL"/>
              <a:t>Opbouw en delen implementatiekennis</a:t>
            </a:r>
          </a:p>
        </p:txBody>
      </p:sp>
    </p:spTree>
    <p:extLst>
      <p:ext uri="{BB962C8B-B14F-4D97-AF65-F5344CB8AC3E}">
        <p14:creationId xmlns:p14="http://schemas.microsoft.com/office/powerpoint/2010/main" val="17368227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26">
            <a:extLst>
              <a:ext uri="{FF2B5EF4-FFF2-40B4-BE49-F238E27FC236}">
                <a16:creationId xmlns:a16="http://schemas.microsoft.com/office/drawing/2014/main" id="{101A750E-F2A1-B4FE-4F1A-E6806BA17AF8}"/>
              </a:ext>
            </a:extLst>
          </p:cNvPr>
          <p:cNvSpPr>
            <a:spLocks noGrp="1"/>
          </p:cNvSpPr>
          <p:nvPr>
            <p:ph type="title"/>
          </p:nvPr>
        </p:nvSpPr>
        <p:spPr/>
        <p:txBody>
          <a:bodyPr/>
          <a:lstStyle/>
          <a:p>
            <a:r>
              <a:rPr lang="nl-NL" sz="3600" dirty="0">
                <a:latin typeface="HouschkaAltBold" panose="00000700000000000000" pitchFamily="2" charset="0"/>
              </a:rPr>
              <a:t>Agendasetting tijdens de landelijke verkiezingen 2025</a:t>
            </a:r>
          </a:p>
        </p:txBody>
      </p:sp>
      <p:sp>
        <p:nvSpPr>
          <p:cNvPr id="2" name="Date Placeholder 1">
            <a:extLst>
              <a:ext uri="{FF2B5EF4-FFF2-40B4-BE49-F238E27FC236}">
                <a16:creationId xmlns:a16="http://schemas.microsoft.com/office/drawing/2014/main" id="{E98615E7-6D5B-43C4-64AA-67BF1AFFDF26}"/>
              </a:ext>
            </a:extLst>
          </p:cNvPr>
          <p:cNvSpPr>
            <a:spLocks noGrp="1"/>
          </p:cNvSpPr>
          <p:nvPr>
            <p:ph type="dt" sz="half" idx="10"/>
          </p:nvPr>
        </p:nvSpPr>
        <p:spPr/>
        <p:txBody>
          <a:bodyPr/>
          <a:lstStyle/>
          <a:p>
            <a:fld id="{4929926B-3126-E446-9C4D-3CDD5194BF3F}" type="datetime4">
              <a:rPr lang="nl-NL" smtClean="0"/>
              <a:t>27 augustus 2026</a:t>
            </a:fld>
            <a:endParaRPr lang="nl-NL"/>
          </a:p>
        </p:txBody>
      </p:sp>
      <p:sp>
        <p:nvSpPr>
          <p:cNvPr id="3" name="Footer Placeholder 2">
            <a:extLst>
              <a:ext uri="{FF2B5EF4-FFF2-40B4-BE49-F238E27FC236}">
                <a16:creationId xmlns:a16="http://schemas.microsoft.com/office/drawing/2014/main" id="{54824575-FC09-F3AD-9924-5CFEE0CA3901}"/>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58E3B938-24FC-1F77-E5EE-0EFDC08E3E36}"/>
              </a:ext>
            </a:extLst>
          </p:cNvPr>
          <p:cNvSpPr>
            <a:spLocks noGrp="1"/>
          </p:cNvSpPr>
          <p:nvPr>
            <p:ph type="sldNum" sz="quarter" idx="12"/>
          </p:nvPr>
        </p:nvSpPr>
        <p:spPr/>
        <p:txBody>
          <a:bodyPr/>
          <a:lstStyle/>
          <a:p>
            <a:fld id="{14F1411D-0280-154F-AEAC-4C20B7AA46B2}" type="slidenum">
              <a:rPr lang="nl-NL" smtClean="0"/>
              <a:t>22</a:t>
            </a:fld>
            <a:endParaRPr lang="nl-NL"/>
          </a:p>
        </p:txBody>
      </p:sp>
      <p:pic>
        <p:nvPicPr>
          <p:cNvPr id="46" name="Picture Placeholder 45">
            <a:extLst>
              <a:ext uri="{FF2B5EF4-FFF2-40B4-BE49-F238E27FC236}">
                <a16:creationId xmlns:a16="http://schemas.microsoft.com/office/drawing/2014/main" id="{6514A0C9-17AA-EA10-2348-0A2C88109054}"/>
              </a:ext>
            </a:extLst>
          </p:cNvPr>
          <p:cNvPicPr>
            <a:picLocks noGrp="1" noChangeAspect="1"/>
          </p:cNvPicPr>
          <p:nvPr>
            <p:ph type="pic" idx="13"/>
          </p:nvPr>
        </p:nvPicPr>
        <p:blipFill rotWithShape="1">
          <a:blip r:embed="rId3"/>
          <a:srcRect l="1453" t="9964" r="-1453" b="2344"/>
          <a:stretch>
            <a:fillRect/>
          </a:stretch>
        </p:blipFill>
        <p:spPr>
          <a:xfrm>
            <a:off x="4644263" y="233483"/>
            <a:ext cx="4266184" cy="4676401"/>
          </a:xfrm>
        </p:spPr>
      </p:pic>
      <p:pic>
        <p:nvPicPr>
          <p:cNvPr id="44" name="Content Placeholder 43">
            <a:extLst>
              <a:ext uri="{FF2B5EF4-FFF2-40B4-BE49-F238E27FC236}">
                <a16:creationId xmlns:a16="http://schemas.microsoft.com/office/drawing/2014/main" id="{B313A768-0F97-357A-FA1C-3806A4F92688}"/>
              </a:ext>
            </a:extLst>
          </p:cNvPr>
          <p:cNvPicPr>
            <a:picLocks noGrp="1" noChangeAspect="1"/>
          </p:cNvPicPr>
          <p:nvPr>
            <p:ph idx="1"/>
          </p:nvPr>
        </p:nvPicPr>
        <p:blipFill>
          <a:blip r:embed="rId4"/>
          <a:stretch>
            <a:fillRect/>
          </a:stretch>
        </p:blipFill>
        <p:spPr>
          <a:xfrm>
            <a:off x="1162501" y="2067567"/>
            <a:ext cx="2246629" cy="2808287"/>
          </a:xfrm>
        </p:spPr>
      </p:pic>
    </p:spTree>
    <p:extLst>
      <p:ext uri="{BB962C8B-B14F-4D97-AF65-F5344CB8AC3E}">
        <p14:creationId xmlns:p14="http://schemas.microsoft.com/office/powerpoint/2010/main" val="19575738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1C3E0F8-4066-7018-A884-347F5172B873}"/>
              </a:ext>
            </a:extLst>
          </p:cNvPr>
          <p:cNvSpPr>
            <a:spLocks noGrp="1"/>
          </p:cNvSpPr>
          <p:nvPr>
            <p:ph type="dt" sz="half" idx="10"/>
          </p:nvPr>
        </p:nvSpPr>
        <p:spPr/>
        <p:txBody>
          <a:bodyPr/>
          <a:lstStyle/>
          <a:p>
            <a:fld id="{4929926B-3126-E446-9C4D-3CDD5194BF3F}" type="datetime4">
              <a:rPr lang="nl-NL" smtClean="0"/>
              <a:t>27 augustus 2026</a:t>
            </a:fld>
            <a:endParaRPr lang="nl-NL"/>
          </a:p>
        </p:txBody>
      </p:sp>
      <p:sp>
        <p:nvSpPr>
          <p:cNvPr id="3" name="Footer Placeholder 2">
            <a:extLst>
              <a:ext uri="{FF2B5EF4-FFF2-40B4-BE49-F238E27FC236}">
                <a16:creationId xmlns:a16="http://schemas.microsoft.com/office/drawing/2014/main" id="{854840C6-DF00-84FE-644D-91EBDC3FFD99}"/>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4751E43D-6EDF-CD90-43B6-5758D999E4FD}"/>
              </a:ext>
            </a:extLst>
          </p:cNvPr>
          <p:cNvSpPr>
            <a:spLocks noGrp="1"/>
          </p:cNvSpPr>
          <p:nvPr>
            <p:ph type="sldNum" sz="quarter" idx="12"/>
          </p:nvPr>
        </p:nvSpPr>
        <p:spPr/>
        <p:txBody>
          <a:bodyPr/>
          <a:lstStyle/>
          <a:p>
            <a:fld id="{14F1411D-0280-154F-AEAC-4C20B7AA46B2}" type="slidenum">
              <a:rPr lang="nl-NL" smtClean="0"/>
              <a:t>23</a:t>
            </a:fld>
            <a:endParaRPr lang="nl-NL"/>
          </a:p>
        </p:txBody>
      </p:sp>
      <p:sp>
        <p:nvSpPr>
          <p:cNvPr id="8" name="Text Placeholder 7">
            <a:extLst>
              <a:ext uri="{FF2B5EF4-FFF2-40B4-BE49-F238E27FC236}">
                <a16:creationId xmlns:a16="http://schemas.microsoft.com/office/drawing/2014/main" id="{1E0080DF-845D-FA6E-187C-4DB298F854FE}"/>
              </a:ext>
            </a:extLst>
          </p:cNvPr>
          <p:cNvSpPr>
            <a:spLocks noGrp="1"/>
          </p:cNvSpPr>
          <p:nvPr>
            <p:ph type="body" sz="half" idx="13"/>
          </p:nvPr>
        </p:nvSpPr>
        <p:spPr>
          <a:xfrm>
            <a:off x="1065302" y="4189303"/>
            <a:ext cx="2753884" cy="612000"/>
          </a:xfrm>
        </p:spPr>
        <p:txBody>
          <a:bodyPr/>
          <a:lstStyle/>
          <a:p>
            <a:r>
              <a:rPr lang="nl-NL"/>
              <a:t>Met het bouwen van sterke netwerken</a:t>
            </a:r>
          </a:p>
        </p:txBody>
      </p:sp>
      <p:sp>
        <p:nvSpPr>
          <p:cNvPr id="9" name="Text Placeholder 8">
            <a:extLst>
              <a:ext uri="{FF2B5EF4-FFF2-40B4-BE49-F238E27FC236}">
                <a16:creationId xmlns:a16="http://schemas.microsoft.com/office/drawing/2014/main" id="{36000736-6F2F-D840-812B-BE7BE8AA57C9}"/>
              </a:ext>
            </a:extLst>
          </p:cNvPr>
          <p:cNvSpPr>
            <a:spLocks noGrp="1"/>
          </p:cNvSpPr>
          <p:nvPr>
            <p:ph type="body" sz="half" idx="21"/>
          </p:nvPr>
        </p:nvSpPr>
        <p:spPr>
          <a:xfrm>
            <a:off x="4733436" y="4176000"/>
            <a:ext cx="3852658" cy="612000"/>
          </a:xfrm>
        </p:spPr>
        <p:txBody>
          <a:bodyPr/>
          <a:lstStyle/>
          <a:p>
            <a:r>
              <a:rPr lang="nl-NL"/>
              <a:t>Het toepassen van gezondheid in al het beleid en het bieden van direct toepasbare acties in de praktijk</a:t>
            </a:r>
          </a:p>
        </p:txBody>
      </p:sp>
      <p:pic>
        <p:nvPicPr>
          <p:cNvPr id="17" name="Picture 16" descr="A group of people holding signs&#10;&#10;AI-generated content may be incorrect.">
            <a:extLst>
              <a:ext uri="{FF2B5EF4-FFF2-40B4-BE49-F238E27FC236}">
                <a16:creationId xmlns:a16="http://schemas.microsoft.com/office/drawing/2014/main" id="{3FFACA37-60A9-777E-D40B-28BA9FA06145}"/>
              </a:ext>
            </a:extLst>
          </p:cNvPr>
          <p:cNvPicPr>
            <a:picLocks noChangeAspect="1"/>
          </p:cNvPicPr>
          <p:nvPr/>
        </p:nvPicPr>
        <p:blipFill>
          <a:blip r:embed="rId3"/>
          <a:stretch>
            <a:fillRect/>
          </a:stretch>
        </p:blipFill>
        <p:spPr>
          <a:xfrm>
            <a:off x="4482692" y="771819"/>
            <a:ext cx="3852658" cy="3514725"/>
          </a:xfrm>
          <a:prstGeom prst="rect">
            <a:avLst/>
          </a:prstGeom>
        </p:spPr>
      </p:pic>
      <p:pic>
        <p:nvPicPr>
          <p:cNvPr id="21" name="Picture 20" descr="A group of people holding puzzle pieces&#10;&#10;AI-generated content may be incorrect.">
            <a:extLst>
              <a:ext uri="{FF2B5EF4-FFF2-40B4-BE49-F238E27FC236}">
                <a16:creationId xmlns:a16="http://schemas.microsoft.com/office/drawing/2014/main" id="{7E834ABA-5959-A180-2E5B-995B1073330B}"/>
              </a:ext>
            </a:extLst>
          </p:cNvPr>
          <p:cNvPicPr>
            <a:picLocks noChangeAspect="1"/>
          </p:cNvPicPr>
          <p:nvPr/>
        </p:nvPicPr>
        <p:blipFill>
          <a:blip r:embed="rId4"/>
          <a:stretch>
            <a:fillRect/>
          </a:stretch>
        </p:blipFill>
        <p:spPr>
          <a:xfrm>
            <a:off x="884452" y="670024"/>
            <a:ext cx="2482408" cy="3572377"/>
          </a:xfrm>
          <a:prstGeom prst="rect">
            <a:avLst/>
          </a:prstGeom>
        </p:spPr>
      </p:pic>
      <p:sp>
        <p:nvSpPr>
          <p:cNvPr id="6" name="Title 5">
            <a:extLst>
              <a:ext uri="{FF2B5EF4-FFF2-40B4-BE49-F238E27FC236}">
                <a16:creationId xmlns:a16="http://schemas.microsoft.com/office/drawing/2014/main" id="{90FDB1B0-E874-12FD-5BD5-303B7E8F5951}"/>
              </a:ext>
            </a:extLst>
          </p:cNvPr>
          <p:cNvSpPr>
            <a:spLocks noGrp="1"/>
          </p:cNvSpPr>
          <p:nvPr>
            <p:ph type="title"/>
          </p:nvPr>
        </p:nvSpPr>
        <p:spPr/>
        <p:txBody>
          <a:bodyPr/>
          <a:lstStyle/>
          <a:p>
            <a:r>
              <a:rPr lang="nl-NL" sz="3200" dirty="0">
                <a:latin typeface="HouschkaAltBold" panose="00000700000000000000" pitchFamily="2" charset="0"/>
              </a:rPr>
              <a:t>JOGG helpt gemeenten en </a:t>
            </a:r>
            <a:r>
              <a:rPr lang="nl-NL" sz="3200" dirty="0" err="1">
                <a:latin typeface="HouschkaAltBold" panose="00000700000000000000" pitchFamily="2" charset="0"/>
              </a:rPr>
              <a:t>GGD’en</a:t>
            </a:r>
            <a:r>
              <a:rPr lang="nl-NL" sz="3200" dirty="0">
                <a:latin typeface="HouschkaAltBold" panose="00000700000000000000" pitchFamily="2" charset="0"/>
              </a:rPr>
              <a:t>: </a:t>
            </a:r>
          </a:p>
        </p:txBody>
      </p:sp>
    </p:spTree>
    <p:extLst>
      <p:ext uri="{BB962C8B-B14F-4D97-AF65-F5344CB8AC3E}">
        <p14:creationId xmlns:p14="http://schemas.microsoft.com/office/powerpoint/2010/main" val="16213561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8F76641F-8B6B-FB38-DDFD-A61304E6098E}"/>
              </a:ext>
            </a:extLst>
          </p:cNvPr>
          <p:cNvSpPr>
            <a:spLocks noGrp="1"/>
          </p:cNvSpPr>
          <p:nvPr>
            <p:ph type="dt" sz="half" idx="10"/>
          </p:nvPr>
        </p:nvSpPr>
        <p:spPr/>
        <p:txBody>
          <a:bodyPr/>
          <a:lstStyle/>
          <a:p>
            <a:fld id="{5F583914-FB42-5344-A1EB-EE1A95AAD0F5}" type="datetime4">
              <a:rPr lang="nl-NL" smtClean="0"/>
              <a:t>27 augustus 2026</a:t>
            </a:fld>
            <a:endParaRPr lang="nl-NL"/>
          </a:p>
        </p:txBody>
      </p:sp>
      <p:sp>
        <p:nvSpPr>
          <p:cNvPr id="4" name="Footer Placeholder 3">
            <a:extLst>
              <a:ext uri="{FF2B5EF4-FFF2-40B4-BE49-F238E27FC236}">
                <a16:creationId xmlns:a16="http://schemas.microsoft.com/office/drawing/2014/main" id="{A874BF0E-E9E1-560D-43DF-70C81DBD4E6B}"/>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D58BF081-5AAB-2D68-2281-3126FA5D8B41}"/>
              </a:ext>
            </a:extLst>
          </p:cNvPr>
          <p:cNvSpPr>
            <a:spLocks noGrp="1"/>
          </p:cNvSpPr>
          <p:nvPr>
            <p:ph type="sldNum" sz="quarter" idx="12"/>
          </p:nvPr>
        </p:nvSpPr>
        <p:spPr/>
        <p:txBody>
          <a:bodyPr/>
          <a:lstStyle/>
          <a:p>
            <a:fld id="{14F1411D-0280-154F-AEAC-4C20B7AA46B2}" type="slidenum">
              <a:rPr lang="nl-NL" smtClean="0"/>
              <a:t>24</a:t>
            </a:fld>
            <a:endParaRPr lang="nl-NL"/>
          </a:p>
        </p:txBody>
      </p:sp>
      <p:pic>
        <p:nvPicPr>
          <p:cNvPr id="9" name="Picture Placeholder 8" descr="A map of the netherlands with points on it&#10;&#10;AI-generated content may be incorrect.">
            <a:extLst>
              <a:ext uri="{FF2B5EF4-FFF2-40B4-BE49-F238E27FC236}">
                <a16:creationId xmlns:a16="http://schemas.microsoft.com/office/drawing/2014/main" id="{0B819EB8-2C27-DFD0-07DD-F02D9C62BC93}"/>
              </a:ext>
            </a:extLst>
          </p:cNvPr>
          <p:cNvPicPr>
            <a:picLocks noGrp="1" noChangeAspect="1"/>
          </p:cNvPicPr>
          <p:nvPr>
            <p:ph type="pic" idx="13"/>
          </p:nvPr>
        </p:nvPicPr>
        <p:blipFill>
          <a:blip r:embed="rId3"/>
          <a:srcRect l="60" r="60"/>
          <a:stretch>
            <a:fillRect/>
          </a:stretch>
        </p:blipFill>
        <p:spPr/>
      </p:pic>
      <p:sp>
        <p:nvSpPr>
          <p:cNvPr id="7" name="Content Placeholder 6">
            <a:extLst>
              <a:ext uri="{FF2B5EF4-FFF2-40B4-BE49-F238E27FC236}">
                <a16:creationId xmlns:a16="http://schemas.microsoft.com/office/drawing/2014/main" id="{CF0AADB5-ACB5-48A1-8269-8DA32B60E35E}"/>
              </a:ext>
            </a:extLst>
          </p:cNvPr>
          <p:cNvSpPr>
            <a:spLocks noGrp="1"/>
          </p:cNvSpPr>
          <p:nvPr>
            <p:ph idx="1"/>
          </p:nvPr>
        </p:nvSpPr>
        <p:spPr>
          <a:xfrm>
            <a:off x="360000" y="1140320"/>
            <a:ext cx="4032000" cy="944881"/>
          </a:xfrm>
        </p:spPr>
        <p:txBody>
          <a:bodyPr/>
          <a:lstStyle/>
          <a:p>
            <a:pPr marL="0" indent="0">
              <a:buNone/>
            </a:pPr>
            <a:r>
              <a:rPr lang="nl-NL"/>
              <a:t>In gemeenten door heel Nederland tot in het Caribisch gebied zijn lokale JOGG-teams dé aanjagers van verandering in hun buurten, wijken en steden. </a:t>
            </a:r>
          </a:p>
          <a:p>
            <a:pPr marL="0" indent="0">
              <a:buNone/>
            </a:pPr>
            <a:endParaRPr lang="en-NL"/>
          </a:p>
        </p:txBody>
      </p:sp>
      <p:sp>
        <p:nvSpPr>
          <p:cNvPr id="10" name="TextBox 9">
            <a:extLst>
              <a:ext uri="{FF2B5EF4-FFF2-40B4-BE49-F238E27FC236}">
                <a16:creationId xmlns:a16="http://schemas.microsoft.com/office/drawing/2014/main" id="{F4D61F12-18ED-F5B9-FB16-25B1F85CEA56}"/>
              </a:ext>
            </a:extLst>
          </p:cNvPr>
          <p:cNvSpPr txBox="1"/>
          <p:nvPr/>
        </p:nvSpPr>
        <p:spPr>
          <a:xfrm>
            <a:off x="947451" y="-319489"/>
            <a:ext cx="0" cy="0"/>
          </a:xfrm>
          <a:prstGeom prst="rect">
            <a:avLst/>
          </a:prstGeom>
          <a:noFill/>
        </p:spPr>
        <p:txBody>
          <a:bodyPr wrap="none" lIns="0" tIns="0" rIns="0" bIns="0" rtlCol="0">
            <a:noAutofit/>
          </a:bodyPr>
          <a:lstStyle/>
          <a:p>
            <a:pPr algn="l"/>
            <a:endParaRPr lang="en-NL" err="1"/>
          </a:p>
        </p:txBody>
      </p:sp>
      <p:sp>
        <p:nvSpPr>
          <p:cNvPr id="6" name="Title 1">
            <a:extLst>
              <a:ext uri="{FF2B5EF4-FFF2-40B4-BE49-F238E27FC236}">
                <a16:creationId xmlns:a16="http://schemas.microsoft.com/office/drawing/2014/main" id="{F5AFBC30-152E-DCC3-F6A0-20696A969125}"/>
              </a:ext>
            </a:extLst>
          </p:cNvPr>
          <p:cNvSpPr txBox="1">
            <a:spLocks/>
          </p:cNvSpPr>
          <p:nvPr/>
        </p:nvSpPr>
        <p:spPr>
          <a:xfrm>
            <a:off x="360000" y="2100072"/>
            <a:ext cx="4032000" cy="576000"/>
          </a:xfrm>
          <a:prstGeom prst="rect">
            <a:avLst/>
          </a:prstGeom>
          <a:noFill/>
        </p:spPr>
        <p:txBody>
          <a:bodyPr vert="horz" lIns="0" tIns="36000" rIns="0" bIns="0" rtlCol="0" anchor="t" anchorCtr="0">
            <a:noAutofit/>
          </a:bodyPr>
          <a:lstStyle>
            <a:lvl1pPr algn="l" defTabSz="685800" rtl="0" eaLnBrk="1" latinLnBrk="0" hangingPunct="1">
              <a:lnSpc>
                <a:spcPct val="87000"/>
              </a:lnSpc>
              <a:spcBef>
                <a:spcPct val="0"/>
              </a:spcBef>
              <a:buNone/>
              <a:defRPr sz="3900" kern="1200">
                <a:solidFill>
                  <a:schemeClr val="tx1"/>
                </a:solidFill>
                <a:latin typeface="+mj-lt"/>
                <a:ea typeface="+mj-ea"/>
                <a:cs typeface="+mj-cs"/>
              </a:defRPr>
            </a:lvl1pPr>
          </a:lstStyle>
          <a:p>
            <a:r>
              <a:rPr lang="nl-NL" sz="3200" dirty="0">
                <a:highlight>
                  <a:srgbClr val="FFFF00"/>
                </a:highlight>
                <a:latin typeface="HouschkaAltBold" panose="00000700000000000000" pitchFamily="2" charset="0"/>
              </a:rPr>
              <a:t>XXX</a:t>
            </a:r>
            <a:r>
              <a:rPr lang="nl-NL" sz="3200" dirty="0">
                <a:latin typeface="HouschkaAltBold" panose="00000700000000000000" pitchFamily="2" charset="0"/>
              </a:rPr>
              <a:t> JOGG-gemeenten</a:t>
            </a:r>
            <a:endParaRPr lang="nl-NL" sz="2000" dirty="0">
              <a:latin typeface="HouschkaAltBold" panose="00000700000000000000" pitchFamily="2" charset="0"/>
            </a:endParaRPr>
          </a:p>
          <a:p>
            <a:r>
              <a:rPr lang="nl-NL" sz="1600" dirty="0">
                <a:latin typeface="HouschkaAltBold" panose="00000700000000000000" pitchFamily="2" charset="0"/>
              </a:rPr>
              <a:t>Van de 342 Nederlandse gemeenten</a:t>
            </a:r>
            <a:r>
              <a:rPr lang="nl-NL" sz="1800" dirty="0">
                <a:latin typeface="HouschkaAltBold" panose="00000700000000000000" pitchFamily="2" charset="0"/>
              </a:rPr>
              <a:t>.</a:t>
            </a:r>
          </a:p>
          <a:p>
            <a:endParaRPr lang="nl-NL" sz="1800" dirty="0">
              <a:highlight>
                <a:srgbClr val="FFFF00"/>
              </a:highlight>
              <a:latin typeface="HouschkaAltBold" panose="00000700000000000000" pitchFamily="2" charset="0"/>
            </a:endParaRPr>
          </a:p>
          <a:p>
            <a:endParaRPr lang="nl-NL" sz="2000" dirty="0">
              <a:highlight>
                <a:srgbClr val="FFFF00"/>
              </a:highlight>
              <a:latin typeface="HouschkaAltBold" panose="00000700000000000000" pitchFamily="2" charset="0"/>
            </a:endParaRPr>
          </a:p>
          <a:p>
            <a:r>
              <a:rPr lang="nl-NL" sz="2000" dirty="0">
                <a:highlight>
                  <a:srgbClr val="FFFF00"/>
                </a:highlight>
                <a:latin typeface="HouschkaAltBold" panose="00000700000000000000" pitchFamily="2" charset="0"/>
              </a:rPr>
              <a:t>XXX </a:t>
            </a:r>
            <a:r>
              <a:rPr lang="nl-NL" sz="2000" dirty="0">
                <a:latin typeface="HouschkaAltBold" panose="00000700000000000000" pitchFamily="2" charset="0"/>
              </a:rPr>
              <a:t>gemeenten zijn aan de slag met de aanpak Kind naar Gezonder Gewicht</a:t>
            </a:r>
            <a:endParaRPr lang="nl-NL" sz="3200" dirty="0">
              <a:latin typeface="HouschkaAltBold" panose="00000700000000000000" pitchFamily="2" charset="0"/>
            </a:endParaRPr>
          </a:p>
          <a:p>
            <a:endParaRPr lang="nl-NL" sz="3200" dirty="0">
              <a:latin typeface="HouschkaAltBold" panose="00000700000000000000" pitchFamily="2" charset="0"/>
            </a:endParaRPr>
          </a:p>
        </p:txBody>
      </p:sp>
    </p:spTree>
    <p:extLst>
      <p:ext uri="{BB962C8B-B14F-4D97-AF65-F5344CB8AC3E}">
        <p14:creationId xmlns:p14="http://schemas.microsoft.com/office/powerpoint/2010/main" val="15278620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B1D65F0-0949-BAF7-F3D1-CDC0764916B3}"/>
              </a:ext>
            </a:extLst>
          </p:cNvPr>
          <p:cNvSpPr>
            <a:spLocks noGrp="1"/>
          </p:cNvSpPr>
          <p:nvPr>
            <p:ph type="sldNum" sz="quarter" idx="12"/>
          </p:nvPr>
        </p:nvSpPr>
        <p:spPr/>
        <p:txBody>
          <a:bodyPr/>
          <a:lstStyle/>
          <a:p>
            <a:fld id="{14F1411D-0280-154F-AEAC-4C20B7AA46B2}" type="slidenum">
              <a:rPr lang="nl-NL" smtClean="0"/>
              <a:t>25</a:t>
            </a:fld>
            <a:endParaRPr lang="nl-NL"/>
          </a:p>
        </p:txBody>
      </p:sp>
      <p:sp>
        <p:nvSpPr>
          <p:cNvPr id="5" name="Text Placeholder 4">
            <a:extLst>
              <a:ext uri="{FF2B5EF4-FFF2-40B4-BE49-F238E27FC236}">
                <a16:creationId xmlns:a16="http://schemas.microsoft.com/office/drawing/2014/main" id="{126C5D49-4F2B-3175-61DF-85CF2333E8AE}"/>
              </a:ext>
            </a:extLst>
          </p:cNvPr>
          <p:cNvSpPr>
            <a:spLocks noGrp="1"/>
          </p:cNvSpPr>
          <p:nvPr>
            <p:ph type="body" sz="half" idx="13"/>
          </p:nvPr>
        </p:nvSpPr>
        <p:spPr/>
        <p:txBody>
          <a:bodyPr/>
          <a:lstStyle/>
          <a:p>
            <a:r>
              <a:rPr lang="nl-NL"/>
              <a:t>Buurthuizen	</a:t>
            </a:r>
          </a:p>
        </p:txBody>
      </p:sp>
      <p:pic>
        <p:nvPicPr>
          <p:cNvPr id="15" name="Picture Placeholder 14" descr="A group of people in aprons posing for a photo&#10;&#10;AI-generated content may be incorrect.">
            <a:extLst>
              <a:ext uri="{FF2B5EF4-FFF2-40B4-BE49-F238E27FC236}">
                <a16:creationId xmlns:a16="http://schemas.microsoft.com/office/drawing/2014/main" id="{2871354A-BC8E-2BCC-12CF-82A673EDE16E}"/>
              </a:ext>
            </a:extLst>
          </p:cNvPr>
          <p:cNvPicPr>
            <a:picLocks noGrp="1" noChangeAspect="1"/>
          </p:cNvPicPr>
          <p:nvPr>
            <p:ph type="pic" idx="1"/>
          </p:nvPr>
        </p:nvPicPr>
        <p:blipFill>
          <a:blip r:embed="rId3"/>
          <a:srcRect l="23168" r="23168"/>
          <a:stretch>
            <a:fillRect/>
          </a:stretch>
        </p:blipFill>
        <p:spPr/>
      </p:pic>
      <p:pic>
        <p:nvPicPr>
          <p:cNvPr id="19" name="Picture Placeholder 18">
            <a:extLst>
              <a:ext uri="{FF2B5EF4-FFF2-40B4-BE49-F238E27FC236}">
                <a16:creationId xmlns:a16="http://schemas.microsoft.com/office/drawing/2014/main" id="{788E58CB-EAFB-A0B6-AAFE-88DE6B412D39}"/>
              </a:ext>
            </a:extLst>
          </p:cNvPr>
          <p:cNvPicPr>
            <a:picLocks noGrp="1" noChangeAspect="1"/>
          </p:cNvPicPr>
          <p:nvPr>
            <p:ph type="pic" idx="14"/>
          </p:nvPr>
        </p:nvPicPr>
        <p:blipFill rotWithShape="1">
          <a:blip r:embed="rId4"/>
          <a:srcRect l="42966" t="-615" r="7048" b="615"/>
          <a:stretch>
            <a:fillRect/>
          </a:stretch>
        </p:blipFill>
        <p:spPr>
          <a:xfrm>
            <a:off x="2509034" y="1440000"/>
            <a:ext cx="1987213" cy="2647710"/>
          </a:xfrm>
        </p:spPr>
      </p:pic>
      <p:pic>
        <p:nvPicPr>
          <p:cNvPr id="17" name="Picture Placeholder 16" descr="A child riding a scooter&#10;&#10;AI-generated content may be incorrect.">
            <a:extLst>
              <a:ext uri="{FF2B5EF4-FFF2-40B4-BE49-F238E27FC236}">
                <a16:creationId xmlns:a16="http://schemas.microsoft.com/office/drawing/2014/main" id="{0BE13B1D-8BB8-202D-83D9-46972D32D7FC}"/>
              </a:ext>
            </a:extLst>
          </p:cNvPr>
          <p:cNvPicPr>
            <a:picLocks noGrp="1" noChangeAspect="1"/>
          </p:cNvPicPr>
          <p:nvPr>
            <p:ph type="pic" idx="15"/>
          </p:nvPr>
        </p:nvPicPr>
        <p:blipFill rotWithShape="1">
          <a:blip r:embed="rId5"/>
          <a:srcRect l="38036" r="19160"/>
          <a:stretch>
            <a:fillRect/>
          </a:stretch>
        </p:blipFill>
        <p:spPr>
          <a:xfrm>
            <a:off x="4643942" y="1440000"/>
            <a:ext cx="1987213" cy="2647710"/>
          </a:xfrm>
        </p:spPr>
      </p:pic>
      <p:pic>
        <p:nvPicPr>
          <p:cNvPr id="21" name="Picture Placeholder 20" descr="A group of children planting plants&#10;&#10;AI-generated content may be incorrect.">
            <a:extLst>
              <a:ext uri="{FF2B5EF4-FFF2-40B4-BE49-F238E27FC236}">
                <a16:creationId xmlns:a16="http://schemas.microsoft.com/office/drawing/2014/main" id="{9BFF7522-4D27-D415-7297-17BD120D7C82}"/>
              </a:ext>
            </a:extLst>
          </p:cNvPr>
          <p:cNvPicPr>
            <a:picLocks noGrp="1" noChangeAspect="1"/>
          </p:cNvPicPr>
          <p:nvPr>
            <p:ph type="pic" idx="16"/>
          </p:nvPr>
        </p:nvPicPr>
        <p:blipFill>
          <a:blip r:embed="rId6"/>
          <a:srcRect l="23180" r="23180"/>
          <a:stretch>
            <a:fillRect/>
          </a:stretch>
        </p:blipFill>
        <p:spPr/>
      </p:pic>
      <p:sp>
        <p:nvSpPr>
          <p:cNvPr id="10" name="Text Placeholder 9">
            <a:extLst>
              <a:ext uri="{FF2B5EF4-FFF2-40B4-BE49-F238E27FC236}">
                <a16:creationId xmlns:a16="http://schemas.microsoft.com/office/drawing/2014/main" id="{1CE60D31-1E6D-C3D3-BB81-1D80E3194B37}"/>
              </a:ext>
            </a:extLst>
          </p:cNvPr>
          <p:cNvSpPr>
            <a:spLocks noGrp="1"/>
          </p:cNvSpPr>
          <p:nvPr>
            <p:ph type="body" sz="half" idx="21"/>
          </p:nvPr>
        </p:nvSpPr>
        <p:spPr/>
        <p:txBody>
          <a:bodyPr/>
          <a:lstStyle/>
          <a:p>
            <a:r>
              <a:rPr lang="nl-NL"/>
              <a:t>Sportclubs</a:t>
            </a:r>
          </a:p>
        </p:txBody>
      </p:sp>
      <p:sp>
        <p:nvSpPr>
          <p:cNvPr id="11" name="Text Placeholder 10">
            <a:extLst>
              <a:ext uri="{FF2B5EF4-FFF2-40B4-BE49-F238E27FC236}">
                <a16:creationId xmlns:a16="http://schemas.microsoft.com/office/drawing/2014/main" id="{36629081-79A3-3F56-7ABB-0164AEDACF19}"/>
              </a:ext>
            </a:extLst>
          </p:cNvPr>
          <p:cNvSpPr>
            <a:spLocks noGrp="1"/>
          </p:cNvSpPr>
          <p:nvPr>
            <p:ph type="body" sz="half" idx="23"/>
          </p:nvPr>
        </p:nvSpPr>
        <p:spPr/>
        <p:txBody>
          <a:bodyPr/>
          <a:lstStyle/>
          <a:p>
            <a:r>
              <a:rPr lang="nl-NL"/>
              <a:t>Kinderopvang	</a:t>
            </a:r>
          </a:p>
        </p:txBody>
      </p:sp>
      <p:sp>
        <p:nvSpPr>
          <p:cNvPr id="12" name="Text Placeholder 11">
            <a:extLst>
              <a:ext uri="{FF2B5EF4-FFF2-40B4-BE49-F238E27FC236}">
                <a16:creationId xmlns:a16="http://schemas.microsoft.com/office/drawing/2014/main" id="{E7E563DE-0421-93A6-1B65-87B0F0E270F9}"/>
              </a:ext>
            </a:extLst>
          </p:cNvPr>
          <p:cNvSpPr>
            <a:spLocks noGrp="1"/>
          </p:cNvSpPr>
          <p:nvPr>
            <p:ph type="body" sz="half" idx="24"/>
          </p:nvPr>
        </p:nvSpPr>
        <p:spPr/>
        <p:txBody>
          <a:bodyPr/>
          <a:lstStyle/>
          <a:p>
            <a:r>
              <a:rPr lang="nl-NL"/>
              <a:t>Scholen </a:t>
            </a:r>
          </a:p>
        </p:txBody>
      </p:sp>
      <p:sp>
        <p:nvSpPr>
          <p:cNvPr id="13" name="Title 12">
            <a:extLst>
              <a:ext uri="{FF2B5EF4-FFF2-40B4-BE49-F238E27FC236}">
                <a16:creationId xmlns:a16="http://schemas.microsoft.com/office/drawing/2014/main" id="{3061D06F-2A9A-03EC-AED5-018D79EE0E4C}"/>
              </a:ext>
            </a:extLst>
          </p:cNvPr>
          <p:cNvSpPr>
            <a:spLocks noGrp="1"/>
          </p:cNvSpPr>
          <p:nvPr>
            <p:ph type="title"/>
          </p:nvPr>
        </p:nvSpPr>
        <p:spPr/>
        <p:txBody>
          <a:bodyPr/>
          <a:lstStyle/>
          <a:p>
            <a:r>
              <a:rPr lang="nl-NL" sz="2900" dirty="0">
                <a:latin typeface="HouschkaAltBold" panose="00000700000000000000" pitchFamily="2" charset="0"/>
              </a:rPr>
              <a:t>Meer dan 2.600 lokale partijen in Nederland werken samen met JOGG aan een gezonde leefomgeving</a:t>
            </a:r>
          </a:p>
        </p:txBody>
      </p:sp>
    </p:spTree>
    <p:extLst>
      <p:ext uri="{BB962C8B-B14F-4D97-AF65-F5344CB8AC3E}">
        <p14:creationId xmlns:p14="http://schemas.microsoft.com/office/powerpoint/2010/main" val="39715709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EEA437-F97B-083A-DCF5-FA3F94FE0956}"/>
            </a:ext>
          </a:extLst>
        </p:cNvPr>
        <p:cNvGrpSpPr/>
        <p:nvPr/>
      </p:nvGrpSpPr>
      <p:grpSpPr>
        <a:xfrm>
          <a:off x="0" y="0"/>
          <a:ext cx="0" cy="0"/>
          <a:chOff x="0" y="0"/>
          <a:chExt cx="0" cy="0"/>
        </a:xfrm>
      </p:grpSpPr>
      <p:sp>
        <p:nvSpPr>
          <p:cNvPr id="5" name="Tijdelijke aanduiding voor tekst 4">
            <a:extLst>
              <a:ext uri="{FF2B5EF4-FFF2-40B4-BE49-F238E27FC236}">
                <a16:creationId xmlns:a16="http://schemas.microsoft.com/office/drawing/2014/main" id="{627B46A5-7923-3BA7-44C7-AA37AA27C7BC}"/>
              </a:ext>
            </a:extLst>
          </p:cNvPr>
          <p:cNvSpPr>
            <a:spLocks noGrp="1"/>
          </p:cNvSpPr>
          <p:nvPr>
            <p:ph type="body" sz="half" idx="24"/>
          </p:nvPr>
        </p:nvSpPr>
        <p:spPr/>
        <p:txBody>
          <a:bodyPr/>
          <a:lstStyle/>
          <a:p>
            <a:r>
              <a:rPr lang="nl-NL" dirty="0">
                <a:latin typeface="HouschkaAltBold" panose="00000700000000000000" pitchFamily="2" charset="0"/>
              </a:rPr>
              <a:t>2,72 euro</a:t>
            </a:r>
          </a:p>
        </p:txBody>
      </p:sp>
      <p:sp>
        <p:nvSpPr>
          <p:cNvPr id="6" name="Tijdelijke aanduiding voor tekst 5">
            <a:extLst>
              <a:ext uri="{FF2B5EF4-FFF2-40B4-BE49-F238E27FC236}">
                <a16:creationId xmlns:a16="http://schemas.microsoft.com/office/drawing/2014/main" id="{82E7657F-61B2-9E02-E5D9-5B910BF61E81}"/>
              </a:ext>
            </a:extLst>
          </p:cNvPr>
          <p:cNvSpPr>
            <a:spLocks noGrp="1"/>
          </p:cNvSpPr>
          <p:nvPr>
            <p:ph type="body" sz="half" idx="25"/>
          </p:nvPr>
        </p:nvSpPr>
        <p:spPr/>
        <p:txBody>
          <a:bodyPr/>
          <a:lstStyle/>
          <a:p>
            <a:r>
              <a:rPr lang="nl-NL" sz="3200" dirty="0">
                <a:latin typeface="HouschkaAltBold" panose="00000700000000000000" pitchFamily="2" charset="0"/>
              </a:rPr>
              <a:t>Landelijke dekkende preventie structuur</a:t>
            </a:r>
          </a:p>
        </p:txBody>
      </p:sp>
      <p:sp>
        <p:nvSpPr>
          <p:cNvPr id="15" name="Tijdelijke aanduiding voor tekst 14">
            <a:extLst>
              <a:ext uri="{FF2B5EF4-FFF2-40B4-BE49-F238E27FC236}">
                <a16:creationId xmlns:a16="http://schemas.microsoft.com/office/drawing/2014/main" id="{AD0ED5AB-8030-7BF4-282B-77E3455E6C00}"/>
              </a:ext>
            </a:extLst>
          </p:cNvPr>
          <p:cNvSpPr>
            <a:spLocks noGrp="1"/>
          </p:cNvSpPr>
          <p:nvPr>
            <p:ph type="body" sz="half" idx="27"/>
          </p:nvPr>
        </p:nvSpPr>
        <p:spPr/>
        <p:txBody>
          <a:bodyPr/>
          <a:lstStyle/>
          <a:p>
            <a:endParaRPr lang="nl-NL"/>
          </a:p>
        </p:txBody>
      </p:sp>
      <p:sp>
        <p:nvSpPr>
          <p:cNvPr id="2" name="Tijdelijke aanduiding voor datum 1">
            <a:extLst>
              <a:ext uri="{FF2B5EF4-FFF2-40B4-BE49-F238E27FC236}">
                <a16:creationId xmlns:a16="http://schemas.microsoft.com/office/drawing/2014/main" id="{C84030F0-607D-4C27-18BD-A79B70BEB08F}"/>
              </a:ext>
            </a:extLst>
          </p:cNvPr>
          <p:cNvSpPr>
            <a:spLocks noGrp="1"/>
          </p:cNvSpPr>
          <p:nvPr>
            <p:ph type="dt" sz="half" idx="10"/>
          </p:nvPr>
        </p:nvSpPr>
        <p:spPr/>
        <p:txBody>
          <a:bodyPr/>
          <a:lstStyle/>
          <a:p>
            <a:fld id="{4929926B-3126-E446-9C4D-3CDD5194BF3F}" type="datetime4">
              <a:rPr lang="nl-NL" smtClean="0"/>
              <a:t>27 augustus 2026</a:t>
            </a:fld>
            <a:endParaRPr lang="nl-NL"/>
          </a:p>
        </p:txBody>
      </p:sp>
      <p:sp>
        <p:nvSpPr>
          <p:cNvPr id="3" name="Tijdelijke aanduiding voor voettekst 2">
            <a:extLst>
              <a:ext uri="{FF2B5EF4-FFF2-40B4-BE49-F238E27FC236}">
                <a16:creationId xmlns:a16="http://schemas.microsoft.com/office/drawing/2014/main" id="{59C2069C-4628-3F4A-1087-17B993FEE7B3}"/>
              </a:ext>
            </a:extLst>
          </p:cNvPr>
          <p:cNvSpPr>
            <a:spLocks noGrp="1"/>
          </p:cNvSpPr>
          <p:nvPr>
            <p:ph type="ftr" sz="quarter" idx="11"/>
          </p:nvPr>
        </p:nvSpPr>
        <p:spPr/>
        <p:txBody>
          <a:bodyPr/>
          <a:lstStyle/>
          <a:p>
            <a:r>
              <a:rPr lang="nl-NL"/>
              <a:t>Titel van de presentatie &gt; pas aan via &gt; Functie Koptekst en voettekst</a:t>
            </a:r>
          </a:p>
        </p:txBody>
      </p:sp>
      <p:sp>
        <p:nvSpPr>
          <p:cNvPr id="4" name="Tijdelijke aanduiding voor dianummer 3">
            <a:extLst>
              <a:ext uri="{FF2B5EF4-FFF2-40B4-BE49-F238E27FC236}">
                <a16:creationId xmlns:a16="http://schemas.microsoft.com/office/drawing/2014/main" id="{6E4042AC-7B1B-6229-0455-2063207DF2F9}"/>
              </a:ext>
            </a:extLst>
          </p:cNvPr>
          <p:cNvSpPr>
            <a:spLocks noGrp="1"/>
          </p:cNvSpPr>
          <p:nvPr>
            <p:ph type="sldNum" sz="quarter" idx="12"/>
          </p:nvPr>
        </p:nvSpPr>
        <p:spPr/>
        <p:txBody>
          <a:bodyPr/>
          <a:lstStyle/>
          <a:p>
            <a:fld id="{14F1411D-0280-154F-AEAC-4C20B7AA46B2}" type="slidenum">
              <a:rPr lang="nl-NL" smtClean="0"/>
              <a:t>26</a:t>
            </a:fld>
            <a:endParaRPr lang="nl-NL"/>
          </a:p>
        </p:txBody>
      </p:sp>
      <p:sp>
        <p:nvSpPr>
          <p:cNvPr id="7" name="Titel 6">
            <a:extLst>
              <a:ext uri="{FF2B5EF4-FFF2-40B4-BE49-F238E27FC236}">
                <a16:creationId xmlns:a16="http://schemas.microsoft.com/office/drawing/2014/main" id="{93D4DA05-B47D-C24F-DCE3-9DB2F4FD0F5F}"/>
              </a:ext>
            </a:extLst>
          </p:cNvPr>
          <p:cNvSpPr>
            <a:spLocks noGrp="1"/>
          </p:cNvSpPr>
          <p:nvPr>
            <p:ph type="title"/>
          </p:nvPr>
        </p:nvSpPr>
        <p:spPr/>
        <p:txBody>
          <a:bodyPr/>
          <a:lstStyle/>
          <a:p>
            <a:r>
              <a:rPr lang="nl-NL" sz="4000" dirty="0">
                <a:latin typeface="HouschkaAltBold" panose="00000700000000000000" pitchFamily="2" charset="0"/>
              </a:rPr>
              <a:t>2,4 miljoen kinderen en jongeren worden bereikt </a:t>
            </a:r>
          </a:p>
        </p:txBody>
      </p:sp>
      <p:sp>
        <p:nvSpPr>
          <p:cNvPr id="8" name="Tijdelijke aanduiding voor tekst 7">
            <a:extLst>
              <a:ext uri="{FF2B5EF4-FFF2-40B4-BE49-F238E27FC236}">
                <a16:creationId xmlns:a16="http://schemas.microsoft.com/office/drawing/2014/main" id="{1718B0E4-F7B5-9ECD-306B-A9B7BC64455F}"/>
              </a:ext>
            </a:extLst>
          </p:cNvPr>
          <p:cNvSpPr>
            <a:spLocks noGrp="1"/>
          </p:cNvSpPr>
          <p:nvPr>
            <p:ph type="body" sz="half" idx="2"/>
          </p:nvPr>
        </p:nvSpPr>
        <p:spPr/>
        <p:txBody>
          <a:bodyPr/>
          <a:lstStyle/>
          <a:p>
            <a:r>
              <a:rPr lang="nl-NL"/>
              <a:t>Besparing aan ziektekosten p.p. bij opschaling van JOGG-aanpak landelijk</a:t>
            </a:r>
          </a:p>
        </p:txBody>
      </p:sp>
      <p:sp>
        <p:nvSpPr>
          <p:cNvPr id="9" name="Tijdelijke aanduiding voor tekst 8">
            <a:extLst>
              <a:ext uri="{FF2B5EF4-FFF2-40B4-BE49-F238E27FC236}">
                <a16:creationId xmlns:a16="http://schemas.microsoft.com/office/drawing/2014/main" id="{5A5D7FE1-3DD1-F3E8-C936-1A6DB14D83FC}"/>
              </a:ext>
            </a:extLst>
          </p:cNvPr>
          <p:cNvSpPr>
            <a:spLocks noGrp="1"/>
          </p:cNvSpPr>
          <p:nvPr>
            <p:ph type="body" sz="half" idx="14"/>
          </p:nvPr>
        </p:nvSpPr>
        <p:spPr/>
        <p:txBody>
          <a:bodyPr/>
          <a:lstStyle/>
          <a:p>
            <a:r>
              <a:rPr lang="nl-NL"/>
              <a:t>BRON: </a:t>
            </a:r>
            <a:r>
              <a:rPr lang="nl-NL" err="1"/>
              <a:t>Mullier</a:t>
            </a:r>
            <a:r>
              <a:rPr lang="nl-NL"/>
              <a:t> (2024). Waar is JOGG actief, Marthe Westerbroek &amp; Björn Schadenberg</a:t>
            </a:r>
          </a:p>
        </p:txBody>
      </p:sp>
      <p:sp>
        <p:nvSpPr>
          <p:cNvPr id="10" name="Tijdelijke aanduiding voor tekst 9">
            <a:extLst>
              <a:ext uri="{FF2B5EF4-FFF2-40B4-BE49-F238E27FC236}">
                <a16:creationId xmlns:a16="http://schemas.microsoft.com/office/drawing/2014/main" id="{4D89EDD9-5874-14B0-A0A7-4CD8C3C6CD58}"/>
              </a:ext>
            </a:extLst>
          </p:cNvPr>
          <p:cNvSpPr>
            <a:spLocks noGrp="1"/>
          </p:cNvSpPr>
          <p:nvPr>
            <p:ph type="body" sz="half" idx="15"/>
          </p:nvPr>
        </p:nvSpPr>
        <p:spPr/>
        <p:txBody>
          <a:bodyPr/>
          <a:lstStyle/>
          <a:p>
            <a:endParaRPr lang="nl-NL"/>
          </a:p>
        </p:txBody>
      </p:sp>
      <p:sp>
        <p:nvSpPr>
          <p:cNvPr id="11" name="Tijdelijke aanduiding voor tekst 10">
            <a:extLst>
              <a:ext uri="{FF2B5EF4-FFF2-40B4-BE49-F238E27FC236}">
                <a16:creationId xmlns:a16="http://schemas.microsoft.com/office/drawing/2014/main" id="{42FC510F-91A2-49BA-2E7D-2173A5194AFA}"/>
              </a:ext>
            </a:extLst>
          </p:cNvPr>
          <p:cNvSpPr>
            <a:spLocks noGrp="1"/>
          </p:cNvSpPr>
          <p:nvPr>
            <p:ph type="body" sz="half" idx="16"/>
          </p:nvPr>
        </p:nvSpPr>
        <p:spPr/>
        <p:txBody>
          <a:bodyPr/>
          <a:lstStyle/>
          <a:p>
            <a:r>
              <a:rPr lang="nl-NL"/>
              <a:t>Bron: OECD (2022), ‘Healthy </a:t>
            </a:r>
            <a:r>
              <a:rPr lang="nl-NL" err="1"/>
              <a:t>Eating</a:t>
            </a:r>
            <a:r>
              <a:rPr lang="nl-NL"/>
              <a:t> </a:t>
            </a:r>
          </a:p>
          <a:p>
            <a:r>
              <a:rPr lang="nl-NL"/>
              <a:t>and Active Lifestyles: Best </a:t>
            </a:r>
            <a:r>
              <a:rPr lang="nl-NL" err="1"/>
              <a:t>practices</a:t>
            </a:r>
            <a:r>
              <a:rPr lang="nl-NL"/>
              <a:t> </a:t>
            </a:r>
          </a:p>
          <a:p>
            <a:r>
              <a:rPr lang="nl-NL"/>
              <a:t>in Public Health. </a:t>
            </a:r>
          </a:p>
          <a:p>
            <a:endParaRPr lang="nl-NL"/>
          </a:p>
        </p:txBody>
      </p:sp>
      <p:sp>
        <p:nvSpPr>
          <p:cNvPr id="13" name="Tijdelijke aanduiding voor tekst 12">
            <a:extLst>
              <a:ext uri="{FF2B5EF4-FFF2-40B4-BE49-F238E27FC236}">
                <a16:creationId xmlns:a16="http://schemas.microsoft.com/office/drawing/2014/main" id="{0F74BD00-96D8-91B3-EDDA-05BF61F6E6AB}"/>
              </a:ext>
            </a:extLst>
          </p:cNvPr>
          <p:cNvSpPr>
            <a:spLocks noGrp="1"/>
          </p:cNvSpPr>
          <p:nvPr>
            <p:ph type="body" sz="half" idx="26"/>
          </p:nvPr>
        </p:nvSpPr>
        <p:spPr>
          <a:xfrm>
            <a:off x="648000" y="3120323"/>
            <a:ext cx="3671999" cy="468000"/>
          </a:xfrm>
        </p:spPr>
        <p:txBody>
          <a:bodyPr/>
          <a:lstStyle/>
          <a:p>
            <a:r>
              <a:rPr lang="nl-NL"/>
              <a:t>Met de lokale JOGG-aanpak</a:t>
            </a:r>
          </a:p>
        </p:txBody>
      </p:sp>
      <p:sp>
        <p:nvSpPr>
          <p:cNvPr id="16" name="Text Placeholder 15">
            <a:extLst>
              <a:ext uri="{FF2B5EF4-FFF2-40B4-BE49-F238E27FC236}">
                <a16:creationId xmlns:a16="http://schemas.microsoft.com/office/drawing/2014/main" id="{9EAD35CA-9B26-E336-C6B5-6B5FA20A2645}"/>
              </a:ext>
            </a:extLst>
          </p:cNvPr>
          <p:cNvSpPr>
            <a:spLocks noGrp="1"/>
          </p:cNvSpPr>
          <p:nvPr>
            <p:ph type="body" sz="half" idx="17"/>
          </p:nvPr>
        </p:nvSpPr>
        <p:spPr/>
        <p:txBody>
          <a:bodyPr/>
          <a:lstStyle/>
          <a:p>
            <a:endParaRPr lang="nl-NL" dirty="0"/>
          </a:p>
        </p:txBody>
      </p:sp>
    </p:spTree>
    <p:extLst>
      <p:ext uri="{BB962C8B-B14F-4D97-AF65-F5344CB8AC3E}">
        <p14:creationId xmlns:p14="http://schemas.microsoft.com/office/powerpoint/2010/main" val="8244117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D66A6-D865-40D2-A08B-ABDC63BE9EBB}"/>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3EC7F005-425E-F4A7-37D0-38C46B1BBEE0}"/>
              </a:ext>
            </a:extLst>
          </p:cNvPr>
          <p:cNvSpPr>
            <a:spLocks noGrp="1"/>
          </p:cNvSpPr>
          <p:nvPr>
            <p:ph type="dt" sz="half" idx="10"/>
          </p:nvPr>
        </p:nvSpPr>
        <p:spPr/>
        <p:txBody>
          <a:bodyPr/>
          <a:lstStyle/>
          <a:p>
            <a:fld id="{FA35F890-0F95-5A4A-96BA-D78C9B583BF6}" type="datetime4">
              <a:rPr lang="nl-NL" smtClean="0"/>
              <a:t>27 augustus 2026</a:t>
            </a:fld>
            <a:endParaRPr lang="nl-NL"/>
          </a:p>
        </p:txBody>
      </p:sp>
      <p:sp>
        <p:nvSpPr>
          <p:cNvPr id="3" name="Footer Placeholder 2">
            <a:extLst>
              <a:ext uri="{FF2B5EF4-FFF2-40B4-BE49-F238E27FC236}">
                <a16:creationId xmlns:a16="http://schemas.microsoft.com/office/drawing/2014/main" id="{A57AC9CC-0E89-14E9-4BBF-BEEA2D9C8C32}"/>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A231A7CC-E722-A8C5-D140-FF69010FC9BE}"/>
              </a:ext>
            </a:extLst>
          </p:cNvPr>
          <p:cNvSpPr>
            <a:spLocks noGrp="1"/>
          </p:cNvSpPr>
          <p:nvPr>
            <p:ph type="sldNum" sz="quarter" idx="12"/>
          </p:nvPr>
        </p:nvSpPr>
        <p:spPr/>
        <p:txBody>
          <a:bodyPr/>
          <a:lstStyle/>
          <a:p>
            <a:fld id="{14F1411D-0280-154F-AEAC-4C20B7AA46B2}" type="slidenum">
              <a:rPr lang="nl-NL" smtClean="0"/>
              <a:t>27</a:t>
            </a:fld>
            <a:endParaRPr lang="nl-NL"/>
          </a:p>
        </p:txBody>
      </p:sp>
      <p:sp>
        <p:nvSpPr>
          <p:cNvPr id="5" name="Title 4">
            <a:extLst>
              <a:ext uri="{FF2B5EF4-FFF2-40B4-BE49-F238E27FC236}">
                <a16:creationId xmlns:a16="http://schemas.microsoft.com/office/drawing/2014/main" id="{231B23B6-3625-36B4-91C7-60A2E74139ED}"/>
              </a:ext>
            </a:extLst>
          </p:cNvPr>
          <p:cNvSpPr>
            <a:spLocks noGrp="1"/>
          </p:cNvSpPr>
          <p:nvPr>
            <p:ph type="ctrTitle"/>
          </p:nvPr>
        </p:nvSpPr>
        <p:spPr/>
        <p:txBody>
          <a:bodyPr/>
          <a:lstStyle/>
          <a:p>
            <a:r>
              <a:rPr lang="nl-NL" sz="6000" dirty="0">
                <a:latin typeface="HouschkaAltBold" panose="00000700000000000000" pitchFamily="2" charset="0"/>
              </a:rPr>
              <a:t>Lokale implementatie</a:t>
            </a:r>
            <a:br>
              <a:rPr lang="nl-NL" sz="6000" dirty="0">
                <a:latin typeface="HouschkaAltBold" panose="00000700000000000000" pitchFamily="2" charset="0"/>
              </a:rPr>
            </a:br>
            <a:r>
              <a:rPr lang="nl-NL" sz="6000" dirty="0">
                <a:latin typeface="HouschkaAltBold" panose="00000700000000000000" pitchFamily="2" charset="0"/>
              </a:rPr>
              <a:t>JOGG-aanpak</a:t>
            </a:r>
          </a:p>
        </p:txBody>
      </p:sp>
    </p:spTree>
    <p:extLst>
      <p:ext uri="{BB962C8B-B14F-4D97-AF65-F5344CB8AC3E}">
        <p14:creationId xmlns:p14="http://schemas.microsoft.com/office/powerpoint/2010/main" val="24433825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9C86E-3B72-1849-ABDA-A3D5B0EE5DF6}"/>
              </a:ext>
            </a:extLst>
          </p:cNvPr>
          <p:cNvSpPr>
            <a:spLocks noGrp="1"/>
          </p:cNvSpPr>
          <p:nvPr>
            <p:ph type="title"/>
          </p:nvPr>
        </p:nvSpPr>
        <p:spPr/>
        <p:txBody>
          <a:bodyPr/>
          <a:lstStyle/>
          <a:p>
            <a:r>
              <a:rPr lang="nl-NL" dirty="0">
                <a:latin typeface="HouschkaAltBold" panose="00000700000000000000" pitchFamily="2" charset="0"/>
              </a:rPr>
              <a:t>De basis van de JOGG-aanpak</a:t>
            </a:r>
          </a:p>
        </p:txBody>
      </p:sp>
      <p:sp>
        <p:nvSpPr>
          <p:cNvPr id="3" name="Date Placeholder 2">
            <a:extLst>
              <a:ext uri="{FF2B5EF4-FFF2-40B4-BE49-F238E27FC236}">
                <a16:creationId xmlns:a16="http://schemas.microsoft.com/office/drawing/2014/main" id="{15BB28D0-9E19-36F3-416F-45F6743ECCB4}"/>
              </a:ext>
            </a:extLst>
          </p:cNvPr>
          <p:cNvSpPr>
            <a:spLocks noGrp="1"/>
          </p:cNvSpPr>
          <p:nvPr>
            <p:ph type="dt" sz="half" idx="10"/>
          </p:nvPr>
        </p:nvSpPr>
        <p:spPr/>
        <p:txBody>
          <a:bodyPr/>
          <a:lstStyle/>
          <a:p>
            <a:fld id="{FA35F890-0F95-5A4A-96BA-D78C9B583BF6}" type="datetime4">
              <a:rPr lang="nl-NL" smtClean="0"/>
              <a:t>27 augustus 2026</a:t>
            </a:fld>
            <a:endParaRPr lang="nl-NL"/>
          </a:p>
        </p:txBody>
      </p:sp>
      <p:sp>
        <p:nvSpPr>
          <p:cNvPr id="4" name="Footer Placeholder 3">
            <a:extLst>
              <a:ext uri="{FF2B5EF4-FFF2-40B4-BE49-F238E27FC236}">
                <a16:creationId xmlns:a16="http://schemas.microsoft.com/office/drawing/2014/main" id="{2C59F1DD-1F61-14F8-557C-55289A485661}"/>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A91EFCA1-F792-A81C-02D3-CC4F150E9721}"/>
              </a:ext>
            </a:extLst>
          </p:cNvPr>
          <p:cNvSpPr>
            <a:spLocks noGrp="1"/>
          </p:cNvSpPr>
          <p:nvPr>
            <p:ph type="sldNum" sz="quarter" idx="12"/>
          </p:nvPr>
        </p:nvSpPr>
        <p:spPr/>
        <p:txBody>
          <a:bodyPr/>
          <a:lstStyle/>
          <a:p>
            <a:fld id="{14F1411D-0280-154F-AEAC-4C20B7AA46B2}" type="slidenum">
              <a:rPr lang="nl-NL" smtClean="0"/>
              <a:t>28</a:t>
            </a:fld>
            <a:endParaRPr lang="nl-NL"/>
          </a:p>
        </p:txBody>
      </p:sp>
      <p:sp>
        <p:nvSpPr>
          <p:cNvPr id="6" name="Content Placeholder 5">
            <a:extLst>
              <a:ext uri="{FF2B5EF4-FFF2-40B4-BE49-F238E27FC236}">
                <a16:creationId xmlns:a16="http://schemas.microsoft.com/office/drawing/2014/main" id="{E2F6B243-5132-202C-4E98-7E555B5F35B0}"/>
              </a:ext>
            </a:extLst>
          </p:cNvPr>
          <p:cNvSpPr>
            <a:spLocks noGrp="1"/>
          </p:cNvSpPr>
          <p:nvPr>
            <p:ph idx="1"/>
          </p:nvPr>
        </p:nvSpPr>
        <p:spPr>
          <a:xfrm>
            <a:off x="720001" y="1594403"/>
            <a:ext cx="7143840" cy="2808000"/>
          </a:xfrm>
        </p:spPr>
        <p:txBody>
          <a:bodyPr/>
          <a:lstStyle/>
          <a:p>
            <a:pPr marL="285750" indent="-285750">
              <a:buFont typeface="Arial" panose="020B0604020202020204" pitchFamily="34" charset="0"/>
              <a:buChar char="•"/>
            </a:pPr>
            <a:r>
              <a:rPr lang="nl-NL" b="1"/>
              <a:t>2010: </a:t>
            </a:r>
            <a:r>
              <a:rPr lang="nl-NL"/>
              <a:t>Start van de JOGG-aanpak om overgewicht en obesitas bij kinderen en jongeren terug te dringen. </a:t>
            </a:r>
          </a:p>
          <a:p>
            <a:pPr marL="285750" indent="-285750">
              <a:buFont typeface="Arial" panose="020B0604020202020204" pitchFamily="34" charset="0"/>
              <a:buChar char="•"/>
            </a:pPr>
            <a:r>
              <a:rPr lang="nl-NL" b="1"/>
              <a:t>Gebaseerd op EPODE (Frankrijk):</a:t>
            </a:r>
          </a:p>
          <a:p>
            <a:pPr marL="537750" lvl="1" indent="-285750"/>
            <a:r>
              <a:rPr lang="nl-NL"/>
              <a:t>Effectieve, wetenschappelijke onderbouwde aanpak uit de jaren ‘90</a:t>
            </a:r>
          </a:p>
          <a:p>
            <a:pPr marL="285750" indent="-285750">
              <a:buFont typeface="Arial" panose="020B0604020202020204" pitchFamily="34" charset="0"/>
              <a:buChar char="•"/>
            </a:pPr>
            <a:r>
              <a:rPr lang="nl-NL" b="1"/>
              <a:t>Aanpassing naar Nederlandse context. </a:t>
            </a:r>
          </a:p>
          <a:p>
            <a:pPr marL="285750" indent="-285750">
              <a:buFont typeface="Arial" panose="020B0604020202020204" pitchFamily="34" charset="0"/>
              <a:buChar char="•"/>
            </a:pPr>
            <a:r>
              <a:rPr lang="nl-NL" b="1"/>
              <a:t>Ontwikkeling door de jaren heen:</a:t>
            </a:r>
          </a:p>
          <a:p>
            <a:pPr marL="537750" lvl="1" indent="-285750"/>
            <a:r>
              <a:rPr lang="nl-NL"/>
              <a:t>Van leefstijlcampagnes naar structurele samenwerking tussen domeinen. </a:t>
            </a:r>
          </a:p>
          <a:p>
            <a:pPr marL="537750" lvl="1" indent="-285750"/>
            <a:r>
              <a:rPr lang="nl-NL"/>
              <a:t>Gericht op lokale netwerken, structureel beleid en praktische verandering </a:t>
            </a:r>
          </a:p>
          <a:p>
            <a:pPr marL="285750" indent="-285750">
              <a:buFont typeface="Arial" panose="020B0604020202020204" pitchFamily="34" charset="0"/>
              <a:buChar char="•"/>
            </a:pPr>
            <a:r>
              <a:rPr lang="nl-NL" b="1"/>
              <a:t>Doorontwikkeling impact model </a:t>
            </a:r>
            <a:r>
              <a:rPr lang="nl-NL"/>
              <a:t>op basis van nieuw wetenschappelijk onderzoek</a:t>
            </a:r>
          </a:p>
          <a:p>
            <a:pPr marL="537750" lvl="1" indent="-285750"/>
            <a:endParaRPr lang="nl-NL" b="1"/>
          </a:p>
          <a:p>
            <a:pPr marL="285750" indent="-285750">
              <a:buFont typeface="Arial" panose="020B0604020202020204" pitchFamily="34" charset="0"/>
              <a:buChar char="•"/>
            </a:pPr>
            <a:endParaRPr lang="nl-NL" b="1"/>
          </a:p>
          <a:p>
            <a:pPr marL="537750" lvl="1" indent="-285750"/>
            <a:endParaRPr lang="nl-NL"/>
          </a:p>
        </p:txBody>
      </p:sp>
    </p:spTree>
    <p:extLst>
      <p:ext uri="{BB962C8B-B14F-4D97-AF65-F5344CB8AC3E}">
        <p14:creationId xmlns:p14="http://schemas.microsoft.com/office/powerpoint/2010/main" val="22469643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8B97E-6384-1050-EFCD-7882B0F8E3D3}"/>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95A1582E-AD29-0CA0-A62E-FEF070718785}"/>
              </a:ext>
            </a:extLst>
          </p:cNvPr>
          <p:cNvSpPr>
            <a:spLocks noGrp="1"/>
          </p:cNvSpPr>
          <p:nvPr>
            <p:ph type="dt" sz="half" idx="10"/>
          </p:nvPr>
        </p:nvSpPr>
        <p:spPr/>
        <p:txBody>
          <a:bodyPr/>
          <a:lstStyle/>
          <a:p>
            <a:fld id="{CC636EFB-2533-F548-8285-37FF0865AA95}" type="datetime4">
              <a:rPr lang="nl-NL" smtClean="0"/>
              <a:t>27 augustus 2026</a:t>
            </a:fld>
            <a:endParaRPr lang="nl-NL"/>
          </a:p>
        </p:txBody>
      </p:sp>
      <p:sp>
        <p:nvSpPr>
          <p:cNvPr id="4" name="Footer Placeholder 3">
            <a:extLst>
              <a:ext uri="{FF2B5EF4-FFF2-40B4-BE49-F238E27FC236}">
                <a16:creationId xmlns:a16="http://schemas.microsoft.com/office/drawing/2014/main" id="{4B749EFA-B82B-B19F-E7B8-389190A674BD}"/>
              </a:ext>
            </a:extLst>
          </p:cNvPr>
          <p:cNvSpPr>
            <a:spLocks noGrp="1"/>
          </p:cNvSpPr>
          <p:nvPr>
            <p:ph type="ftr" sz="quarter" idx="11"/>
          </p:nvPr>
        </p:nvSpPr>
        <p:spPr/>
        <p:txBody>
          <a:bodyPr/>
          <a:lstStyle/>
          <a:p>
            <a:r>
              <a:rPr lang="nl-NL" dirty="0"/>
              <a:t>Titel van de presentatie &gt; pas aan via &gt; Functie Koptekst en voettekst</a:t>
            </a:r>
          </a:p>
        </p:txBody>
      </p:sp>
      <p:sp>
        <p:nvSpPr>
          <p:cNvPr id="5" name="Slide Number Placeholder 4">
            <a:extLst>
              <a:ext uri="{FF2B5EF4-FFF2-40B4-BE49-F238E27FC236}">
                <a16:creationId xmlns:a16="http://schemas.microsoft.com/office/drawing/2014/main" id="{44F5E791-52E8-ACFE-C456-63EC612975D1}"/>
              </a:ext>
            </a:extLst>
          </p:cNvPr>
          <p:cNvSpPr>
            <a:spLocks noGrp="1"/>
          </p:cNvSpPr>
          <p:nvPr>
            <p:ph type="sldNum" sz="quarter" idx="12"/>
          </p:nvPr>
        </p:nvSpPr>
        <p:spPr/>
        <p:txBody>
          <a:bodyPr/>
          <a:lstStyle/>
          <a:p>
            <a:fld id="{14F1411D-0280-154F-AEAC-4C20B7AA46B2}" type="slidenum">
              <a:rPr lang="nl-NL" smtClean="0"/>
              <a:t>29</a:t>
            </a:fld>
            <a:endParaRPr lang="nl-NL"/>
          </a:p>
        </p:txBody>
      </p:sp>
      <p:sp>
        <p:nvSpPr>
          <p:cNvPr id="6" name="Title 5">
            <a:extLst>
              <a:ext uri="{FF2B5EF4-FFF2-40B4-BE49-F238E27FC236}">
                <a16:creationId xmlns:a16="http://schemas.microsoft.com/office/drawing/2014/main" id="{06EA2D48-A20A-397E-28D6-6BCA4E133F98}"/>
              </a:ext>
            </a:extLst>
          </p:cNvPr>
          <p:cNvSpPr>
            <a:spLocks noGrp="1"/>
          </p:cNvSpPr>
          <p:nvPr>
            <p:ph type="title"/>
          </p:nvPr>
        </p:nvSpPr>
        <p:spPr/>
        <p:txBody>
          <a:bodyPr/>
          <a:lstStyle/>
          <a:p>
            <a:endParaRPr lang="nl-NL"/>
          </a:p>
        </p:txBody>
      </p:sp>
      <p:pic>
        <p:nvPicPr>
          <p:cNvPr id="10" name="Tijdelijke aanduiding voor afbeelding 9" descr="Afbeelding met tekst, schermopname, Lettertype, nummer&#10;&#10;Door AI gegenereerde inhoud is mogelijk onjuist.">
            <a:extLst>
              <a:ext uri="{FF2B5EF4-FFF2-40B4-BE49-F238E27FC236}">
                <a16:creationId xmlns:a16="http://schemas.microsoft.com/office/drawing/2014/main" id="{F6612CF6-6182-51F5-E051-DE39F6158353}"/>
              </a:ext>
            </a:extLst>
          </p:cNvPr>
          <p:cNvPicPr>
            <a:picLocks noGrp="1" noChangeAspect="1"/>
          </p:cNvPicPr>
          <p:nvPr>
            <p:ph type="pic" idx="1"/>
          </p:nvPr>
        </p:nvPicPr>
        <p:blipFill>
          <a:blip r:embed="rId3"/>
          <a:srcRect/>
          <a:stretch/>
        </p:blipFill>
        <p:spPr>
          <a:prstGeom prst="rect">
            <a:avLst/>
          </a:prstGeom>
          <a:solidFill>
            <a:srgbClr val="FFFFFF">
              <a:lumMod val="85000"/>
            </a:srgbClr>
          </a:solidFill>
        </p:spPr>
      </p:pic>
    </p:spTree>
    <p:extLst>
      <p:ext uri="{BB962C8B-B14F-4D97-AF65-F5344CB8AC3E}">
        <p14:creationId xmlns:p14="http://schemas.microsoft.com/office/powerpoint/2010/main" val="8841985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61C0B-AA31-C1D7-01FD-768BBA7EFE53}"/>
              </a:ext>
            </a:extLst>
          </p:cNvPr>
          <p:cNvSpPr>
            <a:spLocks noGrp="1"/>
          </p:cNvSpPr>
          <p:nvPr>
            <p:ph type="title"/>
          </p:nvPr>
        </p:nvSpPr>
        <p:spPr/>
        <p:txBody>
          <a:bodyPr/>
          <a:lstStyle/>
          <a:p>
            <a:r>
              <a:rPr lang="nl-NL" dirty="0">
                <a:latin typeface="HouschkaAltBold" panose="00000700000000000000" pitchFamily="2" charset="0"/>
              </a:rPr>
              <a:t>Hoe werkt het? </a:t>
            </a:r>
          </a:p>
        </p:txBody>
      </p:sp>
      <p:sp>
        <p:nvSpPr>
          <p:cNvPr id="3" name="Date Placeholder 2">
            <a:extLst>
              <a:ext uri="{FF2B5EF4-FFF2-40B4-BE49-F238E27FC236}">
                <a16:creationId xmlns:a16="http://schemas.microsoft.com/office/drawing/2014/main" id="{D17779B6-0C4F-B850-D61E-05A586F341AE}"/>
              </a:ext>
            </a:extLst>
          </p:cNvPr>
          <p:cNvSpPr>
            <a:spLocks noGrp="1"/>
          </p:cNvSpPr>
          <p:nvPr>
            <p:ph type="dt" sz="half" idx="10"/>
          </p:nvPr>
        </p:nvSpPr>
        <p:spPr/>
        <p:txBody>
          <a:bodyPr/>
          <a:lstStyle/>
          <a:p>
            <a:fld id="{5F583914-FB42-5344-A1EB-EE1A95AAD0F5}" type="datetime4">
              <a:rPr lang="nl-NL" smtClean="0"/>
              <a:t>27 augustus 2026</a:t>
            </a:fld>
            <a:endParaRPr lang="nl-NL"/>
          </a:p>
        </p:txBody>
      </p:sp>
      <p:sp>
        <p:nvSpPr>
          <p:cNvPr id="4" name="Footer Placeholder 3">
            <a:extLst>
              <a:ext uri="{FF2B5EF4-FFF2-40B4-BE49-F238E27FC236}">
                <a16:creationId xmlns:a16="http://schemas.microsoft.com/office/drawing/2014/main" id="{432949E4-B73F-9E4D-510B-82F031D17047}"/>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BB8959AE-0E9C-44DA-353A-CD825456F5A5}"/>
              </a:ext>
            </a:extLst>
          </p:cNvPr>
          <p:cNvSpPr>
            <a:spLocks noGrp="1"/>
          </p:cNvSpPr>
          <p:nvPr>
            <p:ph type="sldNum" sz="quarter" idx="12"/>
          </p:nvPr>
        </p:nvSpPr>
        <p:spPr/>
        <p:txBody>
          <a:bodyPr/>
          <a:lstStyle/>
          <a:p>
            <a:fld id="{14F1411D-0280-154F-AEAC-4C20B7AA46B2}" type="slidenum">
              <a:rPr lang="nl-NL" smtClean="0"/>
              <a:t>3</a:t>
            </a:fld>
            <a:endParaRPr lang="nl-NL"/>
          </a:p>
        </p:txBody>
      </p:sp>
      <p:sp>
        <p:nvSpPr>
          <p:cNvPr id="6" name="Content Placeholder 5">
            <a:extLst>
              <a:ext uri="{FF2B5EF4-FFF2-40B4-BE49-F238E27FC236}">
                <a16:creationId xmlns:a16="http://schemas.microsoft.com/office/drawing/2014/main" id="{9AEE1139-9EFE-5DF8-8998-29B625107DB4}"/>
              </a:ext>
            </a:extLst>
          </p:cNvPr>
          <p:cNvSpPr>
            <a:spLocks noGrp="1"/>
          </p:cNvSpPr>
          <p:nvPr>
            <p:ph idx="13"/>
          </p:nvPr>
        </p:nvSpPr>
        <p:spPr>
          <a:xfrm>
            <a:off x="360000" y="1310640"/>
            <a:ext cx="4902880" cy="3295679"/>
          </a:xfrm>
        </p:spPr>
        <p:txBody>
          <a:bodyPr/>
          <a:lstStyle/>
          <a:p>
            <a:pPr marL="251460" indent="-251460"/>
            <a:r>
              <a:rPr lang="nl-NL" sz="1400"/>
              <a:t>Bekijk het </a:t>
            </a:r>
            <a:r>
              <a:rPr lang="nl-NL" sz="1400" dirty="0">
                <a:hlinkClick r:id="rId2"/>
              </a:rPr>
              <a:t>huisstijlhandboek</a:t>
            </a:r>
            <a:r>
              <a:rPr lang="nl-NL" sz="1400"/>
              <a:t> en download de lettertypes op de JOGG-Academy; </a:t>
            </a:r>
            <a:r>
              <a:rPr lang="nl-NL" sz="1400" err="1"/>
              <a:t>Houschka</a:t>
            </a:r>
            <a:r>
              <a:rPr lang="nl-NL" sz="1400" dirty="0"/>
              <a:t> </a:t>
            </a:r>
            <a:r>
              <a:rPr lang="nl-NL" sz="1400" err="1"/>
              <a:t>Bold</a:t>
            </a:r>
            <a:r>
              <a:rPr lang="nl-NL" sz="1400"/>
              <a:t> &amp; Medium, Value </a:t>
            </a:r>
            <a:r>
              <a:rPr lang="nl-NL" sz="1400" err="1"/>
              <a:t>Serif</a:t>
            </a:r>
            <a:r>
              <a:rPr lang="nl-NL" sz="1400"/>
              <a:t> Pro </a:t>
            </a:r>
            <a:r>
              <a:rPr lang="nl-NL" sz="1400" err="1"/>
              <a:t>Bold</a:t>
            </a:r>
            <a:r>
              <a:rPr lang="nl-NL" sz="1400" dirty="0"/>
              <a:t> </a:t>
            </a:r>
            <a:r>
              <a:rPr lang="nl-NL" sz="1400"/>
              <a:t>&amp; </a:t>
            </a:r>
            <a:r>
              <a:rPr lang="nl-NL" sz="1400" err="1"/>
              <a:t>Regular</a:t>
            </a:r>
            <a:endParaRPr lang="nl-NL" sz="1400"/>
          </a:p>
          <a:p>
            <a:pPr marL="251460" indent="-251460"/>
            <a:r>
              <a:rPr lang="nl-NL" sz="1400"/>
              <a:t>Bekijk in de inhoudsopgave welke slides voor jouw presentatie toepasbaar zijn, bewaar deze slides/verwijder de rest en bewerk ze indien nodig</a:t>
            </a:r>
          </a:p>
          <a:p>
            <a:pPr marL="251460" indent="-251460"/>
            <a:r>
              <a:rPr lang="nl-NL" sz="1400"/>
              <a:t>Een nieuwe slide toevoegen? Klik op het pijltje naast ‘Nieuwe dia’ en er verschijnen templates</a:t>
            </a:r>
          </a:p>
          <a:p>
            <a:pPr marL="251460" indent="-251460"/>
            <a:r>
              <a:rPr lang="nl-NL" sz="1400"/>
              <a:t>Let op of de cijfers die in de presentatie gebruikt worden kloppen in jouw lokale context.</a:t>
            </a:r>
          </a:p>
          <a:p>
            <a:pPr marL="251460" indent="-251460"/>
            <a:r>
              <a:rPr lang="nl-NL" sz="1400"/>
              <a:t>Teksten en afbeeldingen zijn aan te passen, maar verander niks aan de visuele opmaak.</a:t>
            </a:r>
          </a:p>
          <a:p>
            <a:pPr marL="251460" indent="-251460"/>
            <a:r>
              <a:rPr lang="nl-NL" sz="1400"/>
              <a:t>In de notities onderaan de slides vind je handige tips voor het gebruik van dit template.</a:t>
            </a:r>
          </a:p>
        </p:txBody>
      </p:sp>
      <p:pic>
        <p:nvPicPr>
          <p:cNvPr id="9" name="Picture 8">
            <a:extLst>
              <a:ext uri="{FF2B5EF4-FFF2-40B4-BE49-F238E27FC236}">
                <a16:creationId xmlns:a16="http://schemas.microsoft.com/office/drawing/2014/main" id="{B2E37653-9936-A0F8-A84B-474B7F29C9C1}"/>
              </a:ext>
            </a:extLst>
          </p:cNvPr>
          <p:cNvPicPr>
            <a:picLocks noChangeAspect="1"/>
          </p:cNvPicPr>
          <p:nvPr/>
        </p:nvPicPr>
        <p:blipFill>
          <a:blip r:embed="rId3"/>
          <a:stretch>
            <a:fillRect/>
          </a:stretch>
        </p:blipFill>
        <p:spPr>
          <a:xfrm>
            <a:off x="6164280" y="1310640"/>
            <a:ext cx="2979720" cy="2967381"/>
          </a:xfrm>
          <a:prstGeom prst="rect">
            <a:avLst/>
          </a:prstGeom>
        </p:spPr>
      </p:pic>
      <p:pic>
        <p:nvPicPr>
          <p:cNvPr id="11" name="Picture 10">
            <a:extLst>
              <a:ext uri="{FF2B5EF4-FFF2-40B4-BE49-F238E27FC236}">
                <a16:creationId xmlns:a16="http://schemas.microsoft.com/office/drawing/2014/main" id="{F127D06A-AE73-A31A-22DB-1359600E54A0}"/>
              </a:ext>
            </a:extLst>
          </p:cNvPr>
          <p:cNvPicPr>
            <a:picLocks noChangeAspect="1"/>
          </p:cNvPicPr>
          <p:nvPr/>
        </p:nvPicPr>
        <p:blipFill>
          <a:blip r:embed="rId4"/>
          <a:stretch>
            <a:fillRect/>
          </a:stretch>
        </p:blipFill>
        <p:spPr>
          <a:xfrm>
            <a:off x="5441649" y="3099130"/>
            <a:ext cx="547888" cy="832790"/>
          </a:xfrm>
          <a:prstGeom prst="rect">
            <a:avLst/>
          </a:prstGeom>
          <a:ln w="76200">
            <a:solidFill>
              <a:srgbClr val="7AC3E7"/>
            </a:solidFill>
          </a:ln>
        </p:spPr>
      </p:pic>
    </p:spTree>
    <p:extLst>
      <p:ext uri="{BB962C8B-B14F-4D97-AF65-F5344CB8AC3E}">
        <p14:creationId xmlns:p14="http://schemas.microsoft.com/office/powerpoint/2010/main" val="27158726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CC010-393B-6E68-A3E6-F442FED632BD}"/>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0990FE9E-6B2B-0861-F0AF-94F379FDDA04}"/>
              </a:ext>
            </a:extLst>
          </p:cNvPr>
          <p:cNvSpPr>
            <a:spLocks noGrp="1"/>
          </p:cNvSpPr>
          <p:nvPr>
            <p:ph type="dt" sz="half" idx="10"/>
          </p:nvPr>
        </p:nvSpPr>
        <p:spPr/>
        <p:txBody>
          <a:bodyPr/>
          <a:lstStyle/>
          <a:p>
            <a:fld id="{FA35F890-0F95-5A4A-96BA-D78C9B583BF6}" type="datetime4">
              <a:rPr lang="nl-NL" smtClean="0"/>
              <a:t>27 augustus 2026</a:t>
            </a:fld>
            <a:endParaRPr lang="nl-NL"/>
          </a:p>
        </p:txBody>
      </p:sp>
      <p:sp>
        <p:nvSpPr>
          <p:cNvPr id="4" name="Footer Placeholder 3">
            <a:extLst>
              <a:ext uri="{FF2B5EF4-FFF2-40B4-BE49-F238E27FC236}">
                <a16:creationId xmlns:a16="http://schemas.microsoft.com/office/drawing/2014/main" id="{92A5A9A7-5F2C-D129-A9AC-E1911FE1863A}"/>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8D0A298E-06F1-D703-BCFD-09109300B175}"/>
              </a:ext>
            </a:extLst>
          </p:cNvPr>
          <p:cNvSpPr>
            <a:spLocks noGrp="1"/>
          </p:cNvSpPr>
          <p:nvPr>
            <p:ph type="sldNum" sz="quarter" idx="12"/>
          </p:nvPr>
        </p:nvSpPr>
        <p:spPr/>
        <p:txBody>
          <a:bodyPr/>
          <a:lstStyle/>
          <a:p>
            <a:fld id="{14F1411D-0280-154F-AEAC-4C20B7AA46B2}" type="slidenum">
              <a:rPr lang="nl-NL" smtClean="0"/>
              <a:t>30</a:t>
            </a:fld>
            <a:endParaRPr lang="nl-NL"/>
          </a:p>
        </p:txBody>
      </p:sp>
      <p:pic>
        <p:nvPicPr>
          <p:cNvPr id="9" name="Content Placeholder 8">
            <a:extLst>
              <a:ext uri="{FF2B5EF4-FFF2-40B4-BE49-F238E27FC236}">
                <a16:creationId xmlns:a16="http://schemas.microsoft.com/office/drawing/2014/main" id="{17F7A114-AA16-4CBE-8B71-E58FD73F5645}"/>
              </a:ext>
            </a:extLst>
          </p:cNvPr>
          <p:cNvPicPr>
            <a:picLocks noGrp="1" noChangeAspect="1"/>
          </p:cNvPicPr>
          <p:nvPr>
            <p:ph idx="1"/>
          </p:nvPr>
        </p:nvPicPr>
        <p:blipFill>
          <a:blip r:embed="rId3"/>
          <a:stretch>
            <a:fillRect/>
          </a:stretch>
        </p:blipFill>
        <p:spPr>
          <a:xfrm>
            <a:off x="4239491" y="1781532"/>
            <a:ext cx="4904509" cy="3301511"/>
          </a:xfrm>
        </p:spPr>
      </p:pic>
      <p:sp>
        <p:nvSpPr>
          <p:cNvPr id="7" name="Title 1">
            <a:extLst>
              <a:ext uri="{FF2B5EF4-FFF2-40B4-BE49-F238E27FC236}">
                <a16:creationId xmlns:a16="http://schemas.microsoft.com/office/drawing/2014/main" id="{11C31F3F-39C3-0873-B2B3-F57C143B8704}"/>
              </a:ext>
            </a:extLst>
          </p:cNvPr>
          <p:cNvSpPr>
            <a:spLocks noGrp="1"/>
          </p:cNvSpPr>
          <p:nvPr>
            <p:ph type="title"/>
          </p:nvPr>
        </p:nvSpPr>
        <p:spPr>
          <a:xfrm>
            <a:off x="720725" y="890588"/>
            <a:ext cx="7702550" cy="649287"/>
          </a:xfrm>
        </p:spPr>
        <p:txBody>
          <a:bodyPr/>
          <a:lstStyle/>
          <a:p>
            <a:r>
              <a:rPr lang="nl-NL" sz="3600" dirty="0">
                <a:latin typeface="HouschkaAltBold" panose="00000700000000000000" pitchFamily="2" charset="0"/>
              </a:rPr>
              <a:t>Het lokale JOGG-Team pakt de regie</a:t>
            </a:r>
            <a:endParaRPr lang="en-NL" sz="3600" dirty="0">
              <a:latin typeface="HouschkaAltBold" panose="00000700000000000000" pitchFamily="2" charset="0"/>
            </a:endParaRPr>
          </a:p>
        </p:txBody>
      </p:sp>
      <p:sp>
        <p:nvSpPr>
          <p:cNvPr id="10" name="Content Placeholder 5">
            <a:extLst>
              <a:ext uri="{FF2B5EF4-FFF2-40B4-BE49-F238E27FC236}">
                <a16:creationId xmlns:a16="http://schemas.microsoft.com/office/drawing/2014/main" id="{611A3D5D-C25B-8661-686A-B0108008009A}"/>
              </a:ext>
            </a:extLst>
          </p:cNvPr>
          <p:cNvSpPr txBox="1">
            <a:spLocks/>
          </p:cNvSpPr>
          <p:nvPr/>
        </p:nvSpPr>
        <p:spPr>
          <a:xfrm>
            <a:off x="720000" y="1798319"/>
            <a:ext cx="6840000" cy="2808000"/>
          </a:xfrm>
          <a:prstGeom prst="rect">
            <a:avLst/>
          </a:prstGeom>
        </p:spPr>
        <p:txBody>
          <a:bodyPr vert="horz" lIns="0" tIns="0" rIns="0" bIns="0" rtlCol="0" anchor="t" anchorCtr="0">
            <a:noAutofit/>
          </a:bodyPr>
          <a:lstStyle>
            <a:lvl1pPr marL="0" indent="0" algn="l" defTabSz="685800" rtl="0" eaLnBrk="1" latinLnBrk="0" hangingPunct="1">
              <a:lnSpc>
                <a:spcPct val="110000"/>
              </a:lnSpc>
              <a:spcBef>
                <a:spcPts val="0"/>
              </a:spcBef>
              <a:buClr>
                <a:schemeClr val="tx1"/>
              </a:buClr>
              <a:buSzPct val="130000"/>
              <a:buFontTx/>
              <a:buNone/>
              <a:defRPr sz="1700" kern="1200">
                <a:solidFill>
                  <a:schemeClr val="tx1"/>
                </a:solidFill>
                <a:latin typeface="+mn-lt"/>
                <a:ea typeface="+mn-ea"/>
                <a:cs typeface="+mn-cs"/>
              </a:defRPr>
            </a:lvl1pPr>
            <a:lvl2pPr marL="252000" indent="-252000" algn="l" defTabSz="685800" rtl="0" eaLnBrk="1" latinLnBrk="0" hangingPunct="1">
              <a:lnSpc>
                <a:spcPct val="110000"/>
              </a:lnSpc>
              <a:spcBef>
                <a:spcPts val="0"/>
              </a:spcBef>
              <a:buClr>
                <a:schemeClr val="tx1"/>
              </a:buClr>
              <a:buSzPct val="130000"/>
              <a:buFont typeface="Arial" panose="020B0604020202020204" pitchFamily="34" charset="0"/>
              <a:buChar char="•"/>
              <a:defRPr sz="1700" kern="1200">
                <a:solidFill>
                  <a:schemeClr val="tx1"/>
                </a:solidFill>
                <a:latin typeface="+mn-lt"/>
                <a:ea typeface="+mn-ea"/>
                <a:cs typeface="+mn-cs"/>
              </a:defRPr>
            </a:lvl2pPr>
            <a:lvl3pPr marL="504000" indent="-252000" algn="l" defTabSz="685800" rtl="0" eaLnBrk="1" latinLnBrk="0" hangingPunct="1">
              <a:lnSpc>
                <a:spcPct val="110000"/>
              </a:lnSpc>
              <a:spcBef>
                <a:spcPts val="0"/>
              </a:spcBef>
              <a:buClr>
                <a:schemeClr val="tx1"/>
              </a:buClr>
              <a:buSzPct val="130000"/>
              <a:buFont typeface="HouschkaAltMedium" pitchFamily="2" charset="0"/>
              <a:buChar char="•"/>
              <a:defRPr sz="1700" b="0" kern="1200">
                <a:solidFill>
                  <a:schemeClr val="tx1"/>
                </a:solidFill>
                <a:latin typeface="+mn-lt"/>
                <a:ea typeface="+mn-ea"/>
                <a:cs typeface="+mn-cs"/>
              </a:defRPr>
            </a:lvl3pPr>
            <a:lvl4pPr marL="0" indent="0" algn="l" defTabSz="685800" rtl="0" eaLnBrk="1" latinLnBrk="0" hangingPunct="1">
              <a:lnSpc>
                <a:spcPct val="110000"/>
              </a:lnSpc>
              <a:spcBef>
                <a:spcPts val="0"/>
              </a:spcBef>
              <a:buClr>
                <a:schemeClr val="accent1"/>
              </a:buClr>
              <a:buFontTx/>
              <a:buNone/>
              <a:defRPr sz="1700" b="1" kern="1200">
                <a:solidFill>
                  <a:schemeClr val="tx1"/>
                </a:solidFill>
                <a:latin typeface="+mn-lt"/>
                <a:ea typeface="+mn-ea"/>
                <a:cs typeface="+mn-cs"/>
              </a:defRPr>
            </a:lvl4pPr>
            <a:lvl5pPr marL="252000" indent="-252000" algn="l" defTabSz="685800" rtl="0" eaLnBrk="1" latinLnBrk="0" hangingPunct="1">
              <a:lnSpc>
                <a:spcPct val="110000"/>
              </a:lnSpc>
              <a:spcBef>
                <a:spcPts val="0"/>
              </a:spcBef>
              <a:buClr>
                <a:schemeClr val="tx1"/>
              </a:buClr>
              <a:buFont typeface="+mj-lt"/>
              <a:buAutoNum type="arabicPeriod"/>
              <a:defRPr sz="17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nl-NL" sz="1500"/>
              <a:t>JOGG-aanpak</a:t>
            </a:r>
          </a:p>
          <a:p>
            <a:pPr marL="285750" indent="-285750">
              <a:buFont typeface="Arial" panose="020B0604020202020204" pitchFamily="34" charset="0"/>
              <a:buChar char="•"/>
            </a:pPr>
            <a:r>
              <a:rPr lang="nl-NL" sz="1500"/>
              <a:t>JOGG-wethouder</a:t>
            </a:r>
          </a:p>
          <a:p>
            <a:pPr marL="285750" indent="-285750">
              <a:buFont typeface="Arial" panose="020B0604020202020204" pitchFamily="34" charset="0"/>
              <a:buChar char="•"/>
            </a:pPr>
            <a:r>
              <a:rPr lang="nl-NL" sz="1500"/>
              <a:t>JOGG-regisseur</a:t>
            </a:r>
          </a:p>
          <a:p>
            <a:pPr marL="285750" indent="-285750">
              <a:buFont typeface="Arial" panose="020B0604020202020204" pitchFamily="34" charset="0"/>
              <a:buChar char="•"/>
            </a:pPr>
            <a:r>
              <a:rPr lang="nl-NL" sz="1500"/>
              <a:t>JOGG-beleidsmedewerker</a:t>
            </a:r>
          </a:p>
          <a:p>
            <a:endParaRPr lang="nl-NL" sz="1500"/>
          </a:p>
          <a:p>
            <a:r>
              <a:rPr lang="nl-NL" sz="1500"/>
              <a:t>Kind naar Gezonder Gewicht aanpak (</a:t>
            </a:r>
            <a:r>
              <a:rPr lang="nl-NL" sz="1500" err="1"/>
              <a:t>KnGG</a:t>
            </a:r>
            <a:r>
              <a:rPr lang="nl-NL" sz="1500"/>
              <a:t>):</a:t>
            </a:r>
          </a:p>
          <a:p>
            <a:pPr marL="285750" indent="-285750">
              <a:buFont typeface="Arial" panose="020B0604020202020204" pitchFamily="34" charset="0"/>
              <a:buChar char="•"/>
            </a:pPr>
            <a:r>
              <a:rPr lang="nl-NL" sz="1500" err="1"/>
              <a:t>KnGG</a:t>
            </a:r>
            <a:r>
              <a:rPr lang="nl-NL" sz="1500"/>
              <a:t>-projectleider</a:t>
            </a:r>
          </a:p>
          <a:p>
            <a:pPr marL="285750" indent="-285750">
              <a:buFont typeface="Arial" panose="020B0604020202020204" pitchFamily="34" charset="0"/>
              <a:buChar char="•"/>
            </a:pPr>
            <a:r>
              <a:rPr lang="nl-NL" sz="1500" err="1"/>
              <a:t>KnGG</a:t>
            </a:r>
            <a:r>
              <a:rPr lang="nl-NL" sz="1500"/>
              <a:t>-beleidsmedewerker</a:t>
            </a:r>
          </a:p>
          <a:p>
            <a:pPr marL="285750" indent="-285750">
              <a:buFont typeface="Arial" panose="020B0604020202020204" pitchFamily="34" charset="0"/>
              <a:buChar char="•"/>
            </a:pPr>
            <a:endParaRPr lang="nl-NL" sz="1500"/>
          </a:p>
          <a:p>
            <a:endParaRPr lang="nl-NL" sz="1500">
              <a:highlight>
                <a:srgbClr val="FFFF00"/>
              </a:highlight>
            </a:endParaRPr>
          </a:p>
        </p:txBody>
      </p:sp>
    </p:spTree>
    <p:extLst>
      <p:ext uri="{BB962C8B-B14F-4D97-AF65-F5344CB8AC3E}">
        <p14:creationId xmlns:p14="http://schemas.microsoft.com/office/powerpoint/2010/main" val="552439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87D4879-0503-82D5-1B30-F801997DD164}"/>
              </a:ext>
            </a:extLst>
          </p:cNvPr>
          <p:cNvSpPr>
            <a:spLocks noGrp="1"/>
          </p:cNvSpPr>
          <p:nvPr>
            <p:ph type="dt" sz="half" idx="10"/>
          </p:nvPr>
        </p:nvSpPr>
        <p:spPr/>
        <p:txBody>
          <a:bodyPr/>
          <a:lstStyle/>
          <a:p>
            <a:fld id="{FA35F890-0F95-5A4A-96BA-D78C9B583BF6}" type="datetime4">
              <a:rPr lang="nl-NL" smtClean="0"/>
              <a:t>27 augustus 2026</a:t>
            </a:fld>
            <a:endParaRPr lang="nl-NL"/>
          </a:p>
        </p:txBody>
      </p:sp>
      <p:sp>
        <p:nvSpPr>
          <p:cNvPr id="3" name="Footer Placeholder 2">
            <a:extLst>
              <a:ext uri="{FF2B5EF4-FFF2-40B4-BE49-F238E27FC236}">
                <a16:creationId xmlns:a16="http://schemas.microsoft.com/office/drawing/2014/main" id="{953EA209-06F7-444D-A66E-C81729098DE5}"/>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519770CC-C9B4-7A9D-1E2B-38E8978E92AB}"/>
              </a:ext>
            </a:extLst>
          </p:cNvPr>
          <p:cNvSpPr>
            <a:spLocks noGrp="1"/>
          </p:cNvSpPr>
          <p:nvPr>
            <p:ph type="sldNum" sz="quarter" idx="12"/>
          </p:nvPr>
        </p:nvSpPr>
        <p:spPr/>
        <p:txBody>
          <a:bodyPr/>
          <a:lstStyle/>
          <a:p>
            <a:fld id="{14F1411D-0280-154F-AEAC-4C20B7AA46B2}" type="slidenum">
              <a:rPr lang="nl-NL" smtClean="0"/>
              <a:t>31</a:t>
            </a:fld>
            <a:endParaRPr lang="nl-NL"/>
          </a:p>
        </p:txBody>
      </p:sp>
      <p:sp>
        <p:nvSpPr>
          <p:cNvPr id="5" name="Title 4">
            <a:extLst>
              <a:ext uri="{FF2B5EF4-FFF2-40B4-BE49-F238E27FC236}">
                <a16:creationId xmlns:a16="http://schemas.microsoft.com/office/drawing/2014/main" id="{F53D859F-4C50-02AB-592B-F843FE40AE88}"/>
              </a:ext>
            </a:extLst>
          </p:cNvPr>
          <p:cNvSpPr>
            <a:spLocks noGrp="1"/>
          </p:cNvSpPr>
          <p:nvPr>
            <p:ph type="ctrTitle"/>
          </p:nvPr>
        </p:nvSpPr>
        <p:spPr/>
        <p:txBody>
          <a:bodyPr/>
          <a:lstStyle/>
          <a:p>
            <a:r>
              <a:rPr lang="nl-NL" sz="6000" dirty="0">
                <a:latin typeface="HouschkaAltBold" panose="00000700000000000000" pitchFamily="2" charset="0"/>
              </a:rPr>
              <a:t>Lokale implementatie</a:t>
            </a:r>
            <a:br>
              <a:rPr lang="nl-NL" sz="6000" dirty="0">
                <a:latin typeface="HouschkaAltBold" panose="00000700000000000000" pitchFamily="2" charset="0"/>
              </a:rPr>
            </a:br>
            <a:r>
              <a:rPr lang="nl-NL" sz="6000" dirty="0">
                <a:latin typeface="HouschkaAltBold" panose="00000700000000000000" pitchFamily="2" charset="0"/>
              </a:rPr>
              <a:t>Kind naar Gezonder Gewicht</a:t>
            </a:r>
          </a:p>
        </p:txBody>
      </p:sp>
    </p:spTree>
    <p:extLst>
      <p:ext uri="{BB962C8B-B14F-4D97-AF65-F5344CB8AC3E}">
        <p14:creationId xmlns:p14="http://schemas.microsoft.com/office/powerpoint/2010/main" val="23059907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C22C95-803F-589A-A3FB-0D44EA7E2306}"/>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983CEE4E-09A2-24E8-AF50-E3C8BFDC761A}"/>
              </a:ext>
            </a:extLst>
          </p:cNvPr>
          <p:cNvSpPr>
            <a:spLocks noGrp="1"/>
          </p:cNvSpPr>
          <p:nvPr>
            <p:ph type="dt" sz="half" idx="10"/>
          </p:nvPr>
        </p:nvSpPr>
        <p:spPr/>
        <p:txBody>
          <a:bodyPr/>
          <a:lstStyle/>
          <a:p>
            <a:fld id="{5F583914-FB42-5344-A1EB-EE1A95AAD0F5}" type="datetime4">
              <a:rPr lang="nl-NL" smtClean="0"/>
              <a:t>27 augustus 2026</a:t>
            </a:fld>
            <a:endParaRPr lang="nl-NL"/>
          </a:p>
        </p:txBody>
      </p:sp>
      <p:sp>
        <p:nvSpPr>
          <p:cNvPr id="4" name="Footer Placeholder 3">
            <a:extLst>
              <a:ext uri="{FF2B5EF4-FFF2-40B4-BE49-F238E27FC236}">
                <a16:creationId xmlns:a16="http://schemas.microsoft.com/office/drawing/2014/main" id="{1CB63C2F-717C-0C03-DAB9-F1F9A44B6A85}"/>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7286A021-0DF0-266A-3A7B-5ECB0DA265CF}"/>
              </a:ext>
            </a:extLst>
          </p:cNvPr>
          <p:cNvSpPr>
            <a:spLocks noGrp="1"/>
          </p:cNvSpPr>
          <p:nvPr>
            <p:ph type="sldNum" sz="quarter" idx="12"/>
          </p:nvPr>
        </p:nvSpPr>
        <p:spPr/>
        <p:txBody>
          <a:bodyPr/>
          <a:lstStyle/>
          <a:p>
            <a:fld id="{14F1411D-0280-154F-AEAC-4C20B7AA46B2}" type="slidenum">
              <a:rPr lang="nl-NL" smtClean="0"/>
              <a:t>32</a:t>
            </a:fld>
            <a:endParaRPr lang="nl-NL"/>
          </a:p>
        </p:txBody>
      </p:sp>
      <p:pic>
        <p:nvPicPr>
          <p:cNvPr id="9" name="Picture Placeholder 8" descr="A group of women sitting at a table talking&#10;&#10;AI-generated content may be incorrect.">
            <a:extLst>
              <a:ext uri="{FF2B5EF4-FFF2-40B4-BE49-F238E27FC236}">
                <a16:creationId xmlns:a16="http://schemas.microsoft.com/office/drawing/2014/main" id="{6DC89BE6-D4A1-B007-2A77-0537236283A8}"/>
              </a:ext>
            </a:extLst>
          </p:cNvPr>
          <p:cNvPicPr>
            <a:picLocks noGrp="1" noChangeAspect="1"/>
          </p:cNvPicPr>
          <p:nvPr>
            <p:ph type="pic" idx="13"/>
          </p:nvPr>
        </p:nvPicPr>
        <p:blipFill rotWithShape="1">
          <a:blip r:embed="rId3"/>
          <a:srcRect l="9677" t="-1" r="39007" b="1"/>
          <a:stretch>
            <a:fillRect/>
          </a:stretch>
        </p:blipFill>
        <p:spPr>
          <a:xfrm>
            <a:off x="4644263" y="233483"/>
            <a:ext cx="4266184" cy="4676401"/>
          </a:xfrm>
        </p:spPr>
      </p:pic>
      <p:sp>
        <p:nvSpPr>
          <p:cNvPr id="7" name="Content Placeholder 6">
            <a:extLst>
              <a:ext uri="{FF2B5EF4-FFF2-40B4-BE49-F238E27FC236}">
                <a16:creationId xmlns:a16="http://schemas.microsoft.com/office/drawing/2014/main" id="{28FFA0A7-D771-2E0A-00FB-CF63F1E162BE}"/>
              </a:ext>
            </a:extLst>
          </p:cNvPr>
          <p:cNvSpPr>
            <a:spLocks noGrp="1"/>
          </p:cNvSpPr>
          <p:nvPr>
            <p:ph idx="1"/>
          </p:nvPr>
        </p:nvSpPr>
        <p:spPr/>
        <p:txBody>
          <a:bodyPr/>
          <a:lstStyle/>
          <a:p>
            <a:pPr>
              <a:buClrTx/>
            </a:pPr>
            <a:r>
              <a:rPr lang="nl-NL" sz="1400"/>
              <a:t>Netwerkaanpak gebaseerd op wetenschappelijk Landelijk Model</a:t>
            </a:r>
          </a:p>
          <a:p>
            <a:pPr>
              <a:buClrTx/>
            </a:pPr>
            <a:r>
              <a:rPr lang="nl-NL" sz="1400"/>
              <a:t>Ondersteuning en zorg voor kinderen met overgewicht of obesitas</a:t>
            </a:r>
          </a:p>
          <a:p>
            <a:pPr>
              <a:buClrTx/>
            </a:pPr>
            <a:r>
              <a:rPr lang="nl-NL" sz="1400"/>
              <a:t>Brede blik op oorzaken overgewicht</a:t>
            </a:r>
          </a:p>
          <a:p>
            <a:pPr>
              <a:buClrTx/>
            </a:pPr>
            <a:r>
              <a:rPr lang="nl-NL" sz="1400"/>
              <a:t>Samenwerking tussen zorg- en sociaal domein</a:t>
            </a:r>
          </a:p>
          <a:p>
            <a:pPr>
              <a:buClrTx/>
            </a:pPr>
            <a:r>
              <a:rPr lang="nl-NL" sz="1400"/>
              <a:t>Werknet van professionals rondom kind en gezin</a:t>
            </a:r>
          </a:p>
          <a:p>
            <a:pPr>
              <a:buClrTx/>
            </a:pPr>
            <a:r>
              <a:rPr lang="nl-NL" sz="1400"/>
              <a:t>Doel: duurzame leefstijltransitie en verbetering van welzijn</a:t>
            </a:r>
          </a:p>
          <a:p>
            <a:pPr>
              <a:buClrTx/>
            </a:pPr>
            <a:r>
              <a:rPr lang="nl-NL" sz="1400"/>
              <a:t>Gezonde leefomgeving van belang voor succes</a:t>
            </a:r>
          </a:p>
        </p:txBody>
      </p:sp>
      <p:pic>
        <p:nvPicPr>
          <p:cNvPr id="8" name="Picture 7" descr="A yellow and white logo&#10;&#10;AI-generated content may be incorrect.">
            <a:extLst>
              <a:ext uri="{FF2B5EF4-FFF2-40B4-BE49-F238E27FC236}">
                <a16:creationId xmlns:a16="http://schemas.microsoft.com/office/drawing/2014/main" id="{259CD52C-4FD1-E37D-8A14-62A48994478C}"/>
              </a:ext>
            </a:extLst>
          </p:cNvPr>
          <p:cNvPicPr>
            <a:picLocks noChangeAspect="1"/>
          </p:cNvPicPr>
          <p:nvPr/>
        </p:nvPicPr>
        <p:blipFill>
          <a:blip r:embed="rId4"/>
          <a:srcRect b="16855"/>
          <a:stretch>
            <a:fillRect/>
          </a:stretch>
        </p:blipFill>
        <p:spPr>
          <a:xfrm>
            <a:off x="107737" y="76650"/>
            <a:ext cx="3419999" cy="1599750"/>
          </a:xfrm>
          <a:prstGeom prst="rect">
            <a:avLst/>
          </a:prstGeom>
        </p:spPr>
      </p:pic>
    </p:spTree>
    <p:extLst>
      <p:ext uri="{BB962C8B-B14F-4D97-AF65-F5344CB8AC3E}">
        <p14:creationId xmlns:p14="http://schemas.microsoft.com/office/powerpoint/2010/main" val="38966739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CE59F54E-F7DF-E650-EC9C-693C73CF6CB1}"/>
              </a:ext>
            </a:extLst>
          </p:cNvPr>
          <p:cNvSpPr>
            <a:spLocks noGrp="1"/>
          </p:cNvSpPr>
          <p:nvPr>
            <p:ph type="dt" sz="half" idx="10"/>
          </p:nvPr>
        </p:nvSpPr>
        <p:spPr/>
        <p:txBody>
          <a:bodyPr/>
          <a:lstStyle/>
          <a:p>
            <a:fld id="{CC636EFB-2533-F548-8285-37FF0865AA95}" type="datetime4">
              <a:rPr lang="nl-NL" smtClean="0"/>
              <a:t>27 augustus 2026</a:t>
            </a:fld>
            <a:endParaRPr lang="nl-NL"/>
          </a:p>
        </p:txBody>
      </p:sp>
      <p:sp>
        <p:nvSpPr>
          <p:cNvPr id="4" name="Footer Placeholder 3">
            <a:extLst>
              <a:ext uri="{FF2B5EF4-FFF2-40B4-BE49-F238E27FC236}">
                <a16:creationId xmlns:a16="http://schemas.microsoft.com/office/drawing/2014/main" id="{C38E0D69-60C6-067A-F308-989E6CD2FC0B}"/>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2C44AC5A-DB9A-814B-E7D2-67B905383DF7}"/>
              </a:ext>
            </a:extLst>
          </p:cNvPr>
          <p:cNvSpPr>
            <a:spLocks noGrp="1"/>
          </p:cNvSpPr>
          <p:nvPr>
            <p:ph type="sldNum" sz="quarter" idx="12"/>
          </p:nvPr>
        </p:nvSpPr>
        <p:spPr/>
        <p:txBody>
          <a:bodyPr/>
          <a:lstStyle/>
          <a:p>
            <a:fld id="{14F1411D-0280-154F-AEAC-4C20B7AA46B2}" type="slidenum">
              <a:rPr lang="nl-NL" smtClean="0"/>
              <a:t>33</a:t>
            </a:fld>
            <a:endParaRPr lang="nl-NL"/>
          </a:p>
        </p:txBody>
      </p:sp>
      <p:pic>
        <p:nvPicPr>
          <p:cNvPr id="7" name="Online Media 6" title="Kind naar Gezonder Gewicht in het kort">
            <a:hlinkClick r:id="" action="ppaction://media"/>
            <a:extLst>
              <a:ext uri="{FF2B5EF4-FFF2-40B4-BE49-F238E27FC236}">
                <a16:creationId xmlns:a16="http://schemas.microsoft.com/office/drawing/2014/main" id="{D85CEDCC-0BFC-45C3-6C60-3A4439582935}"/>
              </a:ext>
            </a:extLst>
          </p:cNvPr>
          <p:cNvPicPr>
            <a:picLocks noGrp="1" noRot="1" noChangeAspect="1"/>
          </p:cNvPicPr>
          <p:nvPr>
            <p:ph type="media" sz="quarter" idx="13"/>
            <a:videoFile r:link="rId1"/>
          </p:nvPr>
        </p:nvPicPr>
        <p:blipFill>
          <a:blip r:embed="rId4"/>
          <a:stretch>
            <a:fillRect/>
          </a:stretch>
        </p:blipFill>
        <p:spPr>
          <a:xfrm>
            <a:off x="19050" y="0"/>
            <a:ext cx="9104313" cy="5143500"/>
          </a:xfrm>
          <a:prstGeom prst="rect">
            <a:avLst/>
          </a:prstGeom>
        </p:spPr>
      </p:pic>
    </p:spTree>
    <p:extLst>
      <p:ext uri="{BB962C8B-B14F-4D97-AF65-F5344CB8AC3E}">
        <p14:creationId xmlns:p14="http://schemas.microsoft.com/office/powerpoint/2010/main" val="3956599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B847BB4-61CD-6260-D455-35E307269FE6}"/>
              </a:ext>
            </a:extLst>
          </p:cNvPr>
          <p:cNvSpPr>
            <a:spLocks noGrp="1"/>
          </p:cNvSpPr>
          <p:nvPr>
            <p:ph type="dt" sz="half" idx="10"/>
          </p:nvPr>
        </p:nvSpPr>
        <p:spPr/>
        <p:txBody>
          <a:bodyPr/>
          <a:lstStyle/>
          <a:p>
            <a:fld id="{FA35F890-0F95-5A4A-96BA-D78C9B583BF6}" type="datetime4">
              <a:rPr lang="nl-NL" smtClean="0"/>
              <a:t>27 augustus 2026</a:t>
            </a:fld>
            <a:endParaRPr lang="nl-NL"/>
          </a:p>
        </p:txBody>
      </p:sp>
      <p:sp>
        <p:nvSpPr>
          <p:cNvPr id="3" name="Footer Placeholder 2">
            <a:extLst>
              <a:ext uri="{FF2B5EF4-FFF2-40B4-BE49-F238E27FC236}">
                <a16:creationId xmlns:a16="http://schemas.microsoft.com/office/drawing/2014/main" id="{05FDD56E-B75D-29DE-6678-5EF27D2C159A}"/>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814DE290-5A8D-12D3-F8B9-6D84AC3E36B1}"/>
              </a:ext>
            </a:extLst>
          </p:cNvPr>
          <p:cNvSpPr>
            <a:spLocks noGrp="1"/>
          </p:cNvSpPr>
          <p:nvPr>
            <p:ph type="sldNum" sz="quarter" idx="12"/>
          </p:nvPr>
        </p:nvSpPr>
        <p:spPr/>
        <p:txBody>
          <a:bodyPr/>
          <a:lstStyle/>
          <a:p>
            <a:fld id="{14F1411D-0280-154F-AEAC-4C20B7AA46B2}" type="slidenum">
              <a:rPr lang="nl-NL" smtClean="0"/>
              <a:t>34</a:t>
            </a:fld>
            <a:endParaRPr lang="nl-NL"/>
          </a:p>
        </p:txBody>
      </p:sp>
      <p:sp>
        <p:nvSpPr>
          <p:cNvPr id="5" name="Title 4">
            <a:extLst>
              <a:ext uri="{FF2B5EF4-FFF2-40B4-BE49-F238E27FC236}">
                <a16:creationId xmlns:a16="http://schemas.microsoft.com/office/drawing/2014/main" id="{DA281168-815F-2F83-949E-E2672DD18DEA}"/>
              </a:ext>
            </a:extLst>
          </p:cNvPr>
          <p:cNvSpPr>
            <a:spLocks noGrp="1"/>
          </p:cNvSpPr>
          <p:nvPr>
            <p:ph type="ctrTitle"/>
          </p:nvPr>
        </p:nvSpPr>
        <p:spPr/>
        <p:txBody>
          <a:bodyPr/>
          <a:lstStyle/>
          <a:p>
            <a:r>
              <a:rPr lang="nl-NL" sz="6000" dirty="0">
                <a:latin typeface="HouschkaAltBold" panose="00000700000000000000" pitchFamily="2" charset="0"/>
              </a:rPr>
              <a:t>Landelijke </a:t>
            </a:r>
            <a:br>
              <a:rPr lang="nl-NL" sz="6000" dirty="0">
                <a:latin typeface="HouschkaAltBold" panose="00000700000000000000" pitchFamily="2" charset="0"/>
              </a:rPr>
            </a:br>
            <a:r>
              <a:rPr lang="nl-NL" sz="6000" dirty="0">
                <a:latin typeface="HouschkaAltBold" panose="00000700000000000000" pitchFamily="2" charset="0"/>
              </a:rPr>
              <a:t>Publiek- Private Samenwerkingen</a:t>
            </a:r>
          </a:p>
        </p:txBody>
      </p:sp>
    </p:spTree>
    <p:extLst>
      <p:ext uri="{BB962C8B-B14F-4D97-AF65-F5344CB8AC3E}">
        <p14:creationId xmlns:p14="http://schemas.microsoft.com/office/powerpoint/2010/main" val="16906316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12AE16-208A-BF5B-13BE-2263BD794D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F5402D-2953-FCB9-1B6B-7AD741D79090}"/>
              </a:ext>
            </a:extLst>
          </p:cNvPr>
          <p:cNvSpPr>
            <a:spLocks noGrp="1"/>
          </p:cNvSpPr>
          <p:nvPr>
            <p:ph type="title"/>
          </p:nvPr>
        </p:nvSpPr>
        <p:spPr>
          <a:solidFill>
            <a:srgbClr val="7AC3E7"/>
          </a:solidFill>
        </p:spPr>
        <p:txBody>
          <a:bodyPr/>
          <a:lstStyle/>
          <a:p>
            <a:r>
              <a:rPr lang="nl-NL" sz="2800" dirty="0">
                <a:latin typeface="HouschkaAltBold" panose="00000700000000000000" pitchFamily="2" charset="0"/>
              </a:rPr>
              <a:t>Samenwerken is geen vanzelfsprekendheid</a:t>
            </a:r>
          </a:p>
        </p:txBody>
      </p:sp>
      <p:sp>
        <p:nvSpPr>
          <p:cNvPr id="3" name="Date Placeholder 2">
            <a:extLst>
              <a:ext uri="{FF2B5EF4-FFF2-40B4-BE49-F238E27FC236}">
                <a16:creationId xmlns:a16="http://schemas.microsoft.com/office/drawing/2014/main" id="{0303C676-9CF2-7F87-0E53-9A30B7DC3C8B}"/>
              </a:ext>
            </a:extLst>
          </p:cNvPr>
          <p:cNvSpPr>
            <a:spLocks noGrp="1"/>
          </p:cNvSpPr>
          <p:nvPr>
            <p:ph type="dt" sz="half" idx="10"/>
          </p:nvPr>
        </p:nvSpPr>
        <p:spPr/>
        <p:txBody>
          <a:bodyPr/>
          <a:lstStyle/>
          <a:p>
            <a:fld id="{4929926B-3126-E446-9C4D-3CDD5194BF3F}" type="datetime4">
              <a:rPr lang="nl-NL" smtClean="0"/>
              <a:t>27 augustus 2026</a:t>
            </a:fld>
            <a:endParaRPr lang="nl-NL"/>
          </a:p>
        </p:txBody>
      </p:sp>
      <p:sp>
        <p:nvSpPr>
          <p:cNvPr id="4" name="Footer Placeholder 3">
            <a:extLst>
              <a:ext uri="{FF2B5EF4-FFF2-40B4-BE49-F238E27FC236}">
                <a16:creationId xmlns:a16="http://schemas.microsoft.com/office/drawing/2014/main" id="{C4497B68-9B53-DF62-0FF7-CEE9E937BC7C}"/>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F557CF59-4865-99C5-7595-F51DEE6C3677}"/>
              </a:ext>
            </a:extLst>
          </p:cNvPr>
          <p:cNvSpPr>
            <a:spLocks noGrp="1"/>
          </p:cNvSpPr>
          <p:nvPr>
            <p:ph type="sldNum" sz="quarter" idx="12"/>
          </p:nvPr>
        </p:nvSpPr>
        <p:spPr/>
        <p:txBody>
          <a:bodyPr/>
          <a:lstStyle/>
          <a:p>
            <a:fld id="{14F1411D-0280-154F-AEAC-4C20B7AA46B2}" type="slidenum">
              <a:rPr lang="nl-NL" smtClean="0"/>
              <a:t>35</a:t>
            </a:fld>
            <a:endParaRPr lang="nl-NL"/>
          </a:p>
        </p:txBody>
      </p:sp>
      <p:sp>
        <p:nvSpPr>
          <p:cNvPr id="6" name="Text Placeholder 5">
            <a:extLst>
              <a:ext uri="{FF2B5EF4-FFF2-40B4-BE49-F238E27FC236}">
                <a16:creationId xmlns:a16="http://schemas.microsoft.com/office/drawing/2014/main" id="{7ECF942D-8CC0-C7D4-D0DB-85ACCCA0E759}"/>
              </a:ext>
            </a:extLst>
          </p:cNvPr>
          <p:cNvSpPr>
            <a:spLocks noGrp="1"/>
          </p:cNvSpPr>
          <p:nvPr>
            <p:ph type="body" sz="half" idx="2"/>
          </p:nvPr>
        </p:nvSpPr>
        <p:spPr>
          <a:xfrm>
            <a:off x="628650" y="1758208"/>
            <a:ext cx="3671999" cy="2818770"/>
          </a:xfrm>
        </p:spPr>
        <p:txBody>
          <a:bodyPr/>
          <a:lstStyle/>
          <a:p>
            <a:r>
              <a:rPr lang="nl-NL" dirty="0"/>
              <a:t>Iedere partij heeft z’n eigen belangen, tempo en taal. En vertrouwen? Dat bouw je niet in één vergadering. </a:t>
            </a:r>
          </a:p>
          <a:p>
            <a:endParaRPr lang="nl-NL" dirty="0"/>
          </a:p>
          <a:p>
            <a:r>
              <a:rPr lang="nl-NL" dirty="0"/>
              <a:t>Zonder gedeelde doelen en een beetje lef, blijf je langs elkaar heen werken. </a:t>
            </a:r>
          </a:p>
          <a:p>
            <a:endParaRPr lang="nl-NL" dirty="0"/>
          </a:p>
          <a:p>
            <a:r>
              <a:rPr lang="nl-NL" dirty="0"/>
              <a:t>Dan wint de status quo het van de gezonde omgeving.</a:t>
            </a:r>
          </a:p>
          <a:p>
            <a:endParaRPr lang="nl-NL" dirty="0"/>
          </a:p>
          <a:p>
            <a:endParaRPr lang="nl-NL" dirty="0"/>
          </a:p>
          <a:p>
            <a:endParaRPr lang="nl-NL" dirty="0"/>
          </a:p>
        </p:txBody>
      </p:sp>
      <p:pic>
        <p:nvPicPr>
          <p:cNvPr id="11" name="Picture Placeholder 10" descr="A group of people in a room&#10;&#10;AI-generated content may be incorrect.">
            <a:extLst>
              <a:ext uri="{FF2B5EF4-FFF2-40B4-BE49-F238E27FC236}">
                <a16:creationId xmlns:a16="http://schemas.microsoft.com/office/drawing/2014/main" id="{1A71565F-4D09-44B0-6F21-D0EB785928E9}"/>
              </a:ext>
            </a:extLst>
          </p:cNvPr>
          <p:cNvPicPr>
            <a:picLocks noGrp="1" noChangeAspect="1"/>
          </p:cNvPicPr>
          <p:nvPr>
            <p:ph type="pic" idx="1"/>
          </p:nvPr>
        </p:nvPicPr>
        <p:blipFill>
          <a:blip r:embed="rId3"/>
          <a:srcRect l="19597" r="19597"/>
          <a:stretch>
            <a:fillRect/>
          </a:stretch>
        </p:blipFill>
        <p:spPr/>
      </p:pic>
    </p:spTree>
    <p:extLst>
      <p:ext uri="{BB962C8B-B14F-4D97-AF65-F5344CB8AC3E}">
        <p14:creationId xmlns:p14="http://schemas.microsoft.com/office/powerpoint/2010/main" val="1510073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1A208-9B33-FE2F-F505-B1D389B0A5DB}"/>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803D7EBE-2D6B-1F62-A98D-399955CD2ACE}"/>
              </a:ext>
            </a:extLst>
          </p:cNvPr>
          <p:cNvSpPr>
            <a:spLocks noGrp="1"/>
          </p:cNvSpPr>
          <p:nvPr>
            <p:ph type="dt" sz="half" idx="10"/>
          </p:nvPr>
        </p:nvSpPr>
        <p:spPr/>
        <p:txBody>
          <a:bodyPr/>
          <a:lstStyle/>
          <a:p>
            <a:fld id="{4929926B-3126-E446-9C4D-3CDD5194BF3F}" type="datetime4">
              <a:rPr lang="nl-NL" smtClean="0"/>
              <a:t>27 augustus 2026</a:t>
            </a:fld>
            <a:endParaRPr lang="nl-NL"/>
          </a:p>
        </p:txBody>
      </p:sp>
      <p:sp>
        <p:nvSpPr>
          <p:cNvPr id="3" name="Footer Placeholder 2">
            <a:extLst>
              <a:ext uri="{FF2B5EF4-FFF2-40B4-BE49-F238E27FC236}">
                <a16:creationId xmlns:a16="http://schemas.microsoft.com/office/drawing/2014/main" id="{870B8081-B8EF-C420-06D0-4295D76AC37F}"/>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F192102B-36D4-03A4-B86C-D31F419C6891}"/>
              </a:ext>
            </a:extLst>
          </p:cNvPr>
          <p:cNvSpPr>
            <a:spLocks noGrp="1"/>
          </p:cNvSpPr>
          <p:nvPr>
            <p:ph type="sldNum" sz="quarter" idx="12"/>
          </p:nvPr>
        </p:nvSpPr>
        <p:spPr/>
        <p:txBody>
          <a:bodyPr/>
          <a:lstStyle/>
          <a:p>
            <a:fld id="{14F1411D-0280-154F-AEAC-4C20B7AA46B2}" type="slidenum">
              <a:rPr lang="nl-NL" smtClean="0"/>
              <a:t>36</a:t>
            </a:fld>
            <a:endParaRPr lang="nl-NL"/>
          </a:p>
        </p:txBody>
      </p:sp>
      <p:sp>
        <p:nvSpPr>
          <p:cNvPr id="9" name="Text Placeholder 8">
            <a:extLst>
              <a:ext uri="{FF2B5EF4-FFF2-40B4-BE49-F238E27FC236}">
                <a16:creationId xmlns:a16="http://schemas.microsoft.com/office/drawing/2014/main" id="{174EB1B8-F856-B4B2-EB77-E86A04A53782}"/>
              </a:ext>
            </a:extLst>
          </p:cNvPr>
          <p:cNvSpPr>
            <a:spLocks noGrp="1"/>
          </p:cNvSpPr>
          <p:nvPr>
            <p:ph type="body" sz="half" idx="21"/>
          </p:nvPr>
        </p:nvSpPr>
        <p:spPr>
          <a:xfrm>
            <a:off x="5012995" y="4155537"/>
            <a:ext cx="2370097" cy="612000"/>
          </a:xfrm>
        </p:spPr>
        <p:txBody>
          <a:bodyPr/>
          <a:lstStyle/>
          <a:p>
            <a:r>
              <a:rPr lang="nl-NL" dirty="0"/>
              <a:t>rondom concrete projecten</a:t>
            </a:r>
          </a:p>
        </p:txBody>
      </p:sp>
      <p:sp>
        <p:nvSpPr>
          <p:cNvPr id="11" name="Title 10">
            <a:extLst>
              <a:ext uri="{FF2B5EF4-FFF2-40B4-BE49-F238E27FC236}">
                <a16:creationId xmlns:a16="http://schemas.microsoft.com/office/drawing/2014/main" id="{540E8573-9B2B-2451-4FCE-268BF2B6D82F}"/>
              </a:ext>
            </a:extLst>
          </p:cNvPr>
          <p:cNvSpPr>
            <a:spLocks noGrp="1"/>
          </p:cNvSpPr>
          <p:nvPr>
            <p:ph type="title"/>
          </p:nvPr>
        </p:nvSpPr>
        <p:spPr/>
        <p:txBody>
          <a:bodyPr/>
          <a:lstStyle/>
          <a:p>
            <a:r>
              <a:rPr lang="nl-NL" sz="3200" dirty="0">
                <a:latin typeface="HouschkaAltBold" panose="00000700000000000000" pitchFamily="2" charset="0"/>
              </a:rPr>
              <a:t>Samen met het bedrijfsleven bouwen we aan:</a:t>
            </a:r>
          </a:p>
        </p:txBody>
      </p:sp>
      <p:sp>
        <p:nvSpPr>
          <p:cNvPr id="18" name="Text Placeholder 11">
            <a:extLst>
              <a:ext uri="{FF2B5EF4-FFF2-40B4-BE49-F238E27FC236}">
                <a16:creationId xmlns:a16="http://schemas.microsoft.com/office/drawing/2014/main" id="{46BB8C3E-B49F-5E4C-ECA5-D105B3CA9D27}"/>
              </a:ext>
            </a:extLst>
          </p:cNvPr>
          <p:cNvSpPr txBox="1">
            <a:spLocks/>
          </p:cNvSpPr>
          <p:nvPr/>
        </p:nvSpPr>
        <p:spPr>
          <a:xfrm>
            <a:off x="1315548" y="3814208"/>
            <a:ext cx="3099698" cy="210740"/>
          </a:xfrm>
          <a:prstGeom prst="rect">
            <a:avLst/>
          </a:prstGeom>
        </p:spPr>
        <p:txBody>
          <a:bodyPr/>
          <a:lstStyle>
            <a:lvl1pPr marL="252000" indent="-252000" algn="l" defTabSz="685800" rtl="0" eaLnBrk="1" latinLnBrk="0" hangingPunct="1">
              <a:lnSpc>
                <a:spcPct val="110000"/>
              </a:lnSpc>
              <a:spcBef>
                <a:spcPts val="0"/>
              </a:spcBef>
              <a:buClr>
                <a:schemeClr val="accent1"/>
              </a:buClr>
              <a:buSzPct val="130000"/>
              <a:buFont typeface="HouschkaAltMedium" pitchFamily="2" charset="0"/>
              <a:buChar char="•"/>
              <a:defRPr sz="1700" kern="1200">
                <a:solidFill>
                  <a:schemeClr val="tx1"/>
                </a:solidFill>
                <a:latin typeface="+mn-lt"/>
                <a:ea typeface="+mn-ea"/>
                <a:cs typeface="+mn-cs"/>
              </a:defRPr>
            </a:lvl1pPr>
            <a:lvl2pPr marL="504000" indent="-252000" algn="l" defTabSz="685800" rtl="0" eaLnBrk="1" latinLnBrk="0" hangingPunct="1">
              <a:lnSpc>
                <a:spcPct val="110000"/>
              </a:lnSpc>
              <a:spcBef>
                <a:spcPts val="0"/>
              </a:spcBef>
              <a:buClr>
                <a:schemeClr val="accent1"/>
              </a:buClr>
              <a:buSzPct val="130000"/>
              <a:buFont typeface="HouschkaAltMedium" pitchFamily="2" charset="0"/>
              <a:buChar char="•"/>
              <a:defRPr sz="1700" kern="1200">
                <a:solidFill>
                  <a:schemeClr val="tx1"/>
                </a:solidFill>
                <a:latin typeface="+mn-lt"/>
                <a:ea typeface="+mn-ea"/>
                <a:cs typeface="+mn-cs"/>
              </a:defRPr>
            </a:lvl2pPr>
            <a:lvl3pPr marL="0" indent="0" algn="l" defTabSz="685800" rtl="0" eaLnBrk="1" latinLnBrk="0" hangingPunct="1">
              <a:lnSpc>
                <a:spcPct val="110000"/>
              </a:lnSpc>
              <a:spcBef>
                <a:spcPts val="0"/>
              </a:spcBef>
              <a:buClr>
                <a:schemeClr val="accent1"/>
              </a:buClr>
              <a:buFontTx/>
              <a:buNone/>
              <a:defRPr sz="1700" b="1" kern="1200">
                <a:solidFill>
                  <a:schemeClr val="accent1"/>
                </a:solidFill>
                <a:latin typeface="+mn-lt"/>
                <a:ea typeface="+mn-ea"/>
                <a:cs typeface="+mn-cs"/>
              </a:defRPr>
            </a:lvl3pPr>
            <a:lvl4pPr marL="0" indent="0" algn="l" defTabSz="685800" rtl="0" eaLnBrk="1" latinLnBrk="0" hangingPunct="1">
              <a:lnSpc>
                <a:spcPct val="110000"/>
              </a:lnSpc>
              <a:spcBef>
                <a:spcPts val="0"/>
              </a:spcBef>
              <a:buClr>
                <a:schemeClr val="accent1"/>
              </a:buClr>
              <a:buFontTx/>
              <a:buNone/>
              <a:defRPr sz="1700" kern="1200">
                <a:solidFill>
                  <a:schemeClr val="tx1"/>
                </a:solidFill>
                <a:latin typeface="+mn-lt"/>
                <a:ea typeface="+mn-ea"/>
                <a:cs typeface="+mn-cs"/>
              </a:defRPr>
            </a:lvl4pPr>
            <a:lvl5pPr marL="252000" indent="-252000" algn="l" defTabSz="685800" rtl="0" eaLnBrk="1" latinLnBrk="0" hangingPunct="1">
              <a:lnSpc>
                <a:spcPct val="110000"/>
              </a:lnSpc>
              <a:spcBef>
                <a:spcPts val="0"/>
              </a:spcBef>
              <a:buClr>
                <a:schemeClr val="accent1"/>
              </a:buClr>
              <a:buFont typeface="+mj-lt"/>
              <a:buAutoNum type="arabicPeriod"/>
              <a:defRPr sz="17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nl-NL" dirty="0">
                <a:latin typeface="HouschkaAltBold" panose="00000700000000000000" pitchFamily="2" charset="0"/>
              </a:rPr>
              <a:t>Sectorcoalities</a:t>
            </a:r>
          </a:p>
          <a:p>
            <a:pPr marL="0" indent="0">
              <a:buNone/>
            </a:pPr>
            <a:r>
              <a:rPr lang="nl-NL" sz="1300" dirty="0"/>
              <a:t>Concrete afspraken én handelingsperspectief</a:t>
            </a:r>
          </a:p>
        </p:txBody>
      </p:sp>
      <p:sp>
        <p:nvSpPr>
          <p:cNvPr id="19" name="Text Placeholder 11">
            <a:extLst>
              <a:ext uri="{FF2B5EF4-FFF2-40B4-BE49-F238E27FC236}">
                <a16:creationId xmlns:a16="http://schemas.microsoft.com/office/drawing/2014/main" id="{BBDDBF06-7F94-3562-A6A2-1167F0883913}"/>
              </a:ext>
            </a:extLst>
          </p:cNvPr>
          <p:cNvSpPr txBox="1">
            <a:spLocks/>
          </p:cNvSpPr>
          <p:nvPr/>
        </p:nvSpPr>
        <p:spPr>
          <a:xfrm>
            <a:off x="4911420" y="3814208"/>
            <a:ext cx="2969115" cy="210740"/>
          </a:xfrm>
          <a:prstGeom prst="rect">
            <a:avLst/>
          </a:prstGeom>
        </p:spPr>
        <p:txBody>
          <a:bodyPr/>
          <a:lstStyle>
            <a:lvl1pPr marL="252000" indent="-252000" algn="l" defTabSz="685800" rtl="0" eaLnBrk="1" latinLnBrk="0" hangingPunct="1">
              <a:lnSpc>
                <a:spcPct val="110000"/>
              </a:lnSpc>
              <a:spcBef>
                <a:spcPts val="0"/>
              </a:spcBef>
              <a:buClr>
                <a:schemeClr val="accent1"/>
              </a:buClr>
              <a:buSzPct val="130000"/>
              <a:buFont typeface="HouschkaAltMedium" pitchFamily="2" charset="0"/>
              <a:buChar char="•"/>
              <a:defRPr sz="1700" kern="1200">
                <a:solidFill>
                  <a:schemeClr val="tx1"/>
                </a:solidFill>
                <a:latin typeface="+mn-lt"/>
                <a:ea typeface="+mn-ea"/>
                <a:cs typeface="+mn-cs"/>
              </a:defRPr>
            </a:lvl1pPr>
            <a:lvl2pPr marL="504000" indent="-252000" algn="l" defTabSz="685800" rtl="0" eaLnBrk="1" latinLnBrk="0" hangingPunct="1">
              <a:lnSpc>
                <a:spcPct val="110000"/>
              </a:lnSpc>
              <a:spcBef>
                <a:spcPts val="0"/>
              </a:spcBef>
              <a:buClr>
                <a:schemeClr val="accent1"/>
              </a:buClr>
              <a:buSzPct val="130000"/>
              <a:buFont typeface="HouschkaAltMedium" pitchFamily="2" charset="0"/>
              <a:buChar char="•"/>
              <a:defRPr sz="1700" kern="1200">
                <a:solidFill>
                  <a:schemeClr val="tx1"/>
                </a:solidFill>
                <a:latin typeface="+mn-lt"/>
                <a:ea typeface="+mn-ea"/>
                <a:cs typeface="+mn-cs"/>
              </a:defRPr>
            </a:lvl2pPr>
            <a:lvl3pPr marL="0" indent="0" algn="l" defTabSz="685800" rtl="0" eaLnBrk="1" latinLnBrk="0" hangingPunct="1">
              <a:lnSpc>
                <a:spcPct val="110000"/>
              </a:lnSpc>
              <a:spcBef>
                <a:spcPts val="0"/>
              </a:spcBef>
              <a:buClr>
                <a:schemeClr val="accent1"/>
              </a:buClr>
              <a:buFontTx/>
              <a:buNone/>
              <a:defRPr sz="1700" b="1" kern="1200">
                <a:solidFill>
                  <a:schemeClr val="accent1"/>
                </a:solidFill>
                <a:latin typeface="+mn-lt"/>
                <a:ea typeface="+mn-ea"/>
                <a:cs typeface="+mn-cs"/>
              </a:defRPr>
            </a:lvl3pPr>
            <a:lvl4pPr marL="0" indent="0" algn="l" defTabSz="685800" rtl="0" eaLnBrk="1" latinLnBrk="0" hangingPunct="1">
              <a:lnSpc>
                <a:spcPct val="110000"/>
              </a:lnSpc>
              <a:spcBef>
                <a:spcPts val="0"/>
              </a:spcBef>
              <a:buClr>
                <a:schemeClr val="accent1"/>
              </a:buClr>
              <a:buFontTx/>
              <a:buNone/>
              <a:defRPr sz="1700" kern="1200">
                <a:solidFill>
                  <a:schemeClr val="tx1"/>
                </a:solidFill>
                <a:latin typeface="+mn-lt"/>
                <a:ea typeface="+mn-ea"/>
                <a:cs typeface="+mn-cs"/>
              </a:defRPr>
            </a:lvl4pPr>
            <a:lvl5pPr marL="252000" indent="-252000" algn="l" defTabSz="685800" rtl="0" eaLnBrk="1" latinLnBrk="0" hangingPunct="1">
              <a:lnSpc>
                <a:spcPct val="110000"/>
              </a:lnSpc>
              <a:spcBef>
                <a:spcPts val="0"/>
              </a:spcBef>
              <a:buClr>
                <a:schemeClr val="accent1"/>
              </a:buClr>
              <a:buFont typeface="+mj-lt"/>
              <a:buAutoNum type="arabicPeriod"/>
              <a:defRPr sz="17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nl-NL" dirty="0">
                <a:latin typeface="HouschkaAltBold" panose="00000700000000000000" pitchFamily="2" charset="0"/>
              </a:rPr>
              <a:t>Projectcoalities </a:t>
            </a:r>
          </a:p>
        </p:txBody>
      </p:sp>
      <p:pic>
        <p:nvPicPr>
          <p:cNvPr id="16" name="Picture Placeholder 15">
            <a:extLst>
              <a:ext uri="{FF2B5EF4-FFF2-40B4-BE49-F238E27FC236}">
                <a16:creationId xmlns:a16="http://schemas.microsoft.com/office/drawing/2014/main" id="{2E305866-1E65-7510-F621-DB1896123919}"/>
              </a:ext>
            </a:extLst>
          </p:cNvPr>
          <p:cNvPicPr>
            <a:picLocks noGrp="1" noChangeAspect="1"/>
          </p:cNvPicPr>
          <p:nvPr>
            <p:ph type="pic" idx="14"/>
          </p:nvPr>
        </p:nvPicPr>
        <p:blipFill>
          <a:blip r:embed="rId3"/>
          <a:srcRect l="15802" r="15802"/>
          <a:stretch>
            <a:fillRect/>
          </a:stretch>
        </p:blipFill>
        <p:spPr>
          <a:xfrm>
            <a:off x="4784725" y="1144588"/>
            <a:ext cx="2698750" cy="2630487"/>
          </a:xfrm>
        </p:spPr>
      </p:pic>
      <p:pic>
        <p:nvPicPr>
          <p:cNvPr id="13" name="Picture Placeholder 12" descr="A group of kids at a farmers market&#10;&#10;AI-generated content may be incorrect.">
            <a:extLst>
              <a:ext uri="{FF2B5EF4-FFF2-40B4-BE49-F238E27FC236}">
                <a16:creationId xmlns:a16="http://schemas.microsoft.com/office/drawing/2014/main" id="{50222AF2-4063-0B47-7D16-99F4C4A9E190}"/>
              </a:ext>
            </a:extLst>
          </p:cNvPr>
          <p:cNvPicPr>
            <a:picLocks noGrp="1" noChangeAspect="1"/>
          </p:cNvPicPr>
          <p:nvPr>
            <p:ph type="pic" idx="1"/>
          </p:nvPr>
        </p:nvPicPr>
        <p:blipFill>
          <a:blip r:embed="rId4"/>
          <a:srcRect t="7666" b="7666"/>
          <a:stretch>
            <a:fillRect/>
          </a:stretch>
        </p:blipFill>
        <p:spPr>
          <a:xfrm>
            <a:off x="1162981" y="1190852"/>
            <a:ext cx="2843212" cy="2630487"/>
          </a:xfrm>
        </p:spPr>
      </p:pic>
    </p:spTree>
    <p:extLst>
      <p:ext uri="{BB962C8B-B14F-4D97-AF65-F5344CB8AC3E}">
        <p14:creationId xmlns:p14="http://schemas.microsoft.com/office/powerpoint/2010/main" val="34548579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CE9B4-67AF-B327-DD85-3550E53F8BB8}"/>
              </a:ext>
            </a:extLst>
          </p:cNvPr>
          <p:cNvSpPr>
            <a:spLocks noGrp="1"/>
          </p:cNvSpPr>
          <p:nvPr>
            <p:ph type="title"/>
          </p:nvPr>
        </p:nvSpPr>
        <p:spPr/>
        <p:txBody>
          <a:bodyPr/>
          <a:lstStyle/>
          <a:p>
            <a:r>
              <a:rPr lang="nl-NL" dirty="0">
                <a:latin typeface="HouschkaAltBold" panose="00000700000000000000" pitchFamily="2" charset="0"/>
              </a:rPr>
              <a:t>Onze coalities</a:t>
            </a:r>
          </a:p>
        </p:txBody>
      </p:sp>
      <p:sp>
        <p:nvSpPr>
          <p:cNvPr id="3" name="Date Placeholder 2">
            <a:extLst>
              <a:ext uri="{FF2B5EF4-FFF2-40B4-BE49-F238E27FC236}">
                <a16:creationId xmlns:a16="http://schemas.microsoft.com/office/drawing/2014/main" id="{B4FCE0F8-5266-97BF-2EA5-CA1DC5F1986A}"/>
              </a:ext>
            </a:extLst>
          </p:cNvPr>
          <p:cNvSpPr>
            <a:spLocks noGrp="1"/>
          </p:cNvSpPr>
          <p:nvPr>
            <p:ph type="dt" sz="half" idx="10"/>
          </p:nvPr>
        </p:nvSpPr>
        <p:spPr/>
        <p:txBody>
          <a:bodyPr/>
          <a:lstStyle/>
          <a:p>
            <a:fld id="{FA35F890-0F95-5A4A-96BA-D78C9B583BF6}" type="datetime4">
              <a:rPr lang="nl-NL" smtClean="0"/>
              <a:t>27 augustus 2026</a:t>
            </a:fld>
            <a:endParaRPr lang="nl-NL"/>
          </a:p>
        </p:txBody>
      </p:sp>
      <p:sp>
        <p:nvSpPr>
          <p:cNvPr id="4" name="Footer Placeholder 3">
            <a:extLst>
              <a:ext uri="{FF2B5EF4-FFF2-40B4-BE49-F238E27FC236}">
                <a16:creationId xmlns:a16="http://schemas.microsoft.com/office/drawing/2014/main" id="{C2947654-FB30-66DD-F89E-3DF2ACB68AEC}"/>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D0FF2172-9CFF-ABAE-6012-6BB40D49578E}"/>
              </a:ext>
            </a:extLst>
          </p:cNvPr>
          <p:cNvSpPr>
            <a:spLocks noGrp="1"/>
          </p:cNvSpPr>
          <p:nvPr>
            <p:ph type="sldNum" sz="quarter" idx="12"/>
          </p:nvPr>
        </p:nvSpPr>
        <p:spPr/>
        <p:txBody>
          <a:bodyPr/>
          <a:lstStyle/>
          <a:p>
            <a:fld id="{14F1411D-0280-154F-AEAC-4C20B7AA46B2}" type="slidenum">
              <a:rPr lang="nl-NL" smtClean="0"/>
              <a:t>37</a:t>
            </a:fld>
            <a:endParaRPr lang="nl-NL"/>
          </a:p>
        </p:txBody>
      </p:sp>
      <p:sp>
        <p:nvSpPr>
          <p:cNvPr id="6" name="Content Placeholder 5">
            <a:extLst>
              <a:ext uri="{FF2B5EF4-FFF2-40B4-BE49-F238E27FC236}">
                <a16:creationId xmlns:a16="http://schemas.microsoft.com/office/drawing/2014/main" id="{8E793353-2F38-8532-DD7B-4BE5D837488D}"/>
              </a:ext>
            </a:extLst>
          </p:cNvPr>
          <p:cNvSpPr>
            <a:spLocks noGrp="1"/>
          </p:cNvSpPr>
          <p:nvPr>
            <p:ph idx="1"/>
          </p:nvPr>
        </p:nvSpPr>
        <p:spPr/>
        <p:txBody>
          <a:bodyPr/>
          <a:lstStyle/>
          <a:p>
            <a:r>
              <a:rPr lang="nl-NL" b="1" dirty="0"/>
              <a:t>Sectorcoalities:</a:t>
            </a:r>
          </a:p>
          <a:p>
            <a:pPr marL="285750" indent="-285750">
              <a:buFont typeface="Arial" panose="020B0604020202020204" pitchFamily="34" charset="0"/>
              <a:buChar char="•"/>
            </a:pPr>
            <a:r>
              <a:rPr lang="nl-NL" dirty="0"/>
              <a:t>Ambitie Gezond Uit </a:t>
            </a:r>
          </a:p>
          <a:p>
            <a:pPr marL="285750" indent="-285750">
              <a:buFont typeface="Arial" panose="020B0604020202020204" pitchFamily="34" charset="0"/>
              <a:buChar char="•"/>
            </a:pPr>
            <a:r>
              <a:rPr lang="nl-NL" dirty="0"/>
              <a:t>Akkoord Gezonde Voeding op Scholen</a:t>
            </a:r>
          </a:p>
          <a:p>
            <a:pPr marL="285750" indent="-285750">
              <a:buFont typeface="Arial" panose="020B0604020202020204" pitchFamily="34" charset="0"/>
              <a:buChar char="•"/>
            </a:pPr>
            <a:r>
              <a:rPr lang="nl-NL" dirty="0"/>
              <a:t>Convenant Gezonde Sportevenementen </a:t>
            </a:r>
          </a:p>
          <a:p>
            <a:pPr marL="285750" indent="-285750">
              <a:buFont typeface="Arial" panose="020B0604020202020204" pitchFamily="34" charset="0"/>
              <a:buChar char="•"/>
            </a:pPr>
            <a:r>
              <a:rPr lang="nl-NL" dirty="0"/>
              <a:t>Convenant Content Creators</a:t>
            </a:r>
          </a:p>
          <a:p>
            <a:endParaRPr lang="nl-NL" dirty="0"/>
          </a:p>
          <a:p>
            <a:r>
              <a:rPr lang="nl-NL" b="1" dirty="0"/>
              <a:t>Projectcoalities:</a:t>
            </a:r>
          </a:p>
          <a:p>
            <a:pPr marL="285750" indent="-285750">
              <a:buFont typeface="Arial" panose="020B0604020202020204" pitchFamily="34" charset="0"/>
              <a:buChar char="•"/>
            </a:pPr>
            <a:r>
              <a:rPr lang="nl-NL" dirty="0"/>
              <a:t>Gezonde Basisschool van de Toekomst</a:t>
            </a:r>
          </a:p>
          <a:p>
            <a:pPr marL="285750" indent="-285750">
              <a:buFont typeface="Arial" panose="020B0604020202020204" pitchFamily="34" charset="0"/>
              <a:buChar char="•"/>
            </a:pPr>
            <a:r>
              <a:rPr lang="nl-NL" dirty="0"/>
              <a:t>Gezonde Buurten</a:t>
            </a:r>
          </a:p>
          <a:p>
            <a:pPr marL="285750" indent="-285750">
              <a:buFont typeface="Arial" panose="020B0604020202020204" pitchFamily="34" charset="0"/>
              <a:buChar char="•"/>
            </a:pPr>
            <a:endParaRPr lang="nl-NL" dirty="0"/>
          </a:p>
        </p:txBody>
      </p:sp>
    </p:spTree>
    <p:extLst>
      <p:ext uri="{BB962C8B-B14F-4D97-AF65-F5344CB8AC3E}">
        <p14:creationId xmlns:p14="http://schemas.microsoft.com/office/powerpoint/2010/main" val="25415092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6B5DF-D915-322F-B0A4-64B454611290}"/>
              </a:ext>
            </a:extLst>
          </p:cNvPr>
          <p:cNvSpPr>
            <a:spLocks noGrp="1"/>
          </p:cNvSpPr>
          <p:nvPr>
            <p:ph type="title"/>
          </p:nvPr>
        </p:nvSpPr>
        <p:spPr>
          <a:solidFill>
            <a:srgbClr val="7AC3E7"/>
          </a:solidFill>
        </p:spPr>
        <p:txBody>
          <a:bodyPr/>
          <a:lstStyle/>
          <a:p>
            <a:r>
              <a:rPr lang="nl-NL" sz="3200" dirty="0">
                <a:latin typeface="HouschkaAltBold" panose="00000700000000000000" pitchFamily="2" charset="0"/>
              </a:rPr>
              <a:t>Ambitie Gezond Uit</a:t>
            </a:r>
          </a:p>
        </p:txBody>
      </p:sp>
      <p:sp>
        <p:nvSpPr>
          <p:cNvPr id="3" name="Date Placeholder 2">
            <a:extLst>
              <a:ext uri="{FF2B5EF4-FFF2-40B4-BE49-F238E27FC236}">
                <a16:creationId xmlns:a16="http://schemas.microsoft.com/office/drawing/2014/main" id="{2248FF1D-C43C-AE56-EA0E-A61B568794AC}"/>
              </a:ext>
            </a:extLst>
          </p:cNvPr>
          <p:cNvSpPr>
            <a:spLocks noGrp="1"/>
          </p:cNvSpPr>
          <p:nvPr>
            <p:ph type="dt" sz="half" idx="10"/>
          </p:nvPr>
        </p:nvSpPr>
        <p:spPr/>
        <p:txBody>
          <a:bodyPr/>
          <a:lstStyle/>
          <a:p>
            <a:fld id="{4929926B-3126-E446-9C4D-3CDD5194BF3F}" type="datetime4">
              <a:rPr lang="nl-NL" smtClean="0"/>
              <a:t>27 augustus 2026</a:t>
            </a:fld>
            <a:endParaRPr lang="nl-NL"/>
          </a:p>
        </p:txBody>
      </p:sp>
      <p:sp>
        <p:nvSpPr>
          <p:cNvPr id="4" name="Footer Placeholder 3">
            <a:extLst>
              <a:ext uri="{FF2B5EF4-FFF2-40B4-BE49-F238E27FC236}">
                <a16:creationId xmlns:a16="http://schemas.microsoft.com/office/drawing/2014/main" id="{9A14C8F5-F560-08BC-4570-522EEFE669F5}"/>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17C3BAC1-62E0-2E61-86F3-51CE799FA951}"/>
              </a:ext>
            </a:extLst>
          </p:cNvPr>
          <p:cNvSpPr>
            <a:spLocks noGrp="1"/>
          </p:cNvSpPr>
          <p:nvPr>
            <p:ph type="sldNum" sz="quarter" idx="12"/>
          </p:nvPr>
        </p:nvSpPr>
        <p:spPr/>
        <p:txBody>
          <a:bodyPr/>
          <a:lstStyle/>
          <a:p>
            <a:fld id="{14F1411D-0280-154F-AEAC-4C20B7AA46B2}" type="slidenum">
              <a:rPr lang="nl-NL" smtClean="0"/>
              <a:t>38</a:t>
            </a:fld>
            <a:endParaRPr lang="nl-NL"/>
          </a:p>
        </p:txBody>
      </p:sp>
      <p:sp>
        <p:nvSpPr>
          <p:cNvPr id="6" name="Text Placeholder 5">
            <a:extLst>
              <a:ext uri="{FF2B5EF4-FFF2-40B4-BE49-F238E27FC236}">
                <a16:creationId xmlns:a16="http://schemas.microsoft.com/office/drawing/2014/main" id="{9A5A6C28-3AC2-A846-F9E9-FA027336671C}"/>
              </a:ext>
            </a:extLst>
          </p:cNvPr>
          <p:cNvSpPr>
            <a:spLocks noGrp="1"/>
          </p:cNvSpPr>
          <p:nvPr>
            <p:ph type="body" sz="half" idx="2"/>
          </p:nvPr>
        </p:nvSpPr>
        <p:spPr>
          <a:xfrm>
            <a:off x="648000" y="1503848"/>
            <a:ext cx="3671999" cy="3068152"/>
          </a:xfrm>
        </p:spPr>
        <p:txBody>
          <a:bodyPr/>
          <a:lstStyle/>
          <a:p>
            <a:pPr marL="285750" indent="-285750">
              <a:buClr>
                <a:schemeClr val="tx1"/>
              </a:buClr>
              <a:buFont typeface="Arial" panose="020B0604020202020204" pitchFamily="34" charset="0"/>
              <a:buChar char="•"/>
            </a:pPr>
            <a:r>
              <a:rPr lang="nl-NL"/>
              <a:t>Dagattracties zoals musea, pretparken, dierentuinen, binnenspeeltuinen. </a:t>
            </a:r>
          </a:p>
          <a:p>
            <a:pPr marL="285750" indent="-285750">
              <a:buClr>
                <a:schemeClr val="tx1"/>
              </a:buClr>
              <a:buFont typeface="Arial" panose="020B0604020202020204" pitchFamily="34" charset="0"/>
              <a:buChar char="•"/>
            </a:pPr>
            <a:r>
              <a:rPr lang="nl-NL"/>
              <a:t>Zorgen dat gezonde keuzes de makkelijke keuzes worden.</a:t>
            </a:r>
          </a:p>
          <a:p>
            <a:pPr marL="285750" indent="-285750">
              <a:buClr>
                <a:schemeClr val="tx1"/>
              </a:buClr>
              <a:buFont typeface="Arial" panose="020B0604020202020204" pitchFamily="34" charset="0"/>
              <a:buChar char="•"/>
            </a:pPr>
            <a:r>
              <a:rPr lang="nl-NL"/>
              <a:t>Iedere dagattractie ondertekend de ambitie en zorgt voor een plan van aanpak voor een gezonder voedingsaanbod</a:t>
            </a:r>
          </a:p>
          <a:p>
            <a:pPr marL="285750" indent="-285750">
              <a:buClr>
                <a:schemeClr val="tx1"/>
              </a:buClr>
              <a:buFont typeface="Arial" panose="020B0604020202020204" pitchFamily="34" charset="0"/>
              <a:buChar char="•"/>
            </a:pPr>
            <a:r>
              <a:rPr lang="nl-NL"/>
              <a:t>Ze delen hun ervaringen en inspiratie tijdens bijeenkomsten</a:t>
            </a:r>
          </a:p>
          <a:p>
            <a:endParaRPr lang="nl-NL"/>
          </a:p>
        </p:txBody>
      </p:sp>
      <p:pic>
        <p:nvPicPr>
          <p:cNvPr id="10" name="Picture Placeholder 9" descr="A couple of kids feeding a giraffe&#10;&#10;AI-generated content may be incorrect.">
            <a:extLst>
              <a:ext uri="{FF2B5EF4-FFF2-40B4-BE49-F238E27FC236}">
                <a16:creationId xmlns:a16="http://schemas.microsoft.com/office/drawing/2014/main" id="{D7606DDB-B874-FC8C-8D48-8859E8E7D9CE}"/>
              </a:ext>
            </a:extLst>
          </p:cNvPr>
          <p:cNvPicPr>
            <a:picLocks noGrp="1" noChangeAspect="1"/>
          </p:cNvPicPr>
          <p:nvPr>
            <p:ph type="pic" idx="1"/>
          </p:nvPr>
        </p:nvPicPr>
        <p:blipFill>
          <a:blip r:embed="rId3"/>
          <a:srcRect l="19597" r="19597"/>
          <a:stretch>
            <a:fillRect/>
          </a:stretch>
        </p:blipFill>
        <p:spPr/>
      </p:pic>
    </p:spTree>
    <p:extLst>
      <p:ext uri="{BB962C8B-B14F-4D97-AF65-F5344CB8AC3E}">
        <p14:creationId xmlns:p14="http://schemas.microsoft.com/office/powerpoint/2010/main" val="39395099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308506A-5F63-51DC-891C-5086DB1177F5}"/>
              </a:ext>
            </a:extLst>
          </p:cNvPr>
          <p:cNvSpPr>
            <a:spLocks noGrp="1"/>
          </p:cNvSpPr>
          <p:nvPr>
            <p:ph type="dt" sz="half" idx="10"/>
          </p:nvPr>
        </p:nvSpPr>
        <p:spPr/>
        <p:txBody>
          <a:bodyPr/>
          <a:lstStyle/>
          <a:p>
            <a:fld id="{4929926B-3126-E446-9C4D-3CDD5194BF3F}" type="datetime4">
              <a:rPr lang="nl-NL" smtClean="0"/>
              <a:t>27 augustus 2026</a:t>
            </a:fld>
            <a:endParaRPr lang="nl-NL"/>
          </a:p>
        </p:txBody>
      </p:sp>
      <p:sp>
        <p:nvSpPr>
          <p:cNvPr id="3" name="Footer Placeholder 2">
            <a:extLst>
              <a:ext uri="{FF2B5EF4-FFF2-40B4-BE49-F238E27FC236}">
                <a16:creationId xmlns:a16="http://schemas.microsoft.com/office/drawing/2014/main" id="{57BDA674-9E3C-DC28-5A33-6A9295EBCA47}"/>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CA4B6937-B000-44D3-7D04-33BE114EA014}"/>
              </a:ext>
            </a:extLst>
          </p:cNvPr>
          <p:cNvSpPr>
            <a:spLocks noGrp="1"/>
          </p:cNvSpPr>
          <p:nvPr>
            <p:ph type="sldNum" sz="quarter" idx="12"/>
          </p:nvPr>
        </p:nvSpPr>
        <p:spPr/>
        <p:txBody>
          <a:bodyPr/>
          <a:lstStyle/>
          <a:p>
            <a:fld id="{14F1411D-0280-154F-AEAC-4C20B7AA46B2}" type="slidenum">
              <a:rPr lang="nl-NL" smtClean="0"/>
              <a:t>39</a:t>
            </a:fld>
            <a:endParaRPr lang="nl-NL"/>
          </a:p>
        </p:txBody>
      </p:sp>
      <p:pic>
        <p:nvPicPr>
          <p:cNvPr id="15" name="Picture Placeholder 14" descr="A child filling a drink into a barrel&#10;&#10;AI-generated content may be incorrect.">
            <a:extLst>
              <a:ext uri="{FF2B5EF4-FFF2-40B4-BE49-F238E27FC236}">
                <a16:creationId xmlns:a16="http://schemas.microsoft.com/office/drawing/2014/main" id="{8DF89AC4-8811-3E2F-50A7-8637CC2858BB}"/>
              </a:ext>
            </a:extLst>
          </p:cNvPr>
          <p:cNvPicPr>
            <a:picLocks noGrp="1" noChangeAspect="1"/>
          </p:cNvPicPr>
          <p:nvPr>
            <p:ph type="pic" idx="1"/>
          </p:nvPr>
        </p:nvPicPr>
        <p:blipFill>
          <a:blip r:embed="rId3"/>
          <a:srcRect t="15173" b="15173"/>
          <a:stretch>
            <a:fillRect/>
          </a:stretch>
        </p:blipFill>
        <p:spPr/>
      </p:pic>
      <p:pic>
        <p:nvPicPr>
          <p:cNvPr id="13" name="Picture Placeholder 12">
            <a:extLst>
              <a:ext uri="{FF2B5EF4-FFF2-40B4-BE49-F238E27FC236}">
                <a16:creationId xmlns:a16="http://schemas.microsoft.com/office/drawing/2014/main" id="{27775D45-EC85-D1B7-E895-B47634DB007B}"/>
              </a:ext>
            </a:extLst>
          </p:cNvPr>
          <p:cNvPicPr>
            <a:picLocks noGrp="1" noChangeAspect="1"/>
          </p:cNvPicPr>
          <p:nvPr>
            <p:ph type="pic" idx="14"/>
          </p:nvPr>
        </p:nvPicPr>
        <p:blipFill rotWithShape="1">
          <a:blip r:embed="rId4"/>
          <a:srcRect l="16581" r="25707"/>
          <a:stretch>
            <a:fillRect/>
          </a:stretch>
        </p:blipFill>
        <p:spPr>
          <a:xfrm>
            <a:off x="3222751" y="1440000"/>
            <a:ext cx="2698877" cy="2630494"/>
          </a:xfrm>
        </p:spPr>
      </p:pic>
      <p:sp>
        <p:nvSpPr>
          <p:cNvPr id="8" name="Text Placeholder 7">
            <a:extLst>
              <a:ext uri="{FF2B5EF4-FFF2-40B4-BE49-F238E27FC236}">
                <a16:creationId xmlns:a16="http://schemas.microsoft.com/office/drawing/2014/main" id="{A02EEDB1-0B7B-3F20-6B3E-1C951A981C8A}"/>
              </a:ext>
            </a:extLst>
          </p:cNvPr>
          <p:cNvSpPr>
            <a:spLocks noGrp="1"/>
          </p:cNvSpPr>
          <p:nvPr>
            <p:ph type="body" sz="half" idx="13"/>
          </p:nvPr>
        </p:nvSpPr>
        <p:spPr/>
        <p:txBody>
          <a:bodyPr/>
          <a:lstStyle/>
          <a:p>
            <a:r>
              <a:rPr lang="nl-NL"/>
              <a:t>Toverwater in de Efteling</a:t>
            </a:r>
          </a:p>
        </p:txBody>
      </p:sp>
      <p:sp>
        <p:nvSpPr>
          <p:cNvPr id="9" name="Text Placeholder 8">
            <a:extLst>
              <a:ext uri="{FF2B5EF4-FFF2-40B4-BE49-F238E27FC236}">
                <a16:creationId xmlns:a16="http://schemas.microsoft.com/office/drawing/2014/main" id="{EAEEA189-1E8E-D30E-9DCD-202A0C928356}"/>
              </a:ext>
            </a:extLst>
          </p:cNvPr>
          <p:cNvSpPr>
            <a:spLocks noGrp="1"/>
          </p:cNvSpPr>
          <p:nvPr>
            <p:ph type="body" sz="half" idx="21"/>
          </p:nvPr>
        </p:nvSpPr>
        <p:spPr/>
        <p:txBody>
          <a:bodyPr/>
          <a:lstStyle/>
          <a:p>
            <a:r>
              <a:rPr lang="nl-NL"/>
              <a:t>Diergaarde Blijdorp en het Nieuwe Nassen</a:t>
            </a:r>
          </a:p>
        </p:txBody>
      </p:sp>
      <p:sp>
        <p:nvSpPr>
          <p:cNvPr id="10" name="Text Placeholder 9">
            <a:extLst>
              <a:ext uri="{FF2B5EF4-FFF2-40B4-BE49-F238E27FC236}">
                <a16:creationId xmlns:a16="http://schemas.microsoft.com/office/drawing/2014/main" id="{1BDF41D7-E3ED-D2F1-D0F0-9E59F7CAD836}"/>
              </a:ext>
            </a:extLst>
          </p:cNvPr>
          <p:cNvSpPr>
            <a:spLocks noGrp="1"/>
          </p:cNvSpPr>
          <p:nvPr>
            <p:ph type="body" sz="half" idx="23"/>
          </p:nvPr>
        </p:nvSpPr>
        <p:spPr/>
        <p:txBody>
          <a:bodyPr/>
          <a:lstStyle/>
          <a:p>
            <a:r>
              <a:rPr lang="nl-NL"/>
              <a:t>Lesprogramma Apentrots van de Apenheul &amp; JOGG Apeldoorn </a:t>
            </a:r>
          </a:p>
        </p:txBody>
      </p:sp>
      <p:sp>
        <p:nvSpPr>
          <p:cNvPr id="11" name="Title 10">
            <a:extLst>
              <a:ext uri="{FF2B5EF4-FFF2-40B4-BE49-F238E27FC236}">
                <a16:creationId xmlns:a16="http://schemas.microsoft.com/office/drawing/2014/main" id="{13A07988-0C17-E527-6DF5-A1C7F2DE8657}"/>
              </a:ext>
            </a:extLst>
          </p:cNvPr>
          <p:cNvSpPr>
            <a:spLocks noGrp="1"/>
          </p:cNvSpPr>
          <p:nvPr>
            <p:ph type="title"/>
          </p:nvPr>
        </p:nvSpPr>
        <p:spPr/>
        <p:txBody>
          <a:bodyPr/>
          <a:lstStyle/>
          <a:p>
            <a:r>
              <a:rPr lang="nl-NL" dirty="0">
                <a:latin typeface="HouschkaAltBold" panose="00000700000000000000" pitchFamily="2" charset="0"/>
              </a:rPr>
              <a:t>Gezonde inspiratie </a:t>
            </a:r>
          </a:p>
        </p:txBody>
      </p:sp>
      <p:pic>
        <p:nvPicPr>
          <p:cNvPr id="16" name="Picture Placeholder 15">
            <a:extLst>
              <a:ext uri="{FF2B5EF4-FFF2-40B4-BE49-F238E27FC236}">
                <a16:creationId xmlns:a16="http://schemas.microsoft.com/office/drawing/2014/main" id="{04643167-1752-59E1-F9A8-923F0F1F0424}"/>
              </a:ext>
            </a:extLst>
          </p:cNvPr>
          <p:cNvPicPr>
            <a:picLocks noGrp="1" noChangeAspect="1"/>
          </p:cNvPicPr>
          <p:nvPr>
            <p:ph type="pic" idx="15"/>
          </p:nvPr>
        </p:nvPicPr>
        <p:blipFill>
          <a:blip r:embed="rId5"/>
          <a:srcRect l="86" r="86"/>
          <a:stretch>
            <a:fillRect/>
          </a:stretch>
        </p:blipFill>
        <p:spPr/>
      </p:pic>
    </p:spTree>
    <p:extLst>
      <p:ext uri="{BB962C8B-B14F-4D97-AF65-F5344CB8AC3E}">
        <p14:creationId xmlns:p14="http://schemas.microsoft.com/office/powerpoint/2010/main" val="27786566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326765-A71D-224B-85E0-11C0632FE3A9}"/>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71BB2066-C44D-EAB9-22CB-60F13BB8A182}"/>
              </a:ext>
            </a:extLst>
          </p:cNvPr>
          <p:cNvSpPr>
            <a:spLocks noGrp="1"/>
          </p:cNvSpPr>
          <p:nvPr>
            <p:ph type="dt" sz="half" idx="10"/>
          </p:nvPr>
        </p:nvSpPr>
        <p:spPr/>
        <p:txBody>
          <a:bodyPr/>
          <a:lstStyle/>
          <a:p>
            <a:fld id="{5F583914-FB42-5344-A1EB-EE1A95AAD0F5}" type="datetime4">
              <a:rPr lang="nl-NL" smtClean="0"/>
              <a:t>27 augustus 2026</a:t>
            </a:fld>
            <a:endParaRPr lang="nl-NL"/>
          </a:p>
        </p:txBody>
      </p:sp>
      <p:sp>
        <p:nvSpPr>
          <p:cNvPr id="4" name="Footer Placeholder 3">
            <a:extLst>
              <a:ext uri="{FF2B5EF4-FFF2-40B4-BE49-F238E27FC236}">
                <a16:creationId xmlns:a16="http://schemas.microsoft.com/office/drawing/2014/main" id="{426363F8-A0DB-E027-4DDE-7A50A747CB38}"/>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14CA3BFE-06BB-5B8F-F4AC-7E4D8AA8ACD9}"/>
              </a:ext>
            </a:extLst>
          </p:cNvPr>
          <p:cNvSpPr>
            <a:spLocks noGrp="1"/>
          </p:cNvSpPr>
          <p:nvPr>
            <p:ph type="sldNum" sz="quarter" idx="12"/>
          </p:nvPr>
        </p:nvSpPr>
        <p:spPr/>
        <p:txBody>
          <a:bodyPr/>
          <a:lstStyle/>
          <a:p>
            <a:fld id="{14F1411D-0280-154F-AEAC-4C20B7AA46B2}" type="slidenum">
              <a:rPr lang="nl-NL" smtClean="0"/>
              <a:t>4</a:t>
            </a:fld>
            <a:endParaRPr lang="nl-NL"/>
          </a:p>
        </p:txBody>
      </p:sp>
      <p:sp>
        <p:nvSpPr>
          <p:cNvPr id="6" name="Content Placeholder 5">
            <a:extLst>
              <a:ext uri="{FF2B5EF4-FFF2-40B4-BE49-F238E27FC236}">
                <a16:creationId xmlns:a16="http://schemas.microsoft.com/office/drawing/2014/main" id="{09616965-317C-D837-691F-6135E814431D}"/>
              </a:ext>
            </a:extLst>
          </p:cNvPr>
          <p:cNvSpPr>
            <a:spLocks noGrp="1"/>
          </p:cNvSpPr>
          <p:nvPr>
            <p:ph idx="13"/>
          </p:nvPr>
        </p:nvSpPr>
        <p:spPr>
          <a:xfrm>
            <a:off x="360000" y="1310640"/>
            <a:ext cx="4902880" cy="3295679"/>
          </a:xfrm>
        </p:spPr>
        <p:txBody>
          <a:bodyPr/>
          <a:lstStyle/>
          <a:p>
            <a:pPr marL="251460" lvl="0" indent="-251460"/>
            <a:r>
              <a:rPr lang="nl-NL" b="1" dirty="0"/>
              <a:t>Instructies</a:t>
            </a:r>
            <a:endParaRPr lang="nl-NL" dirty="0"/>
          </a:p>
          <a:p>
            <a:pPr marL="251460" indent="-251460"/>
            <a:r>
              <a:rPr lang="nl-NL" b="1" dirty="0"/>
              <a:t>Over JOGG</a:t>
            </a:r>
            <a:endParaRPr lang="nl-NL" dirty="0"/>
          </a:p>
          <a:p>
            <a:pPr marL="251460" indent="-251460"/>
            <a:r>
              <a:rPr lang="nl-NL" b="1" dirty="0"/>
              <a:t>Lokale implementatie | De JOGG-aanpak</a:t>
            </a:r>
            <a:endParaRPr lang="nl-NL" dirty="0"/>
          </a:p>
          <a:p>
            <a:pPr marL="251460" lvl="0" indent="-251460"/>
            <a:r>
              <a:rPr lang="nl-NL" b="1" dirty="0"/>
              <a:t>Lokale implementatie | De Kind naar Gezonder Gewicht aanpak</a:t>
            </a:r>
          </a:p>
          <a:p>
            <a:pPr marL="251460" lvl="0" indent="-251460"/>
            <a:r>
              <a:rPr lang="nl-NL" b="1" dirty="0"/>
              <a:t>Landelijke Publiek Private Samenwerking</a:t>
            </a:r>
            <a:endParaRPr lang="nl-NL" dirty="0"/>
          </a:p>
          <a:p>
            <a:pPr marL="251460" lvl="0" indent="-251460"/>
            <a:r>
              <a:rPr lang="nl-NL" b="1" dirty="0"/>
              <a:t>Aan de slag als JOGG-gemeente</a:t>
            </a:r>
            <a:endParaRPr lang="nl-NL" dirty="0"/>
          </a:p>
          <a:p>
            <a:pPr marL="251460" lvl="0" indent="-251460"/>
            <a:r>
              <a:rPr lang="nl-NL" b="1" dirty="0"/>
              <a:t>Praktijkvoorbeelden uit gemeenten</a:t>
            </a:r>
            <a:endParaRPr lang="nl-NL" dirty="0"/>
          </a:p>
          <a:p>
            <a:pPr marL="251460" lvl="0" indent="-251460"/>
            <a:r>
              <a:rPr lang="nl-NL" b="1" dirty="0"/>
              <a:t>Quotes</a:t>
            </a:r>
            <a:endParaRPr lang="nl-NL" dirty="0"/>
          </a:p>
          <a:p>
            <a:pPr marL="251460" lvl="0" indent="-251460"/>
            <a:r>
              <a:rPr lang="nl-NL" b="1" dirty="0"/>
              <a:t>Provincie-slides</a:t>
            </a:r>
            <a:endParaRPr lang="nl-NL" dirty="0"/>
          </a:p>
        </p:txBody>
      </p:sp>
      <p:sp>
        <p:nvSpPr>
          <p:cNvPr id="8" name="Title 7">
            <a:extLst>
              <a:ext uri="{FF2B5EF4-FFF2-40B4-BE49-F238E27FC236}">
                <a16:creationId xmlns:a16="http://schemas.microsoft.com/office/drawing/2014/main" id="{0758C4C0-DF12-9911-B74C-2093DEB5485C}"/>
              </a:ext>
            </a:extLst>
          </p:cNvPr>
          <p:cNvSpPr>
            <a:spLocks noGrp="1"/>
          </p:cNvSpPr>
          <p:nvPr>
            <p:ph type="title"/>
          </p:nvPr>
        </p:nvSpPr>
        <p:spPr/>
        <p:txBody>
          <a:bodyPr/>
          <a:lstStyle/>
          <a:p>
            <a:r>
              <a:rPr lang="nl-NL" dirty="0">
                <a:latin typeface="HouschkaAltBold" panose="00000700000000000000" pitchFamily="2" charset="0"/>
              </a:rPr>
              <a:t>Inhoud presentatie</a:t>
            </a:r>
          </a:p>
        </p:txBody>
      </p:sp>
    </p:spTree>
    <p:extLst>
      <p:ext uri="{BB962C8B-B14F-4D97-AF65-F5344CB8AC3E}">
        <p14:creationId xmlns:p14="http://schemas.microsoft.com/office/powerpoint/2010/main" val="3058201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48DF73-35AC-3A5B-E508-D3E5FDD4D3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035BD3-C403-14D1-C534-549F9900027A}"/>
              </a:ext>
            </a:extLst>
          </p:cNvPr>
          <p:cNvSpPr>
            <a:spLocks noGrp="1"/>
          </p:cNvSpPr>
          <p:nvPr>
            <p:ph type="title"/>
          </p:nvPr>
        </p:nvSpPr>
        <p:spPr>
          <a:solidFill>
            <a:srgbClr val="7AC3E7"/>
          </a:solidFill>
        </p:spPr>
        <p:txBody>
          <a:bodyPr/>
          <a:lstStyle/>
          <a:p>
            <a:r>
              <a:rPr lang="nl-NL" sz="3200" dirty="0">
                <a:latin typeface="HouschkaAltBold" panose="00000700000000000000" pitchFamily="2" charset="0"/>
              </a:rPr>
              <a:t>Akkoord Gezonde Voeding op Scholen</a:t>
            </a:r>
          </a:p>
        </p:txBody>
      </p:sp>
      <p:sp>
        <p:nvSpPr>
          <p:cNvPr id="3" name="Date Placeholder 2">
            <a:extLst>
              <a:ext uri="{FF2B5EF4-FFF2-40B4-BE49-F238E27FC236}">
                <a16:creationId xmlns:a16="http://schemas.microsoft.com/office/drawing/2014/main" id="{249CB088-3F44-C3AA-4E2D-B8CAEB494BA9}"/>
              </a:ext>
            </a:extLst>
          </p:cNvPr>
          <p:cNvSpPr>
            <a:spLocks noGrp="1"/>
          </p:cNvSpPr>
          <p:nvPr>
            <p:ph type="dt" sz="half" idx="10"/>
          </p:nvPr>
        </p:nvSpPr>
        <p:spPr/>
        <p:txBody>
          <a:bodyPr/>
          <a:lstStyle/>
          <a:p>
            <a:fld id="{4929926B-3126-E446-9C4D-3CDD5194BF3F}" type="datetime4">
              <a:rPr lang="nl-NL" smtClean="0"/>
              <a:t>27 augustus 2026</a:t>
            </a:fld>
            <a:endParaRPr lang="nl-NL"/>
          </a:p>
        </p:txBody>
      </p:sp>
      <p:sp>
        <p:nvSpPr>
          <p:cNvPr id="4" name="Footer Placeholder 3">
            <a:extLst>
              <a:ext uri="{FF2B5EF4-FFF2-40B4-BE49-F238E27FC236}">
                <a16:creationId xmlns:a16="http://schemas.microsoft.com/office/drawing/2014/main" id="{45A3369C-2C65-924E-6FC0-7B1B7840FCE9}"/>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98B8F34E-CB4E-7F8D-ED62-D823D5D8CF4F}"/>
              </a:ext>
            </a:extLst>
          </p:cNvPr>
          <p:cNvSpPr>
            <a:spLocks noGrp="1"/>
          </p:cNvSpPr>
          <p:nvPr>
            <p:ph type="sldNum" sz="quarter" idx="12"/>
          </p:nvPr>
        </p:nvSpPr>
        <p:spPr/>
        <p:txBody>
          <a:bodyPr/>
          <a:lstStyle/>
          <a:p>
            <a:fld id="{14F1411D-0280-154F-AEAC-4C20B7AA46B2}" type="slidenum">
              <a:rPr lang="nl-NL" smtClean="0"/>
              <a:t>40</a:t>
            </a:fld>
            <a:endParaRPr lang="nl-NL"/>
          </a:p>
        </p:txBody>
      </p:sp>
      <p:sp>
        <p:nvSpPr>
          <p:cNvPr id="6" name="Text Placeholder 5">
            <a:extLst>
              <a:ext uri="{FF2B5EF4-FFF2-40B4-BE49-F238E27FC236}">
                <a16:creationId xmlns:a16="http://schemas.microsoft.com/office/drawing/2014/main" id="{D4AFA0DC-3901-DA28-BC9F-8EFFDA0B09FB}"/>
              </a:ext>
            </a:extLst>
          </p:cNvPr>
          <p:cNvSpPr>
            <a:spLocks noGrp="1"/>
          </p:cNvSpPr>
          <p:nvPr>
            <p:ph type="body" sz="half" idx="2"/>
          </p:nvPr>
        </p:nvSpPr>
        <p:spPr>
          <a:xfrm>
            <a:off x="493040" y="1997409"/>
            <a:ext cx="3846355" cy="2428847"/>
          </a:xfrm>
        </p:spPr>
        <p:txBody>
          <a:bodyPr/>
          <a:lstStyle/>
          <a:p>
            <a:pPr marL="285750" indent="-285750">
              <a:buClr>
                <a:schemeClr val="tx1"/>
              </a:buClr>
              <a:buFont typeface="Arial" panose="020B0604020202020204" pitchFamily="34" charset="0"/>
              <a:buChar char="•"/>
            </a:pPr>
            <a:r>
              <a:rPr lang="nl-NL" dirty="0"/>
              <a:t>Op het voorgezet onderwijs (VO) en middelbaar onderwijs (MBO). </a:t>
            </a:r>
          </a:p>
          <a:p>
            <a:pPr marL="285750" indent="-285750">
              <a:buClr>
                <a:schemeClr val="tx1"/>
              </a:buClr>
              <a:buFont typeface="Arial" panose="020B0604020202020204" pitchFamily="34" charset="0"/>
              <a:buChar char="•"/>
            </a:pPr>
            <a:r>
              <a:rPr lang="nl-NL" dirty="0"/>
              <a:t>Cateraars, automatenleveranciers, productleveranciers &amp; waterbedrijven werken stapsgewijs toe naar een gezonder aanbod.</a:t>
            </a:r>
          </a:p>
          <a:p>
            <a:pPr marL="285750" indent="-285750">
              <a:buClr>
                <a:schemeClr val="tx1"/>
              </a:buClr>
              <a:buFont typeface="Arial" panose="020B0604020202020204" pitchFamily="34" charset="0"/>
              <a:buChar char="•"/>
            </a:pPr>
            <a:r>
              <a:rPr lang="nl-NL" dirty="0"/>
              <a:t>Volgens richtlijnen van het kennispartner Het Voedingscentrum</a:t>
            </a:r>
          </a:p>
          <a:p>
            <a:pPr marL="285750" indent="-285750">
              <a:buClr>
                <a:schemeClr val="tx1"/>
              </a:buClr>
              <a:buFont typeface="Arial" panose="020B0604020202020204" pitchFamily="34" charset="0"/>
              <a:buChar char="•"/>
            </a:pPr>
            <a:r>
              <a:rPr lang="nl-NL" dirty="0"/>
              <a:t>De partijen delen hun ervaringen en inspiratie tijdens bijeenkomsten.</a:t>
            </a:r>
          </a:p>
          <a:p>
            <a:endParaRPr lang="nl-NL" dirty="0"/>
          </a:p>
        </p:txBody>
      </p:sp>
      <p:pic>
        <p:nvPicPr>
          <p:cNvPr id="9" name="Picture Placeholder 8" descr="A close-up of a variety of food&#10;&#10;AI-generated content may be incorrect.">
            <a:extLst>
              <a:ext uri="{FF2B5EF4-FFF2-40B4-BE49-F238E27FC236}">
                <a16:creationId xmlns:a16="http://schemas.microsoft.com/office/drawing/2014/main" id="{7E214F1B-E193-0EF7-D915-6A5AFA85A6CE}"/>
              </a:ext>
            </a:extLst>
          </p:cNvPr>
          <p:cNvPicPr>
            <a:picLocks noGrp="1" noChangeAspect="1"/>
          </p:cNvPicPr>
          <p:nvPr>
            <p:ph type="pic" idx="1"/>
          </p:nvPr>
        </p:nvPicPr>
        <p:blipFill>
          <a:blip r:embed="rId3"/>
          <a:srcRect l="19597" r="19597"/>
          <a:stretch>
            <a:fillRect/>
          </a:stretch>
        </p:blipFill>
        <p:spPr/>
      </p:pic>
    </p:spTree>
    <p:extLst>
      <p:ext uri="{BB962C8B-B14F-4D97-AF65-F5344CB8AC3E}">
        <p14:creationId xmlns:p14="http://schemas.microsoft.com/office/powerpoint/2010/main" val="21596389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2761A1-4988-2294-38F3-5619137D8561}"/>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1365066D-813B-57B7-387D-25F9C69E57AE}"/>
              </a:ext>
            </a:extLst>
          </p:cNvPr>
          <p:cNvSpPr>
            <a:spLocks noGrp="1"/>
          </p:cNvSpPr>
          <p:nvPr>
            <p:ph type="dt" sz="half" idx="10"/>
          </p:nvPr>
        </p:nvSpPr>
        <p:spPr/>
        <p:txBody>
          <a:bodyPr/>
          <a:lstStyle/>
          <a:p>
            <a:fld id="{4929926B-3126-E446-9C4D-3CDD5194BF3F}" type="datetime4">
              <a:rPr lang="nl-NL" smtClean="0"/>
              <a:t>27 augustus 2026</a:t>
            </a:fld>
            <a:endParaRPr lang="nl-NL"/>
          </a:p>
        </p:txBody>
      </p:sp>
      <p:sp>
        <p:nvSpPr>
          <p:cNvPr id="3" name="Footer Placeholder 2">
            <a:extLst>
              <a:ext uri="{FF2B5EF4-FFF2-40B4-BE49-F238E27FC236}">
                <a16:creationId xmlns:a16="http://schemas.microsoft.com/office/drawing/2014/main" id="{7CAF67F7-F610-639A-AC12-799A399675AD}"/>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1B3A2508-DD5F-CED8-783E-F91F2CA1BECD}"/>
              </a:ext>
            </a:extLst>
          </p:cNvPr>
          <p:cNvSpPr>
            <a:spLocks noGrp="1"/>
          </p:cNvSpPr>
          <p:nvPr>
            <p:ph type="sldNum" sz="quarter" idx="12"/>
          </p:nvPr>
        </p:nvSpPr>
        <p:spPr/>
        <p:txBody>
          <a:bodyPr/>
          <a:lstStyle/>
          <a:p>
            <a:fld id="{14F1411D-0280-154F-AEAC-4C20B7AA46B2}" type="slidenum">
              <a:rPr lang="nl-NL" smtClean="0"/>
              <a:t>41</a:t>
            </a:fld>
            <a:endParaRPr lang="nl-NL"/>
          </a:p>
        </p:txBody>
      </p:sp>
      <p:sp>
        <p:nvSpPr>
          <p:cNvPr id="8" name="Text Placeholder 7">
            <a:extLst>
              <a:ext uri="{FF2B5EF4-FFF2-40B4-BE49-F238E27FC236}">
                <a16:creationId xmlns:a16="http://schemas.microsoft.com/office/drawing/2014/main" id="{438E0D0F-A782-62B3-84F8-A138073AB004}"/>
              </a:ext>
            </a:extLst>
          </p:cNvPr>
          <p:cNvSpPr>
            <a:spLocks noGrp="1"/>
          </p:cNvSpPr>
          <p:nvPr>
            <p:ph type="body" sz="half" idx="13"/>
          </p:nvPr>
        </p:nvSpPr>
        <p:spPr>
          <a:xfrm>
            <a:off x="379372" y="4176000"/>
            <a:ext cx="2557296" cy="612000"/>
          </a:xfrm>
        </p:spPr>
        <p:txBody>
          <a:bodyPr/>
          <a:lstStyle/>
          <a:p>
            <a:r>
              <a:rPr lang="nl-NL"/>
              <a:t>Productontwikkeling volgens de Richtlijnen van het Voedingscentrum</a:t>
            </a:r>
          </a:p>
        </p:txBody>
      </p:sp>
      <p:sp>
        <p:nvSpPr>
          <p:cNvPr id="9" name="Text Placeholder 8">
            <a:extLst>
              <a:ext uri="{FF2B5EF4-FFF2-40B4-BE49-F238E27FC236}">
                <a16:creationId xmlns:a16="http://schemas.microsoft.com/office/drawing/2014/main" id="{DE566A87-8F01-DB71-002A-42EFD90E1E8E}"/>
              </a:ext>
            </a:extLst>
          </p:cNvPr>
          <p:cNvSpPr>
            <a:spLocks noGrp="1"/>
          </p:cNvSpPr>
          <p:nvPr>
            <p:ph type="body" sz="half" idx="21"/>
          </p:nvPr>
        </p:nvSpPr>
        <p:spPr/>
        <p:txBody>
          <a:bodyPr/>
          <a:lstStyle/>
          <a:p>
            <a:r>
              <a:rPr lang="nl-NL"/>
              <a:t>Cateraars zetten in op borging van gezonde schoolkantine in bestelsystemen</a:t>
            </a:r>
          </a:p>
        </p:txBody>
      </p:sp>
      <p:sp>
        <p:nvSpPr>
          <p:cNvPr id="10" name="Text Placeholder 9">
            <a:extLst>
              <a:ext uri="{FF2B5EF4-FFF2-40B4-BE49-F238E27FC236}">
                <a16:creationId xmlns:a16="http://schemas.microsoft.com/office/drawing/2014/main" id="{FFCD6CD7-9AF2-FDDF-082A-C52AB9F0654B}"/>
              </a:ext>
            </a:extLst>
          </p:cNvPr>
          <p:cNvSpPr>
            <a:spLocks noGrp="1"/>
          </p:cNvSpPr>
          <p:nvPr>
            <p:ph type="body" sz="half" idx="23"/>
          </p:nvPr>
        </p:nvSpPr>
        <p:spPr/>
        <p:txBody>
          <a:bodyPr/>
          <a:lstStyle/>
          <a:p>
            <a:r>
              <a:rPr lang="nl-NL"/>
              <a:t>Cateraar ontwikkeld app waarmee studenten punten sparen bij aankoop gezonde producten </a:t>
            </a:r>
          </a:p>
        </p:txBody>
      </p:sp>
      <p:sp>
        <p:nvSpPr>
          <p:cNvPr id="11" name="Title 10">
            <a:extLst>
              <a:ext uri="{FF2B5EF4-FFF2-40B4-BE49-F238E27FC236}">
                <a16:creationId xmlns:a16="http://schemas.microsoft.com/office/drawing/2014/main" id="{9465E43B-E7A1-CC53-6312-D22336E9C1AC}"/>
              </a:ext>
            </a:extLst>
          </p:cNvPr>
          <p:cNvSpPr>
            <a:spLocks noGrp="1"/>
          </p:cNvSpPr>
          <p:nvPr>
            <p:ph type="title"/>
          </p:nvPr>
        </p:nvSpPr>
        <p:spPr/>
        <p:txBody>
          <a:bodyPr/>
          <a:lstStyle/>
          <a:p>
            <a:r>
              <a:rPr lang="nl-NL" dirty="0">
                <a:latin typeface="HouschkaAltBold" panose="00000700000000000000" pitchFamily="2" charset="0"/>
              </a:rPr>
              <a:t>Gezonde inspiratie </a:t>
            </a:r>
          </a:p>
        </p:txBody>
      </p:sp>
      <p:pic>
        <p:nvPicPr>
          <p:cNvPr id="5" name="Tijdelijke aanduiding voor afbeelding 4" descr="Afbeelding met voedsel, Fastfood, Keukengerei, tafelgerei&#10;&#10;Door AI gegenereerde inhoud is mogelijk onjuist.">
            <a:extLst>
              <a:ext uri="{FF2B5EF4-FFF2-40B4-BE49-F238E27FC236}">
                <a16:creationId xmlns:a16="http://schemas.microsoft.com/office/drawing/2014/main" id="{122EF5AE-6F58-1174-0233-C56CC6445176}"/>
              </a:ext>
            </a:extLst>
          </p:cNvPr>
          <p:cNvPicPr>
            <a:picLocks noGrp="1" noChangeAspect="1"/>
          </p:cNvPicPr>
          <p:nvPr>
            <p:ph type="pic" idx="1"/>
          </p:nvPr>
        </p:nvPicPr>
        <p:blipFill>
          <a:blip r:embed="rId3"/>
          <a:srcRect l="6477" r="6477"/>
          <a:stretch/>
        </p:blipFill>
        <p:spPr>
          <a:xfrm>
            <a:off x="204941" y="1446042"/>
            <a:ext cx="2873060" cy="2608725"/>
          </a:xfrm>
          <a:custGeom>
            <a:avLst/>
            <a:gdLst>
              <a:gd name="connsiteX0" fmla="*/ 333639 w 2844001"/>
              <a:gd name="connsiteY0" fmla="*/ 0 h 2630494"/>
              <a:gd name="connsiteX1" fmla="*/ 2510362 w 2844001"/>
              <a:gd name="connsiteY1" fmla="*/ 0 h 2630494"/>
              <a:gd name="connsiteX2" fmla="*/ 2844001 w 2844001"/>
              <a:gd name="connsiteY2" fmla="*/ 333433 h 2630494"/>
              <a:gd name="connsiteX3" fmla="*/ 2844001 w 2844001"/>
              <a:gd name="connsiteY3" fmla="*/ 629431 h 2630494"/>
              <a:gd name="connsiteX4" fmla="*/ 2844001 w 2844001"/>
              <a:gd name="connsiteY4" fmla="*/ 2005844 h 2630494"/>
              <a:gd name="connsiteX5" fmla="*/ 2844001 w 2844001"/>
              <a:gd name="connsiteY5" fmla="*/ 2297061 h 2630494"/>
              <a:gd name="connsiteX6" fmla="*/ 2510362 w 2844001"/>
              <a:gd name="connsiteY6" fmla="*/ 2630494 h 2630494"/>
              <a:gd name="connsiteX7" fmla="*/ 333639 w 2844001"/>
              <a:gd name="connsiteY7" fmla="*/ 2630494 h 2630494"/>
              <a:gd name="connsiteX8" fmla="*/ 0 w 2844001"/>
              <a:gd name="connsiteY8" fmla="*/ 2297061 h 2630494"/>
              <a:gd name="connsiteX9" fmla="*/ 0 w 2844001"/>
              <a:gd name="connsiteY9" fmla="*/ 2005844 h 2630494"/>
              <a:gd name="connsiteX10" fmla="*/ 0 w 2844001"/>
              <a:gd name="connsiteY10" fmla="*/ 2005844 h 2630494"/>
              <a:gd name="connsiteX11" fmla="*/ 0 w 2844001"/>
              <a:gd name="connsiteY11" fmla="*/ 333433 h 2630494"/>
              <a:gd name="connsiteX12" fmla="*/ 333639 w 2844001"/>
              <a:gd name="connsiteY12" fmla="*/ 0 h 2630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44001" h="2630494">
                <a:moveTo>
                  <a:pt x="333639" y="0"/>
                </a:moveTo>
                <a:lnTo>
                  <a:pt x="2510362" y="0"/>
                </a:lnTo>
                <a:cubicBezTo>
                  <a:pt x="2694626" y="0"/>
                  <a:pt x="2844001" y="149283"/>
                  <a:pt x="2844001" y="333433"/>
                </a:cubicBezTo>
                <a:lnTo>
                  <a:pt x="2844001" y="629431"/>
                </a:lnTo>
                <a:lnTo>
                  <a:pt x="2844001" y="2005844"/>
                </a:lnTo>
                <a:lnTo>
                  <a:pt x="2844001" y="2297061"/>
                </a:lnTo>
                <a:cubicBezTo>
                  <a:pt x="2844001" y="2481211"/>
                  <a:pt x="2694626" y="2630494"/>
                  <a:pt x="2510362" y="2630494"/>
                </a:cubicBezTo>
                <a:lnTo>
                  <a:pt x="333639" y="2630494"/>
                </a:lnTo>
                <a:cubicBezTo>
                  <a:pt x="149375" y="2630494"/>
                  <a:pt x="0" y="2481211"/>
                  <a:pt x="0" y="2297061"/>
                </a:cubicBezTo>
                <a:lnTo>
                  <a:pt x="0" y="2005844"/>
                </a:lnTo>
                <a:lnTo>
                  <a:pt x="0" y="2005844"/>
                </a:lnTo>
                <a:lnTo>
                  <a:pt x="0" y="333433"/>
                </a:lnTo>
                <a:cubicBezTo>
                  <a:pt x="0" y="149283"/>
                  <a:pt x="149375" y="0"/>
                  <a:pt x="333639" y="0"/>
                </a:cubicBezTo>
                <a:close/>
              </a:path>
            </a:pathLst>
          </a:custGeom>
          <a:solidFill>
            <a:srgbClr val="FFFFFF">
              <a:lumMod val="85000"/>
            </a:srgbClr>
          </a:solidFill>
        </p:spPr>
      </p:pic>
      <p:pic>
        <p:nvPicPr>
          <p:cNvPr id="7" name="Tijdelijke aanduiding voor afbeelding 6" descr="Mijn bestelsite moet gewoon werken” - Waarom ervaring het verschil maakt -  Frituurwereld">
            <a:extLst>
              <a:ext uri="{FF2B5EF4-FFF2-40B4-BE49-F238E27FC236}">
                <a16:creationId xmlns:a16="http://schemas.microsoft.com/office/drawing/2014/main" id="{A062667C-3D0F-6F4B-75A8-558A238598AE}"/>
              </a:ext>
            </a:extLst>
          </p:cNvPr>
          <p:cNvPicPr>
            <a:picLocks noGrp="1" noChangeAspect="1"/>
          </p:cNvPicPr>
          <p:nvPr>
            <p:ph type="pic" idx="14"/>
          </p:nvPr>
        </p:nvPicPr>
        <p:blipFill>
          <a:blip r:embed="rId4"/>
          <a:srcRect l="21095" r="21095"/>
          <a:stretch/>
        </p:blipFill>
        <p:spPr>
          <a:custGeom>
            <a:avLst/>
            <a:gdLst>
              <a:gd name="connsiteX0" fmla="*/ 333375 w 2698877"/>
              <a:gd name="connsiteY0" fmla="*/ 0 h 2630494"/>
              <a:gd name="connsiteX1" fmla="*/ 2365502 w 2698877"/>
              <a:gd name="connsiteY1" fmla="*/ 0 h 2630494"/>
              <a:gd name="connsiteX2" fmla="*/ 2698877 w 2698877"/>
              <a:gd name="connsiteY2" fmla="*/ 333433 h 2630494"/>
              <a:gd name="connsiteX3" fmla="*/ 2698877 w 2698877"/>
              <a:gd name="connsiteY3" fmla="*/ 629431 h 2630494"/>
              <a:gd name="connsiteX4" fmla="*/ 2698877 w 2698877"/>
              <a:gd name="connsiteY4" fmla="*/ 2005844 h 2630494"/>
              <a:gd name="connsiteX5" fmla="*/ 2698877 w 2698877"/>
              <a:gd name="connsiteY5" fmla="*/ 2297061 h 2630494"/>
              <a:gd name="connsiteX6" fmla="*/ 2365502 w 2698877"/>
              <a:gd name="connsiteY6" fmla="*/ 2630494 h 2630494"/>
              <a:gd name="connsiteX7" fmla="*/ 333375 w 2698877"/>
              <a:gd name="connsiteY7" fmla="*/ 2630494 h 2630494"/>
              <a:gd name="connsiteX8" fmla="*/ 0 w 2698877"/>
              <a:gd name="connsiteY8" fmla="*/ 2297061 h 2630494"/>
              <a:gd name="connsiteX9" fmla="*/ 0 w 2698877"/>
              <a:gd name="connsiteY9" fmla="*/ 2005844 h 2630494"/>
              <a:gd name="connsiteX10" fmla="*/ 0 w 2698877"/>
              <a:gd name="connsiteY10" fmla="*/ 629431 h 2630494"/>
              <a:gd name="connsiteX11" fmla="*/ 0 w 2698877"/>
              <a:gd name="connsiteY11" fmla="*/ 333433 h 2630494"/>
              <a:gd name="connsiteX12" fmla="*/ 333375 w 2698877"/>
              <a:gd name="connsiteY12" fmla="*/ 0 h 2630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8877" h="2630494">
                <a:moveTo>
                  <a:pt x="333375" y="0"/>
                </a:moveTo>
                <a:lnTo>
                  <a:pt x="2365502" y="0"/>
                </a:lnTo>
                <a:cubicBezTo>
                  <a:pt x="2549620" y="0"/>
                  <a:pt x="2698877" y="149283"/>
                  <a:pt x="2698877" y="333433"/>
                </a:cubicBezTo>
                <a:lnTo>
                  <a:pt x="2698877" y="629431"/>
                </a:lnTo>
                <a:lnTo>
                  <a:pt x="2698877" y="2005844"/>
                </a:lnTo>
                <a:lnTo>
                  <a:pt x="2698877" y="2297061"/>
                </a:lnTo>
                <a:cubicBezTo>
                  <a:pt x="2698877" y="2481211"/>
                  <a:pt x="2549620" y="2630494"/>
                  <a:pt x="2365502" y="2630494"/>
                </a:cubicBezTo>
                <a:lnTo>
                  <a:pt x="333375" y="2630494"/>
                </a:lnTo>
                <a:cubicBezTo>
                  <a:pt x="149257" y="2630494"/>
                  <a:pt x="0" y="2481211"/>
                  <a:pt x="0" y="2297061"/>
                </a:cubicBezTo>
                <a:lnTo>
                  <a:pt x="0" y="2005844"/>
                </a:lnTo>
                <a:lnTo>
                  <a:pt x="0" y="629431"/>
                </a:lnTo>
                <a:lnTo>
                  <a:pt x="0" y="333433"/>
                </a:lnTo>
                <a:cubicBezTo>
                  <a:pt x="0" y="149283"/>
                  <a:pt x="149257" y="0"/>
                  <a:pt x="333375" y="0"/>
                </a:cubicBezTo>
                <a:close/>
              </a:path>
            </a:pathLst>
          </a:custGeom>
          <a:solidFill>
            <a:srgbClr val="FFFFFF">
              <a:lumMod val="85000"/>
            </a:srgbClr>
          </a:solidFill>
        </p:spPr>
      </p:pic>
      <p:pic>
        <p:nvPicPr>
          <p:cNvPr id="13" name="Tijdelijke aanduiding voor afbeelding 12" descr="app #campus #catering #digitalmarketing | Appèl | B Corp Certified">
            <a:extLst>
              <a:ext uri="{FF2B5EF4-FFF2-40B4-BE49-F238E27FC236}">
                <a16:creationId xmlns:a16="http://schemas.microsoft.com/office/drawing/2014/main" id="{9D4E2D40-969B-F038-0094-CA68385F8690}"/>
              </a:ext>
            </a:extLst>
          </p:cNvPr>
          <p:cNvPicPr>
            <a:picLocks noGrp="1" noChangeAspect="1"/>
          </p:cNvPicPr>
          <p:nvPr>
            <p:ph type="pic" idx="15"/>
          </p:nvPr>
        </p:nvPicPr>
        <p:blipFill>
          <a:blip r:embed="rId5"/>
          <a:srcRect t="17006" b="17006"/>
          <a:stretch/>
        </p:blipFill>
        <p:spPr>
          <a:xfrm>
            <a:off x="6064502" y="1436355"/>
            <a:ext cx="2844001" cy="2618412"/>
          </a:xfrm>
          <a:custGeom>
            <a:avLst/>
            <a:gdLst>
              <a:gd name="connsiteX0" fmla="*/ 333639 w 2844001"/>
              <a:gd name="connsiteY0" fmla="*/ 0 h 2630494"/>
              <a:gd name="connsiteX1" fmla="*/ 2510362 w 2844001"/>
              <a:gd name="connsiteY1" fmla="*/ 0 h 2630494"/>
              <a:gd name="connsiteX2" fmla="*/ 2844001 w 2844001"/>
              <a:gd name="connsiteY2" fmla="*/ 333433 h 2630494"/>
              <a:gd name="connsiteX3" fmla="*/ 2844001 w 2844001"/>
              <a:gd name="connsiteY3" fmla="*/ 629431 h 2630494"/>
              <a:gd name="connsiteX4" fmla="*/ 2844001 w 2844001"/>
              <a:gd name="connsiteY4" fmla="*/ 2005844 h 2630494"/>
              <a:gd name="connsiteX5" fmla="*/ 2844001 w 2844001"/>
              <a:gd name="connsiteY5" fmla="*/ 2297061 h 2630494"/>
              <a:gd name="connsiteX6" fmla="*/ 2510362 w 2844001"/>
              <a:gd name="connsiteY6" fmla="*/ 2630494 h 2630494"/>
              <a:gd name="connsiteX7" fmla="*/ 333639 w 2844001"/>
              <a:gd name="connsiteY7" fmla="*/ 2630494 h 2630494"/>
              <a:gd name="connsiteX8" fmla="*/ 0 w 2844001"/>
              <a:gd name="connsiteY8" fmla="*/ 2297061 h 2630494"/>
              <a:gd name="connsiteX9" fmla="*/ 0 w 2844001"/>
              <a:gd name="connsiteY9" fmla="*/ 2005844 h 2630494"/>
              <a:gd name="connsiteX10" fmla="*/ 0 w 2844001"/>
              <a:gd name="connsiteY10" fmla="*/ 629431 h 2630494"/>
              <a:gd name="connsiteX11" fmla="*/ 0 w 2844001"/>
              <a:gd name="connsiteY11" fmla="*/ 333433 h 2630494"/>
              <a:gd name="connsiteX12" fmla="*/ 333639 w 2844001"/>
              <a:gd name="connsiteY12" fmla="*/ 0 h 2630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44001" h="2630494">
                <a:moveTo>
                  <a:pt x="333639" y="0"/>
                </a:moveTo>
                <a:lnTo>
                  <a:pt x="2510362" y="0"/>
                </a:lnTo>
                <a:cubicBezTo>
                  <a:pt x="2694626" y="0"/>
                  <a:pt x="2844001" y="149283"/>
                  <a:pt x="2844001" y="333433"/>
                </a:cubicBezTo>
                <a:lnTo>
                  <a:pt x="2844001" y="629431"/>
                </a:lnTo>
                <a:lnTo>
                  <a:pt x="2844001" y="2005844"/>
                </a:lnTo>
                <a:lnTo>
                  <a:pt x="2844001" y="2297061"/>
                </a:lnTo>
                <a:cubicBezTo>
                  <a:pt x="2844001" y="2481211"/>
                  <a:pt x="2694626" y="2630494"/>
                  <a:pt x="2510362" y="2630494"/>
                </a:cubicBezTo>
                <a:lnTo>
                  <a:pt x="333639" y="2630494"/>
                </a:lnTo>
                <a:cubicBezTo>
                  <a:pt x="149375" y="2630494"/>
                  <a:pt x="0" y="2481211"/>
                  <a:pt x="0" y="2297061"/>
                </a:cubicBezTo>
                <a:lnTo>
                  <a:pt x="0" y="2005844"/>
                </a:lnTo>
                <a:lnTo>
                  <a:pt x="0" y="629431"/>
                </a:lnTo>
                <a:lnTo>
                  <a:pt x="0" y="333433"/>
                </a:lnTo>
                <a:cubicBezTo>
                  <a:pt x="0" y="149283"/>
                  <a:pt x="149375" y="0"/>
                  <a:pt x="333639" y="0"/>
                </a:cubicBezTo>
                <a:close/>
              </a:path>
            </a:pathLst>
          </a:custGeom>
          <a:solidFill>
            <a:srgbClr val="FFFFFF">
              <a:lumMod val="85000"/>
            </a:srgbClr>
          </a:solidFill>
        </p:spPr>
      </p:pic>
    </p:spTree>
    <p:extLst>
      <p:ext uri="{BB962C8B-B14F-4D97-AF65-F5344CB8AC3E}">
        <p14:creationId xmlns:p14="http://schemas.microsoft.com/office/powerpoint/2010/main" val="24003114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F802A1-211C-FE3C-3371-128392A468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E0D982-D140-55C1-7481-BBA80E5F4135}"/>
              </a:ext>
            </a:extLst>
          </p:cNvPr>
          <p:cNvSpPr>
            <a:spLocks noGrp="1"/>
          </p:cNvSpPr>
          <p:nvPr>
            <p:ph type="title"/>
          </p:nvPr>
        </p:nvSpPr>
        <p:spPr>
          <a:solidFill>
            <a:srgbClr val="7AC3E7"/>
          </a:solidFill>
        </p:spPr>
        <p:txBody>
          <a:bodyPr/>
          <a:lstStyle/>
          <a:p>
            <a:r>
              <a:rPr lang="nl-NL" sz="3200" dirty="0">
                <a:latin typeface="HouschkaAltBold" panose="00000700000000000000" pitchFamily="2" charset="0"/>
              </a:rPr>
              <a:t>Convenant Gezonde Sportevenement</a:t>
            </a:r>
          </a:p>
        </p:txBody>
      </p:sp>
      <p:sp>
        <p:nvSpPr>
          <p:cNvPr id="3" name="Date Placeholder 2">
            <a:extLst>
              <a:ext uri="{FF2B5EF4-FFF2-40B4-BE49-F238E27FC236}">
                <a16:creationId xmlns:a16="http://schemas.microsoft.com/office/drawing/2014/main" id="{242760C0-8BF4-E35B-179F-5DCAD179AE90}"/>
              </a:ext>
            </a:extLst>
          </p:cNvPr>
          <p:cNvSpPr>
            <a:spLocks noGrp="1"/>
          </p:cNvSpPr>
          <p:nvPr>
            <p:ph type="dt" sz="half" idx="10"/>
          </p:nvPr>
        </p:nvSpPr>
        <p:spPr/>
        <p:txBody>
          <a:bodyPr/>
          <a:lstStyle/>
          <a:p>
            <a:fld id="{4929926B-3126-E446-9C4D-3CDD5194BF3F}" type="datetime4">
              <a:rPr lang="nl-NL" smtClean="0"/>
              <a:t>27 augustus 2026</a:t>
            </a:fld>
            <a:endParaRPr lang="nl-NL"/>
          </a:p>
        </p:txBody>
      </p:sp>
      <p:sp>
        <p:nvSpPr>
          <p:cNvPr id="4" name="Footer Placeholder 3">
            <a:extLst>
              <a:ext uri="{FF2B5EF4-FFF2-40B4-BE49-F238E27FC236}">
                <a16:creationId xmlns:a16="http://schemas.microsoft.com/office/drawing/2014/main" id="{39AC9CEB-205C-5F29-C176-0032710D8ABB}"/>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2E0C0D2C-3350-B2E3-5FF1-6B3666BBA87C}"/>
              </a:ext>
            </a:extLst>
          </p:cNvPr>
          <p:cNvSpPr>
            <a:spLocks noGrp="1"/>
          </p:cNvSpPr>
          <p:nvPr>
            <p:ph type="sldNum" sz="quarter" idx="12"/>
          </p:nvPr>
        </p:nvSpPr>
        <p:spPr/>
        <p:txBody>
          <a:bodyPr/>
          <a:lstStyle/>
          <a:p>
            <a:fld id="{14F1411D-0280-154F-AEAC-4C20B7AA46B2}" type="slidenum">
              <a:rPr lang="nl-NL" smtClean="0"/>
              <a:t>42</a:t>
            </a:fld>
            <a:endParaRPr lang="nl-NL"/>
          </a:p>
        </p:txBody>
      </p:sp>
      <p:sp>
        <p:nvSpPr>
          <p:cNvPr id="6" name="Text Placeholder 5">
            <a:extLst>
              <a:ext uri="{FF2B5EF4-FFF2-40B4-BE49-F238E27FC236}">
                <a16:creationId xmlns:a16="http://schemas.microsoft.com/office/drawing/2014/main" id="{5573154B-CC50-DEA1-CBE0-C4CEAF6F7DAF}"/>
              </a:ext>
            </a:extLst>
          </p:cNvPr>
          <p:cNvSpPr>
            <a:spLocks noGrp="1"/>
          </p:cNvSpPr>
          <p:nvPr>
            <p:ph type="body" sz="half" idx="2"/>
          </p:nvPr>
        </p:nvSpPr>
        <p:spPr>
          <a:xfrm>
            <a:off x="628650" y="1841348"/>
            <a:ext cx="3671999" cy="3068152"/>
          </a:xfrm>
        </p:spPr>
        <p:txBody>
          <a:bodyPr/>
          <a:lstStyle/>
          <a:p>
            <a:pPr marL="285750" indent="-285750">
              <a:buClr>
                <a:schemeClr val="tx1"/>
              </a:buClr>
              <a:buFont typeface="Arial" panose="020B0604020202020204" pitchFamily="34" charset="0"/>
              <a:buChar char="•"/>
            </a:pPr>
            <a:r>
              <a:rPr lang="nl-NL" dirty="0"/>
              <a:t>Sportevenementen en side-events stimuleren tot het maken van gezondere keuzes. </a:t>
            </a:r>
          </a:p>
          <a:p>
            <a:pPr marL="285750" indent="-285750">
              <a:buClr>
                <a:schemeClr val="tx1"/>
              </a:buClr>
              <a:buFont typeface="Arial" panose="020B0604020202020204" pitchFamily="34" charset="0"/>
              <a:buChar char="•"/>
            </a:pPr>
            <a:r>
              <a:rPr lang="nl-NL" dirty="0"/>
              <a:t>Sportevenementen waar (veel) kinderen worden verwacht.</a:t>
            </a:r>
          </a:p>
          <a:p>
            <a:pPr marL="285750" indent="-285750">
              <a:buClr>
                <a:schemeClr val="tx1"/>
              </a:buClr>
              <a:buFont typeface="Arial" panose="020B0604020202020204" pitchFamily="34" charset="0"/>
              <a:buChar char="•"/>
            </a:pPr>
            <a:r>
              <a:rPr lang="nl-NL" dirty="0"/>
              <a:t>Richt zich specifiek op:</a:t>
            </a:r>
          </a:p>
          <a:p>
            <a:pPr marL="628650" lvl="1" indent="-285750">
              <a:buClr>
                <a:schemeClr val="tx1"/>
              </a:buClr>
              <a:buFont typeface="Arial" panose="020B0604020202020204" pitchFamily="34" charset="0"/>
              <a:buChar char="•"/>
            </a:pPr>
            <a:r>
              <a:rPr lang="nl-NL" sz="1200" dirty="0"/>
              <a:t>gezondere voeding;</a:t>
            </a:r>
          </a:p>
          <a:p>
            <a:pPr marL="628650" lvl="1" indent="-285750">
              <a:buClr>
                <a:schemeClr val="tx1"/>
              </a:buClr>
              <a:buFont typeface="Arial" panose="020B0604020202020204" pitchFamily="34" charset="0"/>
              <a:buChar char="•"/>
            </a:pPr>
            <a:r>
              <a:rPr lang="nl-NL" sz="1200" dirty="0"/>
              <a:t>gezondere sportsponsoring;</a:t>
            </a:r>
          </a:p>
          <a:p>
            <a:pPr marL="628650" lvl="1" indent="-285750">
              <a:buClr>
                <a:schemeClr val="tx1"/>
              </a:buClr>
              <a:buFont typeface="Arial" panose="020B0604020202020204" pitchFamily="34" charset="0"/>
              <a:buChar char="•"/>
            </a:pPr>
            <a:r>
              <a:rPr lang="nl-NL" sz="1200" dirty="0"/>
              <a:t>rookvrij;</a:t>
            </a:r>
          </a:p>
          <a:p>
            <a:pPr marL="628650" lvl="1" indent="-285750">
              <a:buClr>
                <a:schemeClr val="tx1"/>
              </a:buClr>
              <a:buFont typeface="Arial" panose="020B0604020202020204" pitchFamily="34" charset="0"/>
              <a:buChar char="•"/>
            </a:pPr>
            <a:r>
              <a:rPr lang="nl-NL" sz="1200" dirty="0"/>
              <a:t>en verantwoord alcoholgebruik. </a:t>
            </a:r>
          </a:p>
          <a:p>
            <a:pPr marL="285750" indent="-285750">
              <a:buClrTx/>
              <a:buFont typeface="Arial" panose="020B0604020202020204" pitchFamily="34" charset="0"/>
              <a:buChar char="•"/>
            </a:pPr>
            <a:r>
              <a:rPr lang="nl-NL" dirty="0"/>
              <a:t>Wie zijn onderdeel van deze beweging? Sportmarketingbureaus, gemeenten, NOC*NSF</a:t>
            </a:r>
          </a:p>
        </p:txBody>
      </p:sp>
      <p:pic>
        <p:nvPicPr>
          <p:cNvPr id="9" name="Picture Placeholder 8" descr="A group of children riding bicycles&#10;&#10;AI-generated content may be incorrect.">
            <a:extLst>
              <a:ext uri="{FF2B5EF4-FFF2-40B4-BE49-F238E27FC236}">
                <a16:creationId xmlns:a16="http://schemas.microsoft.com/office/drawing/2014/main" id="{9F35A571-1F4F-C0FB-50F8-EA963684A258}"/>
              </a:ext>
            </a:extLst>
          </p:cNvPr>
          <p:cNvPicPr>
            <a:picLocks noGrp="1" noChangeAspect="1"/>
          </p:cNvPicPr>
          <p:nvPr>
            <p:ph type="pic" idx="1"/>
          </p:nvPr>
        </p:nvPicPr>
        <p:blipFill>
          <a:blip r:embed="rId3"/>
          <a:srcRect l="23991" r="23991"/>
          <a:stretch>
            <a:fillRect/>
          </a:stretch>
        </p:blipFill>
        <p:spPr/>
      </p:pic>
    </p:spTree>
    <p:extLst>
      <p:ext uri="{BB962C8B-B14F-4D97-AF65-F5344CB8AC3E}">
        <p14:creationId xmlns:p14="http://schemas.microsoft.com/office/powerpoint/2010/main" val="675445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A192F-09C5-221B-C7E2-4C3A42F27ECA}"/>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B5FF5B62-7475-95D1-5D78-BFF6BE06733F}"/>
              </a:ext>
            </a:extLst>
          </p:cNvPr>
          <p:cNvSpPr>
            <a:spLocks noGrp="1"/>
          </p:cNvSpPr>
          <p:nvPr>
            <p:ph type="dt" sz="half" idx="10"/>
          </p:nvPr>
        </p:nvSpPr>
        <p:spPr/>
        <p:txBody>
          <a:bodyPr/>
          <a:lstStyle/>
          <a:p>
            <a:fld id="{4929926B-3126-E446-9C4D-3CDD5194BF3F}" type="datetime4">
              <a:rPr lang="nl-NL" smtClean="0"/>
              <a:t>27 augustus 2026</a:t>
            </a:fld>
            <a:endParaRPr lang="nl-NL"/>
          </a:p>
        </p:txBody>
      </p:sp>
      <p:sp>
        <p:nvSpPr>
          <p:cNvPr id="3" name="Footer Placeholder 2">
            <a:extLst>
              <a:ext uri="{FF2B5EF4-FFF2-40B4-BE49-F238E27FC236}">
                <a16:creationId xmlns:a16="http://schemas.microsoft.com/office/drawing/2014/main" id="{9070C12C-ED9D-0B38-70DD-1C8831DC6788}"/>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2122F0FB-7CC6-78B9-9384-DA2614F4F454}"/>
              </a:ext>
            </a:extLst>
          </p:cNvPr>
          <p:cNvSpPr>
            <a:spLocks noGrp="1"/>
          </p:cNvSpPr>
          <p:nvPr>
            <p:ph type="sldNum" sz="quarter" idx="12"/>
          </p:nvPr>
        </p:nvSpPr>
        <p:spPr/>
        <p:txBody>
          <a:bodyPr/>
          <a:lstStyle/>
          <a:p>
            <a:fld id="{14F1411D-0280-154F-AEAC-4C20B7AA46B2}" type="slidenum">
              <a:rPr lang="nl-NL" smtClean="0"/>
              <a:t>43</a:t>
            </a:fld>
            <a:endParaRPr lang="nl-NL"/>
          </a:p>
        </p:txBody>
      </p:sp>
      <p:sp>
        <p:nvSpPr>
          <p:cNvPr id="8" name="Text Placeholder 7">
            <a:extLst>
              <a:ext uri="{FF2B5EF4-FFF2-40B4-BE49-F238E27FC236}">
                <a16:creationId xmlns:a16="http://schemas.microsoft.com/office/drawing/2014/main" id="{DF8913A7-C52B-395C-6624-89AAE8C4CA79}"/>
              </a:ext>
            </a:extLst>
          </p:cNvPr>
          <p:cNvSpPr>
            <a:spLocks noGrp="1"/>
          </p:cNvSpPr>
          <p:nvPr>
            <p:ph type="body" sz="half" idx="13"/>
          </p:nvPr>
        </p:nvSpPr>
        <p:spPr/>
        <p:txBody>
          <a:bodyPr/>
          <a:lstStyle/>
          <a:p>
            <a:r>
              <a:rPr lang="nl-NL"/>
              <a:t>Thialf laat zien dat gezond eten bij topsportevenementen wel kan</a:t>
            </a:r>
          </a:p>
        </p:txBody>
      </p:sp>
      <p:sp>
        <p:nvSpPr>
          <p:cNvPr id="9" name="Text Placeholder 8">
            <a:extLst>
              <a:ext uri="{FF2B5EF4-FFF2-40B4-BE49-F238E27FC236}">
                <a16:creationId xmlns:a16="http://schemas.microsoft.com/office/drawing/2014/main" id="{02E30503-38AC-D10C-C787-694014B2C74D}"/>
              </a:ext>
            </a:extLst>
          </p:cNvPr>
          <p:cNvSpPr>
            <a:spLocks noGrp="1"/>
          </p:cNvSpPr>
          <p:nvPr>
            <p:ph type="body" sz="half" idx="21"/>
          </p:nvPr>
        </p:nvSpPr>
        <p:spPr>
          <a:xfrm>
            <a:off x="3383998" y="4176000"/>
            <a:ext cx="2537630" cy="612000"/>
          </a:xfrm>
        </p:spPr>
        <p:txBody>
          <a:bodyPr/>
          <a:lstStyle/>
          <a:p>
            <a:r>
              <a:rPr lang="nl-NL"/>
              <a:t>Alle Drentse gemeenten gaan voor gezondere sportevenementen, EK wielrennen als vliegwiel</a:t>
            </a:r>
          </a:p>
        </p:txBody>
      </p:sp>
      <p:sp>
        <p:nvSpPr>
          <p:cNvPr id="10" name="Text Placeholder 9">
            <a:extLst>
              <a:ext uri="{FF2B5EF4-FFF2-40B4-BE49-F238E27FC236}">
                <a16:creationId xmlns:a16="http://schemas.microsoft.com/office/drawing/2014/main" id="{15C6F043-2453-6593-A338-D1653C16A6A1}"/>
              </a:ext>
            </a:extLst>
          </p:cNvPr>
          <p:cNvSpPr>
            <a:spLocks noGrp="1"/>
          </p:cNvSpPr>
          <p:nvPr>
            <p:ph type="body" sz="half" idx="23"/>
          </p:nvPr>
        </p:nvSpPr>
        <p:spPr/>
        <p:txBody>
          <a:bodyPr/>
          <a:lstStyle/>
          <a:p>
            <a:r>
              <a:rPr lang="nl-NL"/>
              <a:t>WK volleybal als katalysator voor gezonde leefstijl</a:t>
            </a:r>
          </a:p>
        </p:txBody>
      </p:sp>
      <p:sp>
        <p:nvSpPr>
          <p:cNvPr id="11" name="Title 10">
            <a:extLst>
              <a:ext uri="{FF2B5EF4-FFF2-40B4-BE49-F238E27FC236}">
                <a16:creationId xmlns:a16="http://schemas.microsoft.com/office/drawing/2014/main" id="{AF2DA609-8F0C-E254-C518-7C36D4ECFC6D}"/>
              </a:ext>
            </a:extLst>
          </p:cNvPr>
          <p:cNvSpPr>
            <a:spLocks noGrp="1"/>
          </p:cNvSpPr>
          <p:nvPr>
            <p:ph type="title"/>
          </p:nvPr>
        </p:nvSpPr>
        <p:spPr/>
        <p:txBody>
          <a:bodyPr/>
          <a:lstStyle/>
          <a:p>
            <a:r>
              <a:rPr lang="nl-NL" dirty="0">
                <a:latin typeface="HouschkaAltBold" panose="00000700000000000000" pitchFamily="2" charset="0"/>
              </a:rPr>
              <a:t>Gezonde inspiratie </a:t>
            </a:r>
          </a:p>
        </p:txBody>
      </p:sp>
      <p:pic>
        <p:nvPicPr>
          <p:cNvPr id="7" name="Picture Placeholder 6" descr="A crowd of people in a stadium&#10;&#10;AI-generated content may be incorrect.">
            <a:extLst>
              <a:ext uri="{FF2B5EF4-FFF2-40B4-BE49-F238E27FC236}">
                <a16:creationId xmlns:a16="http://schemas.microsoft.com/office/drawing/2014/main" id="{539DA4A4-55C5-6EE3-3FEE-060D73F06DBC}"/>
              </a:ext>
            </a:extLst>
          </p:cNvPr>
          <p:cNvPicPr>
            <a:picLocks noGrp="1" noChangeAspect="1"/>
          </p:cNvPicPr>
          <p:nvPr>
            <p:ph type="pic" idx="1"/>
          </p:nvPr>
        </p:nvPicPr>
        <p:blipFill>
          <a:blip r:embed="rId3"/>
          <a:srcRect l="19161" r="19161"/>
          <a:stretch>
            <a:fillRect/>
          </a:stretch>
        </p:blipFill>
        <p:spPr/>
      </p:pic>
      <p:pic>
        <p:nvPicPr>
          <p:cNvPr id="14" name="Picture Placeholder 13" descr="A group of people holding a sign&#10;&#10;AI-generated content may be incorrect.">
            <a:extLst>
              <a:ext uri="{FF2B5EF4-FFF2-40B4-BE49-F238E27FC236}">
                <a16:creationId xmlns:a16="http://schemas.microsoft.com/office/drawing/2014/main" id="{3BFF1C55-DBC2-AECC-C506-DB31EB2E558E}"/>
              </a:ext>
            </a:extLst>
          </p:cNvPr>
          <p:cNvPicPr>
            <a:picLocks noGrp="1" noChangeAspect="1"/>
          </p:cNvPicPr>
          <p:nvPr>
            <p:ph type="pic" idx="14"/>
          </p:nvPr>
        </p:nvPicPr>
        <p:blipFill>
          <a:blip r:embed="rId4"/>
          <a:srcRect l="15815" r="15815"/>
          <a:stretch>
            <a:fillRect/>
          </a:stretch>
        </p:blipFill>
        <p:spPr/>
      </p:pic>
      <p:pic>
        <p:nvPicPr>
          <p:cNvPr id="16" name="Picture Placeholder 15" descr="A person and a child holding a ball&#10;&#10;AI-generated content may be incorrect.">
            <a:extLst>
              <a:ext uri="{FF2B5EF4-FFF2-40B4-BE49-F238E27FC236}">
                <a16:creationId xmlns:a16="http://schemas.microsoft.com/office/drawing/2014/main" id="{AED5D36D-0CFE-002D-D236-D32BE6D2A60B}"/>
              </a:ext>
            </a:extLst>
          </p:cNvPr>
          <p:cNvPicPr>
            <a:picLocks noGrp="1" noChangeAspect="1"/>
          </p:cNvPicPr>
          <p:nvPr>
            <p:ph type="pic" idx="15"/>
          </p:nvPr>
        </p:nvPicPr>
        <p:blipFill>
          <a:blip r:embed="rId5"/>
          <a:srcRect l="19161" r="19161"/>
          <a:stretch>
            <a:fillRect/>
          </a:stretch>
        </p:blipFill>
        <p:spPr/>
      </p:pic>
    </p:spTree>
    <p:extLst>
      <p:ext uri="{BB962C8B-B14F-4D97-AF65-F5344CB8AC3E}">
        <p14:creationId xmlns:p14="http://schemas.microsoft.com/office/powerpoint/2010/main" val="19014042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0318E-3E97-7D16-76D5-D9D59651F721}"/>
              </a:ext>
            </a:extLst>
          </p:cNvPr>
          <p:cNvSpPr>
            <a:spLocks noGrp="1"/>
          </p:cNvSpPr>
          <p:nvPr>
            <p:ph type="title"/>
          </p:nvPr>
        </p:nvSpPr>
        <p:spPr>
          <a:solidFill>
            <a:srgbClr val="7AC3E7"/>
          </a:solidFill>
        </p:spPr>
        <p:txBody>
          <a:bodyPr/>
          <a:lstStyle/>
          <a:p>
            <a:r>
              <a:rPr lang="nl-NL" sz="4000" dirty="0">
                <a:latin typeface="HouschkaAltBold" panose="00000700000000000000" pitchFamily="2" charset="0"/>
              </a:rPr>
              <a:t>De Gezonde Basisschool van de Toekomst</a:t>
            </a:r>
          </a:p>
        </p:txBody>
      </p:sp>
      <p:sp>
        <p:nvSpPr>
          <p:cNvPr id="3" name="Date Placeholder 2">
            <a:extLst>
              <a:ext uri="{FF2B5EF4-FFF2-40B4-BE49-F238E27FC236}">
                <a16:creationId xmlns:a16="http://schemas.microsoft.com/office/drawing/2014/main" id="{08221F1C-0425-AB8B-3451-ED6316431340}"/>
              </a:ext>
            </a:extLst>
          </p:cNvPr>
          <p:cNvSpPr>
            <a:spLocks noGrp="1"/>
          </p:cNvSpPr>
          <p:nvPr>
            <p:ph type="dt" sz="half" idx="10"/>
          </p:nvPr>
        </p:nvSpPr>
        <p:spPr/>
        <p:txBody>
          <a:bodyPr/>
          <a:lstStyle/>
          <a:p>
            <a:fld id="{4929926B-3126-E446-9C4D-3CDD5194BF3F}" type="datetime4">
              <a:rPr lang="nl-NL" smtClean="0"/>
              <a:t>27 augustus 2026</a:t>
            </a:fld>
            <a:endParaRPr lang="nl-NL"/>
          </a:p>
        </p:txBody>
      </p:sp>
      <p:sp>
        <p:nvSpPr>
          <p:cNvPr id="4" name="Footer Placeholder 3">
            <a:extLst>
              <a:ext uri="{FF2B5EF4-FFF2-40B4-BE49-F238E27FC236}">
                <a16:creationId xmlns:a16="http://schemas.microsoft.com/office/drawing/2014/main" id="{FA9AB9C1-E555-B3BF-8AEE-D4F9509C542F}"/>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56075B54-2B0A-ECA6-8C48-081D786E803A}"/>
              </a:ext>
            </a:extLst>
          </p:cNvPr>
          <p:cNvSpPr>
            <a:spLocks noGrp="1"/>
          </p:cNvSpPr>
          <p:nvPr>
            <p:ph type="sldNum" sz="quarter" idx="12"/>
          </p:nvPr>
        </p:nvSpPr>
        <p:spPr/>
        <p:txBody>
          <a:bodyPr/>
          <a:lstStyle/>
          <a:p>
            <a:fld id="{14F1411D-0280-154F-AEAC-4C20B7AA46B2}" type="slidenum">
              <a:rPr lang="nl-NL" smtClean="0"/>
              <a:t>44</a:t>
            </a:fld>
            <a:endParaRPr lang="nl-NL"/>
          </a:p>
        </p:txBody>
      </p:sp>
      <p:sp>
        <p:nvSpPr>
          <p:cNvPr id="6" name="Text Placeholder 5">
            <a:extLst>
              <a:ext uri="{FF2B5EF4-FFF2-40B4-BE49-F238E27FC236}">
                <a16:creationId xmlns:a16="http://schemas.microsoft.com/office/drawing/2014/main" id="{AFE0376E-977A-14B6-89D5-53B314190028}"/>
              </a:ext>
            </a:extLst>
          </p:cNvPr>
          <p:cNvSpPr>
            <a:spLocks noGrp="1"/>
          </p:cNvSpPr>
          <p:nvPr>
            <p:ph type="body" sz="half" idx="2"/>
          </p:nvPr>
        </p:nvSpPr>
        <p:spPr>
          <a:xfrm>
            <a:off x="628650" y="2579565"/>
            <a:ext cx="3671999" cy="252000"/>
          </a:xfrm>
        </p:spPr>
        <p:txBody>
          <a:bodyPr/>
          <a:lstStyle/>
          <a:p>
            <a:pPr marL="285750" indent="-285750">
              <a:buClr>
                <a:schemeClr val="tx1"/>
              </a:buClr>
              <a:buFont typeface="Arial" panose="020B0604020202020204" pitchFamily="34" charset="0"/>
              <a:buChar char="•"/>
            </a:pPr>
            <a:r>
              <a:rPr lang="nl-NL"/>
              <a:t>Waar gezonde voeding, beweging en welzijn structureel onderdeel zijn van de schooldag. </a:t>
            </a:r>
          </a:p>
          <a:p>
            <a:pPr marL="285750" indent="-285750">
              <a:buClr>
                <a:schemeClr val="tx1"/>
              </a:buClr>
              <a:buFont typeface="Arial" panose="020B0604020202020204" pitchFamily="34" charset="0"/>
              <a:buChar char="•"/>
            </a:pPr>
            <a:r>
              <a:rPr lang="nl-NL"/>
              <a:t>Aantoonbaar effecten op gezondheid, welzijn, leesprestaties én kansengelijkheid.</a:t>
            </a:r>
            <a:r>
              <a:rPr lang="nl-NL" baseline="30000"/>
              <a:t>*</a:t>
            </a:r>
            <a:r>
              <a:rPr lang="nl-NL"/>
              <a:t> </a:t>
            </a:r>
          </a:p>
          <a:p>
            <a:pPr marL="285750" indent="-285750">
              <a:buClr>
                <a:schemeClr val="tx1"/>
              </a:buClr>
              <a:buFont typeface="Arial" panose="020B0604020202020204" pitchFamily="34" charset="0"/>
              <a:buChar char="•"/>
            </a:pPr>
            <a:r>
              <a:rPr lang="nl-NL"/>
              <a:t>JOGG en Stichting Gezonde Basisschool van de Toekomst werken hard aan verdere uitrol. </a:t>
            </a:r>
          </a:p>
          <a:p>
            <a:pPr marL="285750" indent="-285750">
              <a:buClr>
                <a:schemeClr val="tx1"/>
              </a:buClr>
              <a:buFont typeface="Arial" panose="020B0604020202020204" pitchFamily="34" charset="0"/>
              <a:buChar char="•"/>
            </a:pPr>
            <a:r>
              <a:rPr lang="nl-NL"/>
              <a:t>Gedragen door een sterke brede coalitie.  </a:t>
            </a:r>
          </a:p>
          <a:p>
            <a:pPr marL="285750" indent="-285750">
              <a:buClr>
                <a:schemeClr val="tx1"/>
              </a:buClr>
              <a:buFont typeface="Arial" panose="020B0604020202020204" pitchFamily="34" charset="0"/>
              <a:buChar char="•"/>
            </a:pPr>
            <a:endParaRPr lang="nl-NL"/>
          </a:p>
          <a:p>
            <a:pPr>
              <a:buClr>
                <a:schemeClr val="tx1"/>
              </a:buClr>
            </a:pPr>
            <a:endParaRPr lang="nl-NL" sz="900"/>
          </a:p>
          <a:p>
            <a:pPr>
              <a:buClr>
                <a:schemeClr val="tx1"/>
              </a:buClr>
            </a:pPr>
            <a:endParaRPr lang="nl-NL" sz="600"/>
          </a:p>
        </p:txBody>
      </p:sp>
      <p:pic>
        <p:nvPicPr>
          <p:cNvPr id="10" name="Picture Placeholder 9">
            <a:extLst>
              <a:ext uri="{FF2B5EF4-FFF2-40B4-BE49-F238E27FC236}">
                <a16:creationId xmlns:a16="http://schemas.microsoft.com/office/drawing/2014/main" id="{052D05CB-238A-AB0E-6CE2-CA9BFC358B07}"/>
              </a:ext>
            </a:extLst>
          </p:cNvPr>
          <p:cNvPicPr>
            <a:picLocks noGrp="1" noChangeAspect="1"/>
          </p:cNvPicPr>
          <p:nvPr>
            <p:ph type="pic" idx="1"/>
          </p:nvPr>
        </p:nvPicPr>
        <p:blipFill>
          <a:blip r:embed="rId3"/>
          <a:srcRect l="19533" r="19533"/>
          <a:stretch>
            <a:fillRect/>
          </a:stretch>
        </p:blipFill>
        <p:spPr/>
      </p:pic>
    </p:spTree>
    <p:extLst>
      <p:ext uri="{BB962C8B-B14F-4D97-AF65-F5344CB8AC3E}">
        <p14:creationId xmlns:p14="http://schemas.microsoft.com/office/powerpoint/2010/main" val="17110976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D4DB0-3B8F-D8F5-4714-10B0EC7633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DAD1B7-BEAA-ADE0-A1EA-E3B21998C2F0}"/>
              </a:ext>
            </a:extLst>
          </p:cNvPr>
          <p:cNvSpPr>
            <a:spLocks noGrp="1"/>
          </p:cNvSpPr>
          <p:nvPr>
            <p:ph type="title"/>
          </p:nvPr>
        </p:nvSpPr>
        <p:spPr>
          <a:solidFill>
            <a:srgbClr val="7AC3E7"/>
          </a:solidFill>
        </p:spPr>
        <p:txBody>
          <a:bodyPr/>
          <a:lstStyle/>
          <a:p>
            <a:r>
              <a:rPr lang="nl-NL" sz="3600" dirty="0">
                <a:latin typeface="HouschkaAltBold" panose="00000700000000000000" pitchFamily="2" charset="0"/>
              </a:rPr>
              <a:t>Gezonde Buurten</a:t>
            </a:r>
          </a:p>
        </p:txBody>
      </p:sp>
      <p:sp>
        <p:nvSpPr>
          <p:cNvPr id="3" name="Date Placeholder 2">
            <a:extLst>
              <a:ext uri="{FF2B5EF4-FFF2-40B4-BE49-F238E27FC236}">
                <a16:creationId xmlns:a16="http://schemas.microsoft.com/office/drawing/2014/main" id="{F3091475-6AA6-3500-5D9E-D6E03599254E}"/>
              </a:ext>
            </a:extLst>
          </p:cNvPr>
          <p:cNvSpPr>
            <a:spLocks noGrp="1"/>
          </p:cNvSpPr>
          <p:nvPr>
            <p:ph type="dt" sz="half" idx="10"/>
          </p:nvPr>
        </p:nvSpPr>
        <p:spPr/>
        <p:txBody>
          <a:bodyPr/>
          <a:lstStyle/>
          <a:p>
            <a:fld id="{4929926B-3126-E446-9C4D-3CDD5194BF3F}" type="datetime4">
              <a:rPr lang="nl-NL" smtClean="0"/>
              <a:t>27 augustus 2026</a:t>
            </a:fld>
            <a:endParaRPr lang="nl-NL"/>
          </a:p>
        </p:txBody>
      </p:sp>
      <p:sp>
        <p:nvSpPr>
          <p:cNvPr id="4" name="Footer Placeholder 3">
            <a:extLst>
              <a:ext uri="{FF2B5EF4-FFF2-40B4-BE49-F238E27FC236}">
                <a16:creationId xmlns:a16="http://schemas.microsoft.com/office/drawing/2014/main" id="{F7FE14DA-BCA3-6797-F6B9-E62B8030F193}"/>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4EFE40F5-6476-7F07-C28B-39E1E9F152D1}"/>
              </a:ext>
            </a:extLst>
          </p:cNvPr>
          <p:cNvSpPr>
            <a:spLocks noGrp="1"/>
          </p:cNvSpPr>
          <p:nvPr>
            <p:ph type="sldNum" sz="quarter" idx="12"/>
          </p:nvPr>
        </p:nvSpPr>
        <p:spPr/>
        <p:txBody>
          <a:bodyPr/>
          <a:lstStyle/>
          <a:p>
            <a:fld id="{14F1411D-0280-154F-AEAC-4C20B7AA46B2}" type="slidenum">
              <a:rPr lang="nl-NL" smtClean="0"/>
              <a:t>45</a:t>
            </a:fld>
            <a:endParaRPr lang="nl-NL"/>
          </a:p>
        </p:txBody>
      </p:sp>
      <p:sp>
        <p:nvSpPr>
          <p:cNvPr id="6" name="Text Placeholder 5">
            <a:extLst>
              <a:ext uri="{FF2B5EF4-FFF2-40B4-BE49-F238E27FC236}">
                <a16:creationId xmlns:a16="http://schemas.microsoft.com/office/drawing/2014/main" id="{0A7FDF70-5AAA-F2E9-681D-FB164CA3ECE0}"/>
              </a:ext>
            </a:extLst>
          </p:cNvPr>
          <p:cNvSpPr>
            <a:spLocks noGrp="1"/>
          </p:cNvSpPr>
          <p:nvPr>
            <p:ph type="body" sz="half" idx="2"/>
          </p:nvPr>
        </p:nvSpPr>
        <p:spPr>
          <a:xfrm>
            <a:off x="628650" y="1534536"/>
            <a:ext cx="3671999" cy="252000"/>
          </a:xfrm>
        </p:spPr>
        <p:txBody>
          <a:bodyPr/>
          <a:lstStyle/>
          <a:p>
            <a:pPr marL="285750" indent="-285750">
              <a:buClr>
                <a:schemeClr val="tx1"/>
              </a:buClr>
              <a:buFont typeface="Arial" panose="020B0604020202020204" pitchFamily="34" charset="0"/>
              <a:buChar char="•"/>
            </a:pPr>
            <a:r>
              <a:rPr lang="nl-NL"/>
              <a:t>In een Gezonde Buurt werken kinderen, bewoners, wijkprofessionals én de gemeente samen aan één doel: een speelse, beweegvriendelijke en groene leefomgeving.</a:t>
            </a:r>
          </a:p>
          <a:p>
            <a:pPr marL="285750" indent="-285750">
              <a:buClr>
                <a:schemeClr val="tx1"/>
              </a:buClr>
              <a:buFont typeface="Arial" panose="020B0604020202020204" pitchFamily="34" charset="0"/>
              <a:buChar char="•"/>
            </a:pPr>
            <a:r>
              <a:rPr lang="nl-NL"/>
              <a:t>Een plek waar iedereen kan bewegen &amp; spelen en waar ontmoeten en natuur centraal staan. </a:t>
            </a:r>
          </a:p>
          <a:p>
            <a:pPr marL="285750" indent="-285750">
              <a:buClr>
                <a:schemeClr val="tx1"/>
              </a:buClr>
              <a:buFont typeface="Arial" panose="020B0604020202020204" pitchFamily="34" charset="0"/>
              <a:buChar char="•"/>
            </a:pPr>
            <a:r>
              <a:rPr lang="nl-NL"/>
              <a:t>Van het begin hebben bewoners en kinderen een grote stem in het ontwerp. </a:t>
            </a:r>
            <a:endParaRPr lang="nl-NL" sz="900"/>
          </a:p>
          <a:p>
            <a:pPr>
              <a:buClr>
                <a:schemeClr val="tx1"/>
              </a:buClr>
            </a:pPr>
            <a:endParaRPr lang="nl-NL" sz="600"/>
          </a:p>
        </p:txBody>
      </p:sp>
      <p:pic>
        <p:nvPicPr>
          <p:cNvPr id="23" name="Picture Placeholder 22" descr="A child climbing a tree&#10;&#10;AI-generated content may be incorrect.">
            <a:extLst>
              <a:ext uri="{FF2B5EF4-FFF2-40B4-BE49-F238E27FC236}">
                <a16:creationId xmlns:a16="http://schemas.microsoft.com/office/drawing/2014/main" id="{43B4D48B-3DA5-C3AE-A7A0-4D3BCED380EA}"/>
              </a:ext>
            </a:extLst>
          </p:cNvPr>
          <p:cNvPicPr>
            <a:picLocks noGrp="1" noChangeAspect="1"/>
          </p:cNvPicPr>
          <p:nvPr>
            <p:ph type="pic" idx="1"/>
          </p:nvPr>
        </p:nvPicPr>
        <p:blipFill>
          <a:blip r:embed="rId3"/>
          <a:srcRect l="19649" r="19649"/>
          <a:stretch>
            <a:fillRect/>
          </a:stretch>
        </p:blipFill>
        <p:spPr/>
      </p:pic>
    </p:spTree>
    <p:extLst>
      <p:ext uri="{BB962C8B-B14F-4D97-AF65-F5344CB8AC3E}">
        <p14:creationId xmlns:p14="http://schemas.microsoft.com/office/powerpoint/2010/main" val="22178825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AA01A01-8D43-EEDD-00D9-ADB7D49D1671}"/>
              </a:ext>
            </a:extLst>
          </p:cNvPr>
          <p:cNvSpPr>
            <a:spLocks noGrp="1"/>
          </p:cNvSpPr>
          <p:nvPr>
            <p:ph type="dt" sz="half" idx="10"/>
          </p:nvPr>
        </p:nvSpPr>
        <p:spPr/>
        <p:txBody>
          <a:bodyPr/>
          <a:lstStyle/>
          <a:p>
            <a:fld id="{FA35F890-0F95-5A4A-96BA-D78C9B583BF6}" type="datetime4">
              <a:rPr lang="nl-NL" smtClean="0"/>
              <a:t>27 augustus 2026</a:t>
            </a:fld>
            <a:endParaRPr lang="nl-NL"/>
          </a:p>
        </p:txBody>
      </p:sp>
      <p:sp>
        <p:nvSpPr>
          <p:cNvPr id="3" name="Footer Placeholder 2">
            <a:extLst>
              <a:ext uri="{FF2B5EF4-FFF2-40B4-BE49-F238E27FC236}">
                <a16:creationId xmlns:a16="http://schemas.microsoft.com/office/drawing/2014/main" id="{3EA19C9F-B68C-4ED7-7E21-DB912402621A}"/>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880AE3EB-B0E6-4882-B8D5-12B9AF92446F}"/>
              </a:ext>
            </a:extLst>
          </p:cNvPr>
          <p:cNvSpPr>
            <a:spLocks noGrp="1"/>
          </p:cNvSpPr>
          <p:nvPr>
            <p:ph type="sldNum" sz="quarter" idx="12"/>
          </p:nvPr>
        </p:nvSpPr>
        <p:spPr/>
        <p:txBody>
          <a:bodyPr/>
          <a:lstStyle/>
          <a:p>
            <a:fld id="{14F1411D-0280-154F-AEAC-4C20B7AA46B2}" type="slidenum">
              <a:rPr lang="nl-NL" smtClean="0"/>
              <a:t>46</a:t>
            </a:fld>
            <a:endParaRPr lang="nl-NL"/>
          </a:p>
        </p:txBody>
      </p:sp>
      <p:sp>
        <p:nvSpPr>
          <p:cNvPr id="5" name="Title 4">
            <a:extLst>
              <a:ext uri="{FF2B5EF4-FFF2-40B4-BE49-F238E27FC236}">
                <a16:creationId xmlns:a16="http://schemas.microsoft.com/office/drawing/2014/main" id="{5D81269F-EDA7-0991-F481-E5C51C139AD4}"/>
              </a:ext>
            </a:extLst>
          </p:cNvPr>
          <p:cNvSpPr>
            <a:spLocks noGrp="1"/>
          </p:cNvSpPr>
          <p:nvPr>
            <p:ph type="ctrTitle"/>
          </p:nvPr>
        </p:nvSpPr>
        <p:spPr/>
        <p:txBody>
          <a:bodyPr/>
          <a:lstStyle/>
          <a:p>
            <a:br>
              <a:rPr lang="nl-NL" sz="7200" dirty="0">
                <a:latin typeface="HouschkaAltBold" panose="00000700000000000000" pitchFamily="2" charset="0"/>
              </a:rPr>
            </a:br>
            <a:r>
              <a:rPr lang="nl-NL" sz="7200" dirty="0">
                <a:latin typeface="HouschkaAltBold" panose="00000700000000000000" pitchFamily="2" charset="0"/>
              </a:rPr>
              <a:t>Samen aan de slag </a:t>
            </a:r>
          </a:p>
        </p:txBody>
      </p:sp>
    </p:spTree>
    <p:extLst>
      <p:ext uri="{BB962C8B-B14F-4D97-AF65-F5344CB8AC3E}">
        <p14:creationId xmlns:p14="http://schemas.microsoft.com/office/powerpoint/2010/main" val="35403823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nline Media 6" title="Brandvideo JOGG - Samen maken we gezond gewoon!">
            <a:hlinkClick r:id="" action="ppaction://media"/>
            <a:extLst>
              <a:ext uri="{FF2B5EF4-FFF2-40B4-BE49-F238E27FC236}">
                <a16:creationId xmlns:a16="http://schemas.microsoft.com/office/drawing/2014/main" id="{135C21C6-81FD-F369-CED6-8396A5EFD5B6}"/>
              </a:ext>
            </a:extLst>
          </p:cNvPr>
          <p:cNvPicPr>
            <a:picLocks noGrp="1" noRot="1" noChangeAspect="1"/>
          </p:cNvPicPr>
          <p:nvPr>
            <p:ph type="media" sz="quarter" idx="13"/>
            <a:videoFile r:link="rId1"/>
          </p:nvPr>
        </p:nvPicPr>
        <p:blipFill>
          <a:blip r:embed="rId4"/>
          <a:stretch>
            <a:fillRect/>
          </a:stretch>
        </p:blipFill>
        <p:spPr>
          <a:xfrm>
            <a:off x="19050" y="0"/>
            <a:ext cx="9104313" cy="5143500"/>
          </a:xfrm>
          <a:prstGeom prst="rect">
            <a:avLst/>
          </a:prstGeom>
        </p:spPr>
      </p:pic>
      <p:sp>
        <p:nvSpPr>
          <p:cNvPr id="3" name="Date Placeholder 2">
            <a:extLst>
              <a:ext uri="{FF2B5EF4-FFF2-40B4-BE49-F238E27FC236}">
                <a16:creationId xmlns:a16="http://schemas.microsoft.com/office/drawing/2014/main" id="{6162BD56-2CF7-847C-CED1-91F249CF9262}"/>
              </a:ext>
            </a:extLst>
          </p:cNvPr>
          <p:cNvSpPr>
            <a:spLocks noGrp="1"/>
          </p:cNvSpPr>
          <p:nvPr>
            <p:ph type="dt" sz="half" idx="10"/>
          </p:nvPr>
        </p:nvSpPr>
        <p:spPr/>
        <p:txBody>
          <a:bodyPr/>
          <a:lstStyle/>
          <a:p>
            <a:fld id="{CC636EFB-2533-F548-8285-37FF0865AA95}" type="datetime4">
              <a:rPr lang="nl-NL" smtClean="0"/>
              <a:t>27 augustus 2026</a:t>
            </a:fld>
            <a:endParaRPr lang="nl-NL"/>
          </a:p>
        </p:txBody>
      </p:sp>
      <p:sp>
        <p:nvSpPr>
          <p:cNvPr id="4" name="Footer Placeholder 3">
            <a:extLst>
              <a:ext uri="{FF2B5EF4-FFF2-40B4-BE49-F238E27FC236}">
                <a16:creationId xmlns:a16="http://schemas.microsoft.com/office/drawing/2014/main" id="{08FD0BC1-517C-0A5B-B1F4-47DD38BF442B}"/>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DF3132F0-217B-BB98-F00F-43C1D19890E7}"/>
              </a:ext>
            </a:extLst>
          </p:cNvPr>
          <p:cNvSpPr>
            <a:spLocks noGrp="1"/>
          </p:cNvSpPr>
          <p:nvPr>
            <p:ph type="sldNum" sz="quarter" idx="12"/>
          </p:nvPr>
        </p:nvSpPr>
        <p:spPr/>
        <p:txBody>
          <a:bodyPr/>
          <a:lstStyle/>
          <a:p>
            <a:fld id="{14F1411D-0280-154F-AEAC-4C20B7AA46B2}" type="slidenum">
              <a:rPr lang="nl-NL" smtClean="0"/>
              <a:t>47</a:t>
            </a:fld>
            <a:endParaRPr lang="nl-NL"/>
          </a:p>
        </p:txBody>
      </p:sp>
    </p:spTree>
    <p:extLst>
      <p:ext uri="{BB962C8B-B14F-4D97-AF65-F5344CB8AC3E}">
        <p14:creationId xmlns:p14="http://schemas.microsoft.com/office/powerpoint/2010/main" val="2007408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6CFD5F-BC7E-88B9-AA64-6FBDDB0A3E3F}"/>
              </a:ext>
            </a:extLst>
          </p:cNvPr>
          <p:cNvSpPr>
            <a:spLocks noGrp="1"/>
          </p:cNvSpPr>
          <p:nvPr>
            <p:ph type="dt" sz="half" idx="10"/>
          </p:nvPr>
        </p:nvSpPr>
        <p:spPr/>
        <p:txBody>
          <a:bodyPr/>
          <a:lstStyle/>
          <a:p>
            <a:fld id="{4929926B-3126-E446-9C4D-3CDD5194BF3F}" type="datetime4">
              <a:rPr lang="nl-NL" smtClean="0"/>
              <a:t>27 augustus 2026</a:t>
            </a:fld>
            <a:endParaRPr lang="nl-NL"/>
          </a:p>
        </p:txBody>
      </p:sp>
      <p:sp>
        <p:nvSpPr>
          <p:cNvPr id="3" name="Footer Placeholder 2">
            <a:extLst>
              <a:ext uri="{FF2B5EF4-FFF2-40B4-BE49-F238E27FC236}">
                <a16:creationId xmlns:a16="http://schemas.microsoft.com/office/drawing/2014/main" id="{5C304DA5-79C7-4E54-001C-21E54104E010}"/>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DF04E18E-A503-F1DF-C7EF-F59E6B2029B9}"/>
              </a:ext>
            </a:extLst>
          </p:cNvPr>
          <p:cNvSpPr>
            <a:spLocks noGrp="1"/>
          </p:cNvSpPr>
          <p:nvPr>
            <p:ph type="sldNum" sz="quarter" idx="12"/>
          </p:nvPr>
        </p:nvSpPr>
        <p:spPr/>
        <p:txBody>
          <a:bodyPr/>
          <a:lstStyle/>
          <a:p>
            <a:fld id="{14F1411D-0280-154F-AEAC-4C20B7AA46B2}" type="slidenum">
              <a:rPr lang="nl-NL" smtClean="0"/>
              <a:t>48</a:t>
            </a:fld>
            <a:endParaRPr lang="nl-NL"/>
          </a:p>
        </p:txBody>
      </p:sp>
      <p:sp>
        <p:nvSpPr>
          <p:cNvPr id="5" name="Text Placeholder 4">
            <a:extLst>
              <a:ext uri="{FF2B5EF4-FFF2-40B4-BE49-F238E27FC236}">
                <a16:creationId xmlns:a16="http://schemas.microsoft.com/office/drawing/2014/main" id="{41E687CA-F550-6E7D-C7D2-4B4883323BA9}"/>
              </a:ext>
            </a:extLst>
          </p:cNvPr>
          <p:cNvSpPr>
            <a:spLocks noGrp="1"/>
          </p:cNvSpPr>
          <p:nvPr>
            <p:ph type="body" sz="half" idx="17"/>
          </p:nvPr>
        </p:nvSpPr>
        <p:spPr/>
        <p:txBody>
          <a:bodyPr/>
          <a:lstStyle/>
          <a:p>
            <a:r>
              <a:rPr lang="nl-NL" dirty="0">
                <a:latin typeface="HouschkaAltBold" panose="00000700000000000000" pitchFamily="2" charset="0"/>
              </a:rPr>
              <a:t>JOGG-gemeenten</a:t>
            </a:r>
          </a:p>
        </p:txBody>
      </p:sp>
      <p:sp>
        <p:nvSpPr>
          <p:cNvPr id="6" name="Title 5">
            <a:extLst>
              <a:ext uri="{FF2B5EF4-FFF2-40B4-BE49-F238E27FC236}">
                <a16:creationId xmlns:a16="http://schemas.microsoft.com/office/drawing/2014/main" id="{DD5C3E40-F0CE-FCF9-0540-C83407BA1BF7}"/>
              </a:ext>
            </a:extLst>
          </p:cNvPr>
          <p:cNvSpPr>
            <a:spLocks noGrp="1"/>
          </p:cNvSpPr>
          <p:nvPr>
            <p:ph type="title"/>
          </p:nvPr>
        </p:nvSpPr>
        <p:spPr/>
        <p:txBody>
          <a:bodyPr/>
          <a:lstStyle/>
          <a:p>
            <a:r>
              <a:rPr lang="en-NL" dirty="0">
                <a:latin typeface="HouschkaAltBold" panose="00000700000000000000" pitchFamily="2" charset="0"/>
              </a:rPr>
              <a:t>Noord-Holland</a:t>
            </a:r>
          </a:p>
        </p:txBody>
      </p:sp>
      <p:sp>
        <p:nvSpPr>
          <p:cNvPr id="7" name="Text Placeholder 6">
            <a:extLst>
              <a:ext uri="{FF2B5EF4-FFF2-40B4-BE49-F238E27FC236}">
                <a16:creationId xmlns:a16="http://schemas.microsoft.com/office/drawing/2014/main" id="{A0E1D1C6-B661-6701-C08F-5FAC9A52E093}"/>
              </a:ext>
            </a:extLst>
          </p:cNvPr>
          <p:cNvSpPr>
            <a:spLocks noGrp="1"/>
          </p:cNvSpPr>
          <p:nvPr>
            <p:ph type="body" sz="half" idx="18"/>
          </p:nvPr>
        </p:nvSpPr>
        <p:spPr/>
        <p:txBody>
          <a:bodyPr/>
          <a:lstStyle/>
          <a:p>
            <a:r>
              <a:rPr lang="en-NL" dirty="0">
                <a:latin typeface="HouschkaAltBold" panose="00000700000000000000" pitchFamily="2" charset="0"/>
              </a:rPr>
              <a:t>Stakeholders</a:t>
            </a:r>
          </a:p>
        </p:txBody>
      </p:sp>
      <p:sp>
        <p:nvSpPr>
          <p:cNvPr id="8" name="Text Placeholder 7">
            <a:extLst>
              <a:ext uri="{FF2B5EF4-FFF2-40B4-BE49-F238E27FC236}">
                <a16:creationId xmlns:a16="http://schemas.microsoft.com/office/drawing/2014/main" id="{E264FD76-0BAD-99DE-8DD6-7BB2FE80C86A}"/>
              </a:ext>
            </a:extLst>
          </p:cNvPr>
          <p:cNvSpPr>
            <a:spLocks noGrp="1"/>
          </p:cNvSpPr>
          <p:nvPr>
            <p:ph type="body" sz="half" idx="13"/>
          </p:nvPr>
        </p:nvSpPr>
        <p:spPr/>
        <p:txBody>
          <a:bodyPr/>
          <a:lstStyle/>
          <a:p>
            <a:r>
              <a:rPr lang="en-NL"/>
              <a:t>Gemeente</a:t>
            </a:r>
          </a:p>
        </p:txBody>
      </p:sp>
      <p:pic>
        <p:nvPicPr>
          <p:cNvPr id="12" name="Picture Placeholder 11" descr="A map of the netherlands&#10;&#10;AI-generated content may be incorrect.">
            <a:extLst>
              <a:ext uri="{FF2B5EF4-FFF2-40B4-BE49-F238E27FC236}">
                <a16:creationId xmlns:a16="http://schemas.microsoft.com/office/drawing/2014/main" id="{330CF2D7-85C3-6520-809B-146B46CA2288}"/>
              </a:ext>
            </a:extLst>
          </p:cNvPr>
          <p:cNvPicPr>
            <a:picLocks noGrp="1" noChangeAspect="1"/>
          </p:cNvPicPr>
          <p:nvPr>
            <p:ph type="pic" idx="15"/>
          </p:nvPr>
        </p:nvPicPr>
        <p:blipFill>
          <a:blip r:embed="rId3"/>
          <a:srcRect t="137" b="137"/>
          <a:stretch>
            <a:fillRect/>
          </a:stretch>
        </p:blipFill>
        <p:spPr/>
      </p:pic>
      <p:sp>
        <p:nvSpPr>
          <p:cNvPr id="10" name="Text Placeholder 9">
            <a:extLst>
              <a:ext uri="{FF2B5EF4-FFF2-40B4-BE49-F238E27FC236}">
                <a16:creationId xmlns:a16="http://schemas.microsoft.com/office/drawing/2014/main" id="{5A284A7D-22A1-CE07-EEEB-5B6A005C1946}"/>
              </a:ext>
            </a:extLst>
          </p:cNvPr>
          <p:cNvSpPr>
            <a:spLocks noGrp="1"/>
          </p:cNvSpPr>
          <p:nvPr>
            <p:ph type="body" sz="half" idx="19"/>
          </p:nvPr>
        </p:nvSpPr>
        <p:spPr/>
        <p:txBody>
          <a:bodyPr/>
          <a:lstStyle/>
          <a:p>
            <a:r>
              <a:rPr lang="nl-NL"/>
              <a:t>GGD</a:t>
            </a:r>
          </a:p>
          <a:p>
            <a:endParaRPr lang="en-NL"/>
          </a:p>
        </p:txBody>
      </p:sp>
    </p:spTree>
    <p:extLst>
      <p:ext uri="{BB962C8B-B14F-4D97-AF65-F5344CB8AC3E}">
        <p14:creationId xmlns:p14="http://schemas.microsoft.com/office/powerpoint/2010/main" val="18105516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1655A-9049-19EE-2F09-596F79371CDB}"/>
              </a:ext>
            </a:extLst>
          </p:cNvPr>
          <p:cNvSpPr>
            <a:spLocks noGrp="1"/>
          </p:cNvSpPr>
          <p:nvPr>
            <p:ph type="title"/>
          </p:nvPr>
        </p:nvSpPr>
        <p:spPr/>
        <p:txBody>
          <a:bodyPr/>
          <a:lstStyle/>
          <a:p>
            <a:r>
              <a:rPr lang="nl-NL" sz="3600" dirty="0">
                <a:latin typeface="HouschkaAltBold" panose="00000700000000000000" pitchFamily="2" charset="0"/>
              </a:rPr>
              <a:t>Dé JOGG- &amp; kind naar Gezond Gewicht aanpak versterken elkaar</a:t>
            </a:r>
          </a:p>
        </p:txBody>
      </p:sp>
      <p:sp>
        <p:nvSpPr>
          <p:cNvPr id="3" name="Date Placeholder 2">
            <a:extLst>
              <a:ext uri="{FF2B5EF4-FFF2-40B4-BE49-F238E27FC236}">
                <a16:creationId xmlns:a16="http://schemas.microsoft.com/office/drawing/2014/main" id="{4E7516DF-1A03-C39A-0967-4A234F342B64}"/>
              </a:ext>
            </a:extLst>
          </p:cNvPr>
          <p:cNvSpPr>
            <a:spLocks noGrp="1"/>
          </p:cNvSpPr>
          <p:nvPr>
            <p:ph type="dt" sz="half" idx="10"/>
          </p:nvPr>
        </p:nvSpPr>
        <p:spPr/>
        <p:txBody>
          <a:bodyPr/>
          <a:lstStyle/>
          <a:p>
            <a:fld id="{5F583914-FB42-5344-A1EB-EE1A95AAD0F5}" type="datetime4">
              <a:rPr lang="nl-NL" smtClean="0"/>
              <a:t>27 augustus 2026</a:t>
            </a:fld>
            <a:endParaRPr lang="nl-NL"/>
          </a:p>
        </p:txBody>
      </p:sp>
      <p:sp>
        <p:nvSpPr>
          <p:cNvPr id="4" name="Footer Placeholder 3">
            <a:extLst>
              <a:ext uri="{FF2B5EF4-FFF2-40B4-BE49-F238E27FC236}">
                <a16:creationId xmlns:a16="http://schemas.microsoft.com/office/drawing/2014/main" id="{DB23CBDA-8691-C51A-7098-F610A88EBC99}"/>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EAFE0DE6-C620-AF9F-108D-873DBE976613}"/>
              </a:ext>
            </a:extLst>
          </p:cNvPr>
          <p:cNvSpPr>
            <a:spLocks noGrp="1"/>
          </p:cNvSpPr>
          <p:nvPr>
            <p:ph type="sldNum" sz="quarter" idx="12"/>
          </p:nvPr>
        </p:nvSpPr>
        <p:spPr/>
        <p:txBody>
          <a:bodyPr/>
          <a:lstStyle/>
          <a:p>
            <a:fld id="{14F1411D-0280-154F-AEAC-4C20B7AA46B2}" type="slidenum">
              <a:rPr lang="nl-NL" smtClean="0"/>
              <a:t>49</a:t>
            </a:fld>
            <a:endParaRPr lang="nl-NL"/>
          </a:p>
        </p:txBody>
      </p:sp>
      <p:pic>
        <p:nvPicPr>
          <p:cNvPr id="6" name="Afbeelding 5" descr="Afbeelding met tekst, schermopname, Lettertype, diagram&#10;&#10;Door AI gegenereerde inhoud is mogelijk onjuist.">
            <a:extLst>
              <a:ext uri="{FF2B5EF4-FFF2-40B4-BE49-F238E27FC236}">
                <a16:creationId xmlns:a16="http://schemas.microsoft.com/office/drawing/2014/main" id="{31EE4305-19E7-9DCF-54A2-FE37F8A0A815}"/>
              </a:ext>
            </a:extLst>
          </p:cNvPr>
          <p:cNvPicPr>
            <a:picLocks noChangeAspect="1"/>
          </p:cNvPicPr>
          <p:nvPr/>
        </p:nvPicPr>
        <p:blipFill>
          <a:blip r:embed="rId2"/>
          <a:srcRect l="6661" t="9796" r="4896" b="31147"/>
          <a:stretch>
            <a:fillRect/>
          </a:stretch>
        </p:blipFill>
        <p:spPr>
          <a:xfrm>
            <a:off x="284503" y="1428208"/>
            <a:ext cx="8574994" cy="3422468"/>
          </a:xfrm>
          <a:prstGeom prst="rect">
            <a:avLst/>
          </a:prstGeom>
        </p:spPr>
      </p:pic>
    </p:spTree>
    <p:extLst>
      <p:ext uri="{BB962C8B-B14F-4D97-AF65-F5344CB8AC3E}">
        <p14:creationId xmlns:p14="http://schemas.microsoft.com/office/powerpoint/2010/main" val="6060703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83F42-AD95-9BF2-5D7F-E5ED9F86FCDF}"/>
              </a:ext>
            </a:extLst>
          </p:cNvPr>
          <p:cNvSpPr>
            <a:spLocks noGrp="1"/>
          </p:cNvSpPr>
          <p:nvPr>
            <p:ph type="ctrTitle"/>
          </p:nvPr>
        </p:nvSpPr>
        <p:spPr/>
        <p:txBody>
          <a:bodyPr/>
          <a:lstStyle/>
          <a:p>
            <a:r>
              <a:rPr lang="nl-NL" sz="7200" dirty="0">
                <a:latin typeface="HouschkaAltBold" panose="00000700000000000000" pitchFamily="2" charset="0"/>
              </a:rPr>
              <a:t>Híer komt de titel van je presentatie</a:t>
            </a:r>
          </a:p>
        </p:txBody>
      </p:sp>
      <p:sp>
        <p:nvSpPr>
          <p:cNvPr id="3" name="Subtitle 2">
            <a:extLst>
              <a:ext uri="{FF2B5EF4-FFF2-40B4-BE49-F238E27FC236}">
                <a16:creationId xmlns:a16="http://schemas.microsoft.com/office/drawing/2014/main" id="{C995E60E-7DEE-5F54-D03E-26311AFB4B93}"/>
              </a:ext>
            </a:extLst>
          </p:cNvPr>
          <p:cNvSpPr>
            <a:spLocks noGrp="1"/>
          </p:cNvSpPr>
          <p:nvPr>
            <p:ph type="subTitle" idx="1"/>
          </p:nvPr>
        </p:nvSpPr>
        <p:spPr/>
        <p:txBody>
          <a:bodyPr/>
          <a:lstStyle/>
          <a:p>
            <a:r>
              <a:rPr lang="nl-NL" dirty="0">
                <a:latin typeface="+mn-lt"/>
              </a:rPr>
              <a:t>Ondertitel optioneel</a:t>
            </a:r>
          </a:p>
        </p:txBody>
      </p:sp>
      <p:sp>
        <p:nvSpPr>
          <p:cNvPr id="4" name="Date Placeholder 3">
            <a:extLst>
              <a:ext uri="{FF2B5EF4-FFF2-40B4-BE49-F238E27FC236}">
                <a16:creationId xmlns:a16="http://schemas.microsoft.com/office/drawing/2014/main" id="{5C6E46D1-A6E6-FD04-BDAB-BE6D2C27EE3F}"/>
              </a:ext>
            </a:extLst>
          </p:cNvPr>
          <p:cNvSpPr>
            <a:spLocks noGrp="1"/>
          </p:cNvSpPr>
          <p:nvPr>
            <p:ph type="dt" sz="half" idx="10"/>
          </p:nvPr>
        </p:nvSpPr>
        <p:spPr/>
        <p:txBody>
          <a:bodyPr/>
          <a:lstStyle/>
          <a:p>
            <a:fld id="{40ADD497-B790-6646-B0B3-65D9752D93A0}" type="datetime4">
              <a:rPr lang="nl-NL" smtClean="0"/>
              <a:t>27 augustus 2026</a:t>
            </a:fld>
            <a:endParaRPr lang="nl-NL"/>
          </a:p>
        </p:txBody>
      </p:sp>
      <p:sp>
        <p:nvSpPr>
          <p:cNvPr id="5" name="Footer Placeholder 4">
            <a:extLst>
              <a:ext uri="{FF2B5EF4-FFF2-40B4-BE49-F238E27FC236}">
                <a16:creationId xmlns:a16="http://schemas.microsoft.com/office/drawing/2014/main" id="{42D9E46E-2413-9165-FE30-1B4824A9F3A2}"/>
              </a:ext>
            </a:extLst>
          </p:cNvPr>
          <p:cNvSpPr>
            <a:spLocks noGrp="1"/>
          </p:cNvSpPr>
          <p:nvPr>
            <p:ph type="ftr" sz="quarter" idx="11"/>
          </p:nvPr>
        </p:nvSpPr>
        <p:spPr/>
        <p:txBody>
          <a:bodyPr/>
          <a:lstStyle/>
          <a:p>
            <a:r>
              <a:rPr lang="nl-NL"/>
              <a:t>Titel van de presentatie &gt; pas aan via &gt; Functie Koptekst en voettekst</a:t>
            </a:r>
          </a:p>
        </p:txBody>
      </p:sp>
      <p:sp>
        <p:nvSpPr>
          <p:cNvPr id="6" name="Slide Number Placeholder 5">
            <a:extLst>
              <a:ext uri="{FF2B5EF4-FFF2-40B4-BE49-F238E27FC236}">
                <a16:creationId xmlns:a16="http://schemas.microsoft.com/office/drawing/2014/main" id="{2D5FB394-7FDB-E3C2-8CB4-3DACCB8F12CA}"/>
              </a:ext>
            </a:extLst>
          </p:cNvPr>
          <p:cNvSpPr>
            <a:spLocks noGrp="1"/>
          </p:cNvSpPr>
          <p:nvPr>
            <p:ph type="sldNum" sz="quarter" idx="12"/>
          </p:nvPr>
        </p:nvSpPr>
        <p:spPr/>
        <p:txBody>
          <a:bodyPr/>
          <a:lstStyle/>
          <a:p>
            <a:fld id="{14F1411D-0280-154F-AEAC-4C20B7AA46B2}" type="slidenum">
              <a:rPr lang="nl-NL" smtClean="0"/>
              <a:t>5</a:t>
            </a:fld>
            <a:endParaRPr lang="nl-NL"/>
          </a:p>
        </p:txBody>
      </p:sp>
      <p:sp>
        <p:nvSpPr>
          <p:cNvPr id="7" name="Text Placeholder 6">
            <a:extLst>
              <a:ext uri="{FF2B5EF4-FFF2-40B4-BE49-F238E27FC236}">
                <a16:creationId xmlns:a16="http://schemas.microsoft.com/office/drawing/2014/main" id="{83186868-AE11-554E-D7C8-50EEB3CE01B7}"/>
              </a:ext>
            </a:extLst>
          </p:cNvPr>
          <p:cNvSpPr>
            <a:spLocks noGrp="1"/>
          </p:cNvSpPr>
          <p:nvPr>
            <p:ph type="body" sz="half" idx="16"/>
          </p:nvPr>
        </p:nvSpPr>
        <p:spPr/>
        <p:txBody>
          <a:bodyPr/>
          <a:lstStyle/>
          <a:p>
            <a:endParaRPr lang="nl-NL"/>
          </a:p>
        </p:txBody>
      </p:sp>
    </p:spTree>
    <p:extLst>
      <p:ext uri="{BB962C8B-B14F-4D97-AF65-F5344CB8AC3E}">
        <p14:creationId xmlns:p14="http://schemas.microsoft.com/office/powerpoint/2010/main" val="110990187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ECC0F-58B4-B282-AABB-B316C3BDB6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638761-9ADD-6052-10BC-0D1D3DE9A555}"/>
              </a:ext>
            </a:extLst>
          </p:cNvPr>
          <p:cNvSpPr>
            <a:spLocks noGrp="1"/>
          </p:cNvSpPr>
          <p:nvPr>
            <p:ph type="title"/>
          </p:nvPr>
        </p:nvSpPr>
        <p:spPr/>
        <p:txBody>
          <a:bodyPr/>
          <a:lstStyle/>
          <a:p>
            <a:r>
              <a:rPr lang="nl-NL" dirty="0">
                <a:latin typeface="HouschkaAltBold" panose="00000700000000000000" pitchFamily="2" charset="0"/>
              </a:rPr>
              <a:t>Rollen</a:t>
            </a:r>
            <a:r>
              <a:rPr lang="nl-NL" dirty="0"/>
              <a:t> </a:t>
            </a:r>
          </a:p>
        </p:txBody>
      </p:sp>
      <p:sp>
        <p:nvSpPr>
          <p:cNvPr id="3" name="Date Placeholder 2">
            <a:extLst>
              <a:ext uri="{FF2B5EF4-FFF2-40B4-BE49-F238E27FC236}">
                <a16:creationId xmlns:a16="http://schemas.microsoft.com/office/drawing/2014/main" id="{CD82D14D-A68F-FEB2-CB06-DF4A5E6BCAC8}"/>
              </a:ext>
            </a:extLst>
          </p:cNvPr>
          <p:cNvSpPr>
            <a:spLocks noGrp="1"/>
          </p:cNvSpPr>
          <p:nvPr>
            <p:ph type="dt" sz="half" idx="10"/>
          </p:nvPr>
        </p:nvSpPr>
        <p:spPr/>
        <p:txBody>
          <a:bodyPr/>
          <a:lstStyle/>
          <a:p>
            <a:fld id="{5F583914-FB42-5344-A1EB-EE1A95AAD0F5}" type="datetime4">
              <a:rPr lang="nl-NL" smtClean="0"/>
              <a:t>27 augustus 2026</a:t>
            </a:fld>
            <a:endParaRPr lang="nl-NL"/>
          </a:p>
        </p:txBody>
      </p:sp>
      <p:sp>
        <p:nvSpPr>
          <p:cNvPr id="4" name="Footer Placeholder 3">
            <a:extLst>
              <a:ext uri="{FF2B5EF4-FFF2-40B4-BE49-F238E27FC236}">
                <a16:creationId xmlns:a16="http://schemas.microsoft.com/office/drawing/2014/main" id="{53B59D68-1DB0-96BC-40EC-8F1C36BF3826}"/>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D1386451-3CDE-7C6A-DFAC-A7A1FB75EA98}"/>
              </a:ext>
            </a:extLst>
          </p:cNvPr>
          <p:cNvSpPr>
            <a:spLocks noGrp="1"/>
          </p:cNvSpPr>
          <p:nvPr>
            <p:ph type="sldNum" sz="quarter" idx="12"/>
          </p:nvPr>
        </p:nvSpPr>
        <p:spPr/>
        <p:txBody>
          <a:bodyPr/>
          <a:lstStyle/>
          <a:p>
            <a:fld id="{14F1411D-0280-154F-AEAC-4C20B7AA46B2}" type="slidenum">
              <a:rPr lang="nl-NL" smtClean="0"/>
              <a:t>50</a:t>
            </a:fld>
            <a:endParaRPr lang="nl-NL"/>
          </a:p>
        </p:txBody>
      </p:sp>
      <p:pic>
        <p:nvPicPr>
          <p:cNvPr id="7" name="Afbeelding 6">
            <a:extLst>
              <a:ext uri="{FF2B5EF4-FFF2-40B4-BE49-F238E27FC236}">
                <a16:creationId xmlns:a16="http://schemas.microsoft.com/office/drawing/2014/main" id="{DECEB25A-F77A-CFEC-5C3B-7ADF5E0E247A}"/>
              </a:ext>
            </a:extLst>
          </p:cNvPr>
          <p:cNvPicPr>
            <a:picLocks noChangeAspect="1"/>
          </p:cNvPicPr>
          <p:nvPr/>
        </p:nvPicPr>
        <p:blipFill>
          <a:blip r:embed="rId3"/>
          <a:srcRect b="27248"/>
          <a:stretch>
            <a:fillRect/>
          </a:stretch>
        </p:blipFill>
        <p:spPr>
          <a:xfrm>
            <a:off x="285750" y="1044000"/>
            <a:ext cx="8572500" cy="3742006"/>
          </a:xfrm>
          <a:prstGeom prst="rect">
            <a:avLst/>
          </a:prstGeom>
        </p:spPr>
      </p:pic>
    </p:spTree>
    <p:extLst>
      <p:ext uri="{BB962C8B-B14F-4D97-AF65-F5344CB8AC3E}">
        <p14:creationId xmlns:p14="http://schemas.microsoft.com/office/powerpoint/2010/main" val="325356164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DBBAF5-E95E-C679-0AA1-55317346B1D4}"/>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49B4F930-9F9E-0BE7-8A7E-462D4C306021}"/>
              </a:ext>
            </a:extLst>
          </p:cNvPr>
          <p:cNvSpPr>
            <a:spLocks noGrp="1"/>
          </p:cNvSpPr>
          <p:nvPr>
            <p:ph type="dt" sz="half" idx="10"/>
          </p:nvPr>
        </p:nvSpPr>
        <p:spPr/>
        <p:txBody>
          <a:bodyPr/>
          <a:lstStyle/>
          <a:p>
            <a:fld id="{CC636EFB-2533-F548-8285-37FF0865AA95}" type="datetime4">
              <a:rPr lang="nl-NL" smtClean="0"/>
              <a:t>27 augustus 2026</a:t>
            </a:fld>
            <a:endParaRPr lang="nl-NL"/>
          </a:p>
        </p:txBody>
      </p:sp>
      <p:sp>
        <p:nvSpPr>
          <p:cNvPr id="4" name="Footer Placeholder 3">
            <a:extLst>
              <a:ext uri="{FF2B5EF4-FFF2-40B4-BE49-F238E27FC236}">
                <a16:creationId xmlns:a16="http://schemas.microsoft.com/office/drawing/2014/main" id="{0A7228DE-74D1-C75C-75AC-BA9D19AEC3C3}"/>
              </a:ext>
            </a:extLst>
          </p:cNvPr>
          <p:cNvSpPr>
            <a:spLocks noGrp="1"/>
          </p:cNvSpPr>
          <p:nvPr>
            <p:ph type="ftr" sz="quarter" idx="11"/>
          </p:nvPr>
        </p:nvSpPr>
        <p:spPr/>
        <p:txBody>
          <a:bodyPr/>
          <a:lstStyle/>
          <a:p>
            <a:r>
              <a:rPr lang="nl-NL" dirty="0"/>
              <a:t>Titel van de presentatie &gt; pas aan via &gt; Functie Koptekst en voettekst</a:t>
            </a:r>
          </a:p>
        </p:txBody>
      </p:sp>
      <p:sp>
        <p:nvSpPr>
          <p:cNvPr id="5" name="Slide Number Placeholder 4">
            <a:extLst>
              <a:ext uri="{FF2B5EF4-FFF2-40B4-BE49-F238E27FC236}">
                <a16:creationId xmlns:a16="http://schemas.microsoft.com/office/drawing/2014/main" id="{8CB07C4F-10A6-F310-F72A-118AC74E8307}"/>
              </a:ext>
            </a:extLst>
          </p:cNvPr>
          <p:cNvSpPr>
            <a:spLocks noGrp="1"/>
          </p:cNvSpPr>
          <p:nvPr>
            <p:ph type="sldNum" sz="quarter" idx="12"/>
          </p:nvPr>
        </p:nvSpPr>
        <p:spPr/>
        <p:txBody>
          <a:bodyPr/>
          <a:lstStyle/>
          <a:p>
            <a:fld id="{14F1411D-0280-154F-AEAC-4C20B7AA46B2}" type="slidenum">
              <a:rPr lang="nl-NL" smtClean="0"/>
              <a:t>51</a:t>
            </a:fld>
            <a:endParaRPr lang="nl-NL"/>
          </a:p>
        </p:txBody>
      </p:sp>
      <p:sp>
        <p:nvSpPr>
          <p:cNvPr id="6" name="Title 5">
            <a:extLst>
              <a:ext uri="{FF2B5EF4-FFF2-40B4-BE49-F238E27FC236}">
                <a16:creationId xmlns:a16="http://schemas.microsoft.com/office/drawing/2014/main" id="{C8FACD81-407B-4A56-7AD4-F0505D86C506}"/>
              </a:ext>
            </a:extLst>
          </p:cNvPr>
          <p:cNvSpPr>
            <a:spLocks noGrp="1"/>
          </p:cNvSpPr>
          <p:nvPr>
            <p:ph type="title"/>
          </p:nvPr>
        </p:nvSpPr>
        <p:spPr/>
        <p:txBody>
          <a:bodyPr/>
          <a:lstStyle/>
          <a:p>
            <a:endParaRPr lang="nl-NL"/>
          </a:p>
        </p:txBody>
      </p:sp>
      <p:pic>
        <p:nvPicPr>
          <p:cNvPr id="10" name="Tijdelijke aanduiding voor afbeelding 9" descr="Afbeelding met tekst, schermopname, Lettertype, nummer&#10;&#10;Door AI gegenereerde inhoud is mogelijk onjuist.">
            <a:extLst>
              <a:ext uri="{FF2B5EF4-FFF2-40B4-BE49-F238E27FC236}">
                <a16:creationId xmlns:a16="http://schemas.microsoft.com/office/drawing/2014/main" id="{B2909C7E-5CFA-4E0D-F295-BB4F9368B461}"/>
              </a:ext>
            </a:extLst>
          </p:cNvPr>
          <p:cNvPicPr>
            <a:picLocks noGrp="1" noChangeAspect="1"/>
          </p:cNvPicPr>
          <p:nvPr>
            <p:ph type="pic" idx="1"/>
          </p:nvPr>
        </p:nvPicPr>
        <p:blipFill>
          <a:blip r:embed="rId3"/>
          <a:srcRect/>
          <a:stretch/>
        </p:blipFill>
        <p:spPr>
          <a:prstGeom prst="rect">
            <a:avLst/>
          </a:prstGeom>
          <a:solidFill>
            <a:srgbClr val="FFFFFF">
              <a:lumMod val="85000"/>
            </a:srgbClr>
          </a:solidFill>
        </p:spPr>
      </p:pic>
      <p:sp>
        <p:nvSpPr>
          <p:cNvPr id="12" name="Rectangle 9">
            <a:extLst>
              <a:ext uri="{FF2B5EF4-FFF2-40B4-BE49-F238E27FC236}">
                <a16:creationId xmlns:a16="http://schemas.microsoft.com/office/drawing/2014/main" id="{11C8914C-EFF6-54A3-F3D7-74388B089999}"/>
              </a:ext>
            </a:extLst>
          </p:cNvPr>
          <p:cNvSpPr/>
          <p:nvPr/>
        </p:nvSpPr>
        <p:spPr>
          <a:xfrm>
            <a:off x="2498782" y="1311615"/>
            <a:ext cx="6567055" cy="24957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86450038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5659A3-B30A-DF33-FE11-133B5E3B9B5F}"/>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BA38A17E-D80F-7133-BD56-D26DA20B69C8}"/>
              </a:ext>
            </a:extLst>
          </p:cNvPr>
          <p:cNvSpPr>
            <a:spLocks noGrp="1"/>
          </p:cNvSpPr>
          <p:nvPr>
            <p:ph type="dt" sz="half" idx="10"/>
          </p:nvPr>
        </p:nvSpPr>
        <p:spPr/>
        <p:txBody>
          <a:bodyPr/>
          <a:lstStyle/>
          <a:p>
            <a:fld id="{CC636EFB-2533-F548-8285-37FF0865AA95}" type="datetime4">
              <a:rPr lang="nl-NL" smtClean="0"/>
              <a:t>27 augustus 2026</a:t>
            </a:fld>
            <a:endParaRPr lang="nl-NL"/>
          </a:p>
        </p:txBody>
      </p:sp>
      <p:sp>
        <p:nvSpPr>
          <p:cNvPr id="4" name="Footer Placeholder 3">
            <a:extLst>
              <a:ext uri="{FF2B5EF4-FFF2-40B4-BE49-F238E27FC236}">
                <a16:creationId xmlns:a16="http://schemas.microsoft.com/office/drawing/2014/main" id="{E63FDE45-B6AF-32E6-505E-C5535C713237}"/>
              </a:ext>
            </a:extLst>
          </p:cNvPr>
          <p:cNvSpPr>
            <a:spLocks noGrp="1"/>
          </p:cNvSpPr>
          <p:nvPr>
            <p:ph type="ftr" sz="quarter" idx="11"/>
          </p:nvPr>
        </p:nvSpPr>
        <p:spPr/>
        <p:txBody>
          <a:bodyPr/>
          <a:lstStyle/>
          <a:p>
            <a:r>
              <a:rPr lang="nl-NL" dirty="0"/>
              <a:t>Titel van de presentatie &gt; pas aan via &gt; Functie Koptekst en voettekst</a:t>
            </a:r>
          </a:p>
        </p:txBody>
      </p:sp>
      <p:sp>
        <p:nvSpPr>
          <p:cNvPr id="5" name="Slide Number Placeholder 4">
            <a:extLst>
              <a:ext uri="{FF2B5EF4-FFF2-40B4-BE49-F238E27FC236}">
                <a16:creationId xmlns:a16="http://schemas.microsoft.com/office/drawing/2014/main" id="{5E33E493-C52E-6BEE-53D1-D706FA7EECEB}"/>
              </a:ext>
            </a:extLst>
          </p:cNvPr>
          <p:cNvSpPr>
            <a:spLocks noGrp="1"/>
          </p:cNvSpPr>
          <p:nvPr>
            <p:ph type="sldNum" sz="quarter" idx="12"/>
          </p:nvPr>
        </p:nvSpPr>
        <p:spPr/>
        <p:txBody>
          <a:bodyPr/>
          <a:lstStyle/>
          <a:p>
            <a:fld id="{14F1411D-0280-154F-AEAC-4C20B7AA46B2}" type="slidenum">
              <a:rPr lang="nl-NL" smtClean="0"/>
              <a:t>52</a:t>
            </a:fld>
            <a:endParaRPr lang="nl-NL"/>
          </a:p>
        </p:txBody>
      </p:sp>
      <p:sp>
        <p:nvSpPr>
          <p:cNvPr id="6" name="Title 5">
            <a:extLst>
              <a:ext uri="{FF2B5EF4-FFF2-40B4-BE49-F238E27FC236}">
                <a16:creationId xmlns:a16="http://schemas.microsoft.com/office/drawing/2014/main" id="{A251786E-5554-EDBB-D045-2820F981637B}"/>
              </a:ext>
            </a:extLst>
          </p:cNvPr>
          <p:cNvSpPr>
            <a:spLocks noGrp="1"/>
          </p:cNvSpPr>
          <p:nvPr>
            <p:ph type="title"/>
          </p:nvPr>
        </p:nvSpPr>
        <p:spPr/>
        <p:txBody>
          <a:bodyPr/>
          <a:lstStyle/>
          <a:p>
            <a:endParaRPr lang="nl-NL"/>
          </a:p>
        </p:txBody>
      </p:sp>
      <p:pic>
        <p:nvPicPr>
          <p:cNvPr id="10" name="Tijdelijke aanduiding voor afbeelding 9" descr="Afbeelding met tekst, schermopname, Lettertype, nummer&#10;&#10;Door AI gegenereerde inhoud is mogelijk onjuist.">
            <a:extLst>
              <a:ext uri="{FF2B5EF4-FFF2-40B4-BE49-F238E27FC236}">
                <a16:creationId xmlns:a16="http://schemas.microsoft.com/office/drawing/2014/main" id="{45663181-F82E-D714-F62F-1674E868293D}"/>
              </a:ext>
            </a:extLst>
          </p:cNvPr>
          <p:cNvPicPr>
            <a:picLocks noGrp="1" noChangeAspect="1"/>
          </p:cNvPicPr>
          <p:nvPr>
            <p:ph type="pic" idx="1"/>
          </p:nvPr>
        </p:nvPicPr>
        <p:blipFill>
          <a:blip r:embed="rId3"/>
          <a:srcRect/>
          <a:stretch/>
        </p:blipFill>
        <p:spPr>
          <a:prstGeom prst="rect">
            <a:avLst/>
          </a:prstGeom>
          <a:solidFill>
            <a:srgbClr val="FFFFFF">
              <a:lumMod val="85000"/>
            </a:srgbClr>
          </a:solidFill>
        </p:spPr>
      </p:pic>
      <p:sp>
        <p:nvSpPr>
          <p:cNvPr id="12" name="Rectangle 9">
            <a:extLst>
              <a:ext uri="{FF2B5EF4-FFF2-40B4-BE49-F238E27FC236}">
                <a16:creationId xmlns:a16="http://schemas.microsoft.com/office/drawing/2014/main" id="{A3E1BE40-E23A-23D9-619D-F146E8C02446}"/>
              </a:ext>
            </a:extLst>
          </p:cNvPr>
          <p:cNvSpPr/>
          <p:nvPr/>
        </p:nvSpPr>
        <p:spPr>
          <a:xfrm>
            <a:off x="3887844" y="1287803"/>
            <a:ext cx="5177993" cy="25195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28153979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F4610B-C8DF-08FB-C5C6-E1B4007220F9}"/>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B0A2676B-B2DA-1B31-49E5-F9DF1BCDEA3B}"/>
              </a:ext>
            </a:extLst>
          </p:cNvPr>
          <p:cNvSpPr>
            <a:spLocks noGrp="1"/>
          </p:cNvSpPr>
          <p:nvPr>
            <p:ph type="dt" sz="half" idx="10"/>
          </p:nvPr>
        </p:nvSpPr>
        <p:spPr/>
        <p:txBody>
          <a:bodyPr/>
          <a:lstStyle/>
          <a:p>
            <a:fld id="{CC636EFB-2533-F548-8285-37FF0865AA95}" type="datetime4">
              <a:rPr lang="nl-NL" smtClean="0"/>
              <a:t>27 augustus 2026</a:t>
            </a:fld>
            <a:endParaRPr lang="nl-NL"/>
          </a:p>
        </p:txBody>
      </p:sp>
      <p:sp>
        <p:nvSpPr>
          <p:cNvPr id="4" name="Footer Placeholder 3">
            <a:extLst>
              <a:ext uri="{FF2B5EF4-FFF2-40B4-BE49-F238E27FC236}">
                <a16:creationId xmlns:a16="http://schemas.microsoft.com/office/drawing/2014/main" id="{D3E8873F-DE17-2FBB-DB18-4638EC3B8BE1}"/>
              </a:ext>
            </a:extLst>
          </p:cNvPr>
          <p:cNvSpPr>
            <a:spLocks noGrp="1"/>
          </p:cNvSpPr>
          <p:nvPr>
            <p:ph type="ftr" sz="quarter" idx="11"/>
          </p:nvPr>
        </p:nvSpPr>
        <p:spPr/>
        <p:txBody>
          <a:bodyPr/>
          <a:lstStyle/>
          <a:p>
            <a:r>
              <a:rPr lang="nl-NL" dirty="0"/>
              <a:t>Titel van de presentatie &gt; pas aan via &gt; Functie Koptekst en voettekst</a:t>
            </a:r>
          </a:p>
        </p:txBody>
      </p:sp>
      <p:sp>
        <p:nvSpPr>
          <p:cNvPr id="5" name="Slide Number Placeholder 4">
            <a:extLst>
              <a:ext uri="{FF2B5EF4-FFF2-40B4-BE49-F238E27FC236}">
                <a16:creationId xmlns:a16="http://schemas.microsoft.com/office/drawing/2014/main" id="{BAD972C5-C086-8173-9A82-ABFB0F93C612}"/>
              </a:ext>
            </a:extLst>
          </p:cNvPr>
          <p:cNvSpPr>
            <a:spLocks noGrp="1"/>
          </p:cNvSpPr>
          <p:nvPr>
            <p:ph type="sldNum" sz="quarter" idx="12"/>
          </p:nvPr>
        </p:nvSpPr>
        <p:spPr/>
        <p:txBody>
          <a:bodyPr/>
          <a:lstStyle/>
          <a:p>
            <a:fld id="{14F1411D-0280-154F-AEAC-4C20B7AA46B2}" type="slidenum">
              <a:rPr lang="nl-NL" smtClean="0"/>
              <a:t>53</a:t>
            </a:fld>
            <a:endParaRPr lang="nl-NL"/>
          </a:p>
        </p:txBody>
      </p:sp>
      <p:sp>
        <p:nvSpPr>
          <p:cNvPr id="6" name="Title 5">
            <a:extLst>
              <a:ext uri="{FF2B5EF4-FFF2-40B4-BE49-F238E27FC236}">
                <a16:creationId xmlns:a16="http://schemas.microsoft.com/office/drawing/2014/main" id="{9B9FCD89-57B2-6A5A-202A-C3551DA34619}"/>
              </a:ext>
            </a:extLst>
          </p:cNvPr>
          <p:cNvSpPr>
            <a:spLocks noGrp="1"/>
          </p:cNvSpPr>
          <p:nvPr>
            <p:ph type="title"/>
          </p:nvPr>
        </p:nvSpPr>
        <p:spPr/>
        <p:txBody>
          <a:bodyPr/>
          <a:lstStyle/>
          <a:p>
            <a:endParaRPr lang="nl-NL"/>
          </a:p>
        </p:txBody>
      </p:sp>
      <p:pic>
        <p:nvPicPr>
          <p:cNvPr id="10" name="Tijdelijke aanduiding voor afbeelding 9" descr="Afbeelding met tekst, schermopname, Lettertype, nummer&#10;&#10;Door AI gegenereerde inhoud is mogelijk onjuist.">
            <a:extLst>
              <a:ext uri="{FF2B5EF4-FFF2-40B4-BE49-F238E27FC236}">
                <a16:creationId xmlns:a16="http://schemas.microsoft.com/office/drawing/2014/main" id="{B1219B0A-9B49-16DE-45B8-A1DE42017F89}"/>
              </a:ext>
            </a:extLst>
          </p:cNvPr>
          <p:cNvPicPr>
            <a:picLocks noGrp="1" noChangeAspect="1"/>
          </p:cNvPicPr>
          <p:nvPr>
            <p:ph type="pic" idx="1"/>
          </p:nvPr>
        </p:nvPicPr>
        <p:blipFill>
          <a:blip r:embed="rId3"/>
          <a:srcRect/>
          <a:stretch/>
        </p:blipFill>
        <p:spPr>
          <a:prstGeom prst="rect">
            <a:avLst/>
          </a:prstGeom>
          <a:solidFill>
            <a:srgbClr val="FFFFFF">
              <a:lumMod val="85000"/>
            </a:srgbClr>
          </a:solidFill>
        </p:spPr>
      </p:pic>
      <p:sp>
        <p:nvSpPr>
          <p:cNvPr id="12" name="Rectangle 9">
            <a:extLst>
              <a:ext uri="{FF2B5EF4-FFF2-40B4-BE49-F238E27FC236}">
                <a16:creationId xmlns:a16="http://schemas.microsoft.com/office/drawing/2014/main" id="{AF71B277-6BFB-0BF4-5CF7-F19A43F32614}"/>
              </a:ext>
            </a:extLst>
          </p:cNvPr>
          <p:cNvSpPr/>
          <p:nvPr/>
        </p:nvSpPr>
        <p:spPr>
          <a:xfrm>
            <a:off x="5189594" y="1287803"/>
            <a:ext cx="3876243" cy="25195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79295750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988BF4-19ED-A649-A0C8-5E182D692D80}"/>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F0B56846-7056-06BD-61F9-8F33B425E97C}"/>
              </a:ext>
            </a:extLst>
          </p:cNvPr>
          <p:cNvSpPr>
            <a:spLocks noGrp="1"/>
          </p:cNvSpPr>
          <p:nvPr>
            <p:ph type="dt" sz="half" idx="10"/>
          </p:nvPr>
        </p:nvSpPr>
        <p:spPr/>
        <p:txBody>
          <a:bodyPr/>
          <a:lstStyle/>
          <a:p>
            <a:fld id="{CC636EFB-2533-F548-8285-37FF0865AA95}" type="datetime4">
              <a:rPr lang="nl-NL" smtClean="0"/>
              <a:t>27 augustus 2026</a:t>
            </a:fld>
            <a:endParaRPr lang="nl-NL"/>
          </a:p>
        </p:txBody>
      </p:sp>
      <p:sp>
        <p:nvSpPr>
          <p:cNvPr id="4" name="Footer Placeholder 3">
            <a:extLst>
              <a:ext uri="{FF2B5EF4-FFF2-40B4-BE49-F238E27FC236}">
                <a16:creationId xmlns:a16="http://schemas.microsoft.com/office/drawing/2014/main" id="{0EE0A109-688C-2583-C639-FE944754B881}"/>
              </a:ext>
            </a:extLst>
          </p:cNvPr>
          <p:cNvSpPr>
            <a:spLocks noGrp="1"/>
          </p:cNvSpPr>
          <p:nvPr>
            <p:ph type="ftr" sz="quarter" idx="11"/>
          </p:nvPr>
        </p:nvSpPr>
        <p:spPr/>
        <p:txBody>
          <a:bodyPr/>
          <a:lstStyle/>
          <a:p>
            <a:r>
              <a:rPr lang="nl-NL" dirty="0"/>
              <a:t>Titel van de presentatie &gt; pas aan via &gt; Functie Koptekst en voettekst</a:t>
            </a:r>
          </a:p>
        </p:txBody>
      </p:sp>
      <p:sp>
        <p:nvSpPr>
          <p:cNvPr id="5" name="Slide Number Placeholder 4">
            <a:extLst>
              <a:ext uri="{FF2B5EF4-FFF2-40B4-BE49-F238E27FC236}">
                <a16:creationId xmlns:a16="http://schemas.microsoft.com/office/drawing/2014/main" id="{DC5AA4B9-663A-BE06-6C20-4FC22EB7DE5B}"/>
              </a:ext>
            </a:extLst>
          </p:cNvPr>
          <p:cNvSpPr>
            <a:spLocks noGrp="1"/>
          </p:cNvSpPr>
          <p:nvPr>
            <p:ph type="sldNum" sz="quarter" idx="12"/>
          </p:nvPr>
        </p:nvSpPr>
        <p:spPr/>
        <p:txBody>
          <a:bodyPr/>
          <a:lstStyle/>
          <a:p>
            <a:fld id="{14F1411D-0280-154F-AEAC-4C20B7AA46B2}" type="slidenum">
              <a:rPr lang="nl-NL" smtClean="0"/>
              <a:t>54</a:t>
            </a:fld>
            <a:endParaRPr lang="nl-NL"/>
          </a:p>
        </p:txBody>
      </p:sp>
      <p:sp>
        <p:nvSpPr>
          <p:cNvPr id="6" name="Title 5">
            <a:extLst>
              <a:ext uri="{FF2B5EF4-FFF2-40B4-BE49-F238E27FC236}">
                <a16:creationId xmlns:a16="http://schemas.microsoft.com/office/drawing/2014/main" id="{B0E672D3-CD46-FDC7-D154-B8CC4A544E00}"/>
              </a:ext>
            </a:extLst>
          </p:cNvPr>
          <p:cNvSpPr>
            <a:spLocks noGrp="1"/>
          </p:cNvSpPr>
          <p:nvPr>
            <p:ph type="title"/>
          </p:nvPr>
        </p:nvSpPr>
        <p:spPr/>
        <p:txBody>
          <a:bodyPr/>
          <a:lstStyle/>
          <a:p>
            <a:endParaRPr lang="nl-NL"/>
          </a:p>
        </p:txBody>
      </p:sp>
      <p:pic>
        <p:nvPicPr>
          <p:cNvPr id="10" name="Tijdelijke aanduiding voor afbeelding 9" descr="Afbeelding met tekst, schermopname, Lettertype, nummer&#10;&#10;Door AI gegenereerde inhoud is mogelijk onjuist.">
            <a:extLst>
              <a:ext uri="{FF2B5EF4-FFF2-40B4-BE49-F238E27FC236}">
                <a16:creationId xmlns:a16="http://schemas.microsoft.com/office/drawing/2014/main" id="{D1AA1867-9CBB-FBCA-43B6-DD7FF03BF24A}"/>
              </a:ext>
            </a:extLst>
          </p:cNvPr>
          <p:cNvPicPr>
            <a:picLocks noGrp="1" noChangeAspect="1"/>
          </p:cNvPicPr>
          <p:nvPr>
            <p:ph type="pic" idx="1"/>
          </p:nvPr>
        </p:nvPicPr>
        <p:blipFill>
          <a:blip r:embed="rId3"/>
          <a:srcRect/>
          <a:stretch/>
        </p:blipFill>
        <p:spPr>
          <a:prstGeom prst="rect">
            <a:avLst/>
          </a:prstGeom>
          <a:solidFill>
            <a:srgbClr val="FFFFFF">
              <a:lumMod val="85000"/>
            </a:srgbClr>
          </a:solidFill>
        </p:spPr>
      </p:pic>
      <p:sp>
        <p:nvSpPr>
          <p:cNvPr id="12" name="Rectangle 9">
            <a:extLst>
              <a:ext uri="{FF2B5EF4-FFF2-40B4-BE49-F238E27FC236}">
                <a16:creationId xmlns:a16="http://schemas.microsoft.com/office/drawing/2014/main" id="{C08FCB0B-ECBF-DC4D-AA99-74DBFF8807F7}"/>
              </a:ext>
            </a:extLst>
          </p:cNvPr>
          <p:cNvSpPr/>
          <p:nvPr/>
        </p:nvSpPr>
        <p:spPr>
          <a:xfrm>
            <a:off x="6562781" y="1287803"/>
            <a:ext cx="2503056" cy="25195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76462537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15203-CB90-817A-0A09-405543A5D90A}"/>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3EB71D73-AF77-FC14-4290-884E7E479F82}"/>
              </a:ext>
            </a:extLst>
          </p:cNvPr>
          <p:cNvSpPr>
            <a:spLocks noGrp="1"/>
          </p:cNvSpPr>
          <p:nvPr>
            <p:ph type="dt" sz="half" idx="10"/>
          </p:nvPr>
        </p:nvSpPr>
        <p:spPr/>
        <p:txBody>
          <a:bodyPr/>
          <a:lstStyle/>
          <a:p>
            <a:fld id="{CC636EFB-2533-F548-8285-37FF0865AA95}" type="datetime4">
              <a:rPr lang="nl-NL" smtClean="0"/>
              <a:t>27 augustus 2026</a:t>
            </a:fld>
            <a:endParaRPr lang="nl-NL"/>
          </a:p>
        </p:txBody>
      </p:sp>
      <p:sp>
        <p:nvSpPr>
          <p:cNvPr id="4" name="Footer Placeholder 3">
            <a:extLst>
              <a:ext uri="{FF2B5EF4-FFF2-40B4-BE49-F238E27FC236}">
                <a16:creationId xmlns:a16="http://schemas.microsoft.com/office/drawing/2014/main" id="{99D26B71-9447-F0F0-0DF0-37233CF3F9C9}"/>
              </a:ext>
            </a:extLst>
          </p:cNvPr>
          <p:cNvSpPr>
            <a:spLocks noGrp="1"/>
          </p:cNvSpPr>
          <p:nvPr>
            <p:ph type="ftr" sz="quarter" idx="11"/>
          </p:nvPr>
        </p:nvSpPr>
        <p:spPr/>
        <p:txBody>
          <a:bodyPr/>
          <a:lstStyle/>
          <a:p>
            <a:r>
              <a:rPr lang="nl-NL" dirty="0"/>
              <a:t>Titel van de presentatie &gt; pas aan via &gt; Functie Koptekst en voettekst</a:t>
            </a:r>
          </a:p>
        </p:txBody>
      </p:sp>
      <p:sp>
        <p:nvSpPr>
          <p:cNvPr id="5" name="Slide Number Placeholder 4">
            <a:extLst>
              <a:ext uri="{FF2B5EF4-FFF2-40B4-BE49-F238E27FC236}">
                <a16:creationId xmlns:a16="http://schemas.microsoft.com/office/drawing/2014/main" id="{ADECDCA1-D5D8-E7BF-AEF1-C66504DE659C}"/>
              </a:ext>
            </a:extLst>
          </p:cNvPr>
          <p:cNvSpPr>
            <a:spLocks noGrp="1"/>
          </p:cNvSpPr>
          <p:nvPr>
            <p:ph type="sldNum" sz="quarter" idx="12"/>
          </p:nvPr>
        </p:nvSpPr>
        <p:spPr/>
        <p:txBody>
          <a:bodyPr/>
          <a:lstStyle/>
          <a:p>
            <a:fld id="{14F1411D-0280-154F-AEAC-4C20B7AA46B2}" type="slidenum">
              <a:rPr lang="nl-NL" smtClean="0"/>
              <a:t>55</a:t>
            </a:fld>
            <a:endParaRPr lang="nl-NL"/>
          </a:p>
        </p:txBody>
      </p:sp>
      <p:sp>
        <p:nvSpPr>
          <p:cNvPr id="6" name="Title 5">
            <a:extLst>
              <a:ext uri="{FF2B5EF4-FFF2-40B4-BE49-F238E27FC236}">
                <a16:creationId xmlns:a16="http://schemas.microsoft.com/office/drawing/2014/main" id="{BF03C5D4-B409-318B-B88D-FE6F31D2CEF2}"/>
              </a:ext>
            </a:extLst>
          </p:cNvPr>
          <p:cNvSpPr>
            <a:spLocks noGrp="1"/>
          </p:cNvSpPr>
          <p:nvPr>
            <p:ph type="title"/>
          </p:nvPr>
        </p:nvSpPr>
        <p:spPr/>
        <p:txBody>
          <a:bodyPr/>
          <a:lstStyle/>
          <a:p>
            <a:endParaRPr lang="nl-NL"/>
          </a:p>
        </p:txBody>
      </p:sp>
      <p:pic>
        <p:nvPicPr>
          <p:cNvPr id="10" name="Tijdelijke aanduiding voor afbeelding 9" descr="Afbeelding met tekst, schermopname, Lettertype, nummer&#10;&#10;Door AI gegenereerde inhoud is mogelijk onjuist.">
            <a:extLst>
              <a:ext uri="{FF2B5EF4-FFF2-40B4-BE49-F238E27FC236}">
                <a16:creationId xmlns:a16="http://schemas.microsoft.com/office/drawing/2014/main" id="{CE9457C6-7648-2C9B-2C88-908FB976EC76}"/>
              </a:ext>
            </a:extLst>
          </p:cNvPr>
          <p:cNvPicPr>
            <a:picLocks noGrp="1" noChangeAspect="1"/>
          </p:cNvPicPr>
          <p:nvPr>
            <p:ph type="pic" idx="1"/>
          </p:nvPr>
        </p:nvPicPr>
        <p:blipFill>
          <a:blip r:embed="rId3"/>
          <a:srcRect/>
          <a:stretch/>
        </p:blipFill>
        <p:spPr>
          <a:prstGeom prst="rect">
            <a:avLst/>
          </a:prstGeom>
          <a:solidFill>
            <a:srgbClr val="FFFFFF">
              <a:lumMod val="85000"/>
            </a:srgbClr>
          </a:solidFill>
        </p:spPr>
      </p:pic>
      <p:sp>
        <p:nvSpPr>
          <p:cNvPr id="12" name="Rectangle 9">
            <a:extLst>
              <a:ext uri="{FF2B5EF4-FFF2-40B4-BE49-F238E27FC236}">
                <a16:creationId xmlns:a16="http://schemas.microsoft.com/office/drawing/2014/main" id="{F086CBBD-8D35-1F57-9E21-A33833356865}"/>
              </a:ext>
            </a:extLst>
          </p:cNvPr>
          <p:cNvSpPr/>
          <p:nvPr/>
        </p:nvSpPr>
        <p:spPr>
          <a:xfrm>
            <a:off x="7777218" y="1287803"/>
            <a:ext cx="1288619" cy="25195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2142633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C8174-AC20-AC8E-D524-9F8D02AEBBC9}"/>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F0C82352-CAA0-EF85-30C7-D3D63FDE30A3}"/>
              </a:ext>
            </a:extLst>
          </p:cNvPr>
          <p:cNvSpPr>
            <a:spLocks noGrp="1"/>
          </p:cNvSpPr>
          <p:nvPr>
            <p:ph type="dt" sz="half" idx="10"/>
          </p:nvPr>
        </p:nvSpPr>
        <p:spPr/>
        <p:txBody>
          <a:bodyPr/>
          <a:lstStyle/>
          <a:p>
            <a:fld id="{CC636EFB-2533-F548-8285-37FF0865AA95}" type="datetime4">
              <a:rPr lang="nl-NL" smtClean="0"/>
              <a:t>27 augustus 2026</a:t>
            </a:fld>
            <a:endParaRPr lang="nl-NL"/>
          </a:p>
        </p:txBody>
      </p:sp>
      <p:sp>
        <p:nvSpPr>
          <p:cNvPr id="4" name="Footer Placeholder 3">
            <a:extLst>
              <a:ext uri="{FF2B5EF4-FFF2-40B4-BE49-F238E27FC236}">
                <a16:creationId xmlns:a16="http://schemas.microsoft.com/office/drawing/2014/main" id="{7001FB59-3053-B96F-8E8D-BA278335510D}"/>
              </a:ext>
            </a:extLst>
          </p:cNvPr>
          <p:cNvSpPr>
            <a:spLocks noGrp="1"/>
          </p:cNvSpPr>
          <p:nvPr>
            <p:ph type="ftr" sz="quarter" idx="11"/>
          </p:nvPr>
        </p:nvSpPr>
        <p:spPr/>
        <p:txBody>
          <a:bodyPr/>
          <a:lstStyle/>
          <a:p>
            <a:r>
              <a:rPr lang="nl-NL" dirty="0"/>
              <a:t>Titel van de presentatie &gt; pas aan via &gt; Functie Koptekst en voettekst</a:t>
            </a:r>
          </a:p>
        </p:txBody>
      </p:sp>
      <p:sp>
        <p:nvSpPr>
          <p:cNvPr id="5" name="Slide Number Placeholder 4">
            <a:extLst>
              <a:ext uri="{FF2B5EF4-FFF2-40B4-BE49-F238E27FC236}">
                <a16:creationId xmlns:a16="http://schemas.microsoft.com/office/drawing/2014/main" id="{D9078788-2DA3-92A0-62C5-C867BFA93C22}"/>
              </a:ext>
            </a:extLst>
          </p:cNvPr>
          <p:cNvSpPr>
            <a:spLocks noGrp="1"/>
          </p:cNvSpPr>
          <p:nvPr>
            <p:ph type="sldNum" sz="quarter" idx="12"/>
          </p:nvPr>
        </p:nvSpPr>
        <p:spPr/>
        <p:txBody>
          <a:bodyPr/>
          <a:lstStyle/>
          <a:p>
            <a:fld id="{14F1411D-0280-154F-AEAC-4C20B7AA46B2}" type="slidenum">
              <a:rPr lang="nl-NL" smtClean="0"/>
              <a:t>56</a:t>
            </a:fld>
            <a:endParaRPr lang="nl-NL"/>
          </a:p>
        </p:txBody>
      </p:sp>
      <p:sp>
        <p:nvSpPr>
          <p:cNvPr id="6" name="Title 5">
            <a:extLst>
              <a:ext uri="{FF2B5EF4-FFF2-40B4-BE49-F238E27FC236}">
                <a16:creationId xmlns:a16="http://schemas.microsoft.com/office/drawing/2014/main" id="{4C334B28-B874-C428-2EBB-A51FC3F130D4}"/>
              </a:ext>
            </a:extLst>
          </p:cNvPr>
          <p:cNvSpPr>
            <a:spLocks noGrp="1"/>
          </p:cNvSpPr>
          <p:nvPr>
            <p:ph type="title"/>
          </p:nvPr>
        </p:nvSpPr>
        <p:spPr/>
        <p:txBody>
          <a:bodyPr/>
          <a:lstStyle/>
          <a:p>
            <a:endParaRPr lang="nl-NL"/>
          </a:p>
        </p:txBody>
      </p:sp>
      <p:pic>
        <p:nvPicPr>
          <p:cNvPr id="10" name="Tijdelijke aanduiding voor afbeelding 9" descr="Afbeelding met tekst, schermopname, Lettertype, nummer&#10;&#10;Door AI gegenereerde inhoud is mogelijk onjuist.">
            <a:extLst>
              <a:ext uri="{FF2B5EF4-FFF2-40B4-BE49-F238E27FC236}">
                <a16:creationId xmlns:a16="http://schemas.microsoft.com/office/drawing/2014/main" id="{BE621C68-CA28-5F8B-48E7-8633D9D43D2D}"/>
              </a:ext>
            </a:extLst>
          </p:cNvPr>
          <p:cNvPicPr>
            <a:picLocks noGrp="1" noChangeAspect="1"/>
          </p:cNvPicPr>
          <p:nvPr>
            <p:ph type="pic" idx="1"/>
          </p:nvPr>
        </p:nvPicPr>
        <p:blipFill>
          <a:blip r:embed="rId3"/>
          <a:srcRect/>
          <a:stretch/>
        </p:blipFill>
        <p:spPr>
          <a:prstGeom prst="rect">
            <a:avLst/>
          </a:prstGeom>
          <a:solidFill>
            <a:srgbClr val="FFFFFF">
              <a:lumMod val="85000"/>
            </a:srgbClr>
          </a:solidFill>
        </p:spPr>
      </p:pic>
    </p:spTree>
    <p:extLst>
      <p:ext uri="{BB962C8B-B14F-4D97-AF65-F5344CB8AC3E}">
        <p14:creationId xmlns:p14="http://schemas.microsoft.com/office/powerpoint/2010/main" val="72091574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B3A88A-7A3A-0A09-36F6-5B8DCA834265}"/>
              </a:ext>
            </a:extLst>
          </p:cNvPr>
          <p:cNvSpPr>
            <a:spLocks noGrp="1"/>
          </p:cNvSpPr>
          <p:nvPr>
            <p:ph type="dt" sz="half" idx="10"/>
          </p:nvPr>
        </p:nvSpPr>
        <p:spPr/>
        <p:txBody>
          <a:bodyPr/>
          <a:lstStyle/>
          <a:p>
            <a:fld id="{4929926B-3126-E446-9C4D-3CDD5194BF3F}" type="datetime4">
              <a:rPr lang="nl-NL" smtClean="0"/>
              <a:t>27 augustus 2026</a:t>
            </a:fld>
            <a:endParaRPr lang="nl-NL"/>
          </a:p>
        </p:txBody>
      </p:sp>
      <p:sp>
        <p:nvSpPr>
          <p:cNvPr id="3" name="Footer Placeholder 2">
            <a:extLst>
              <a:ext uri="{FF2B5EF4-FFF2-40B4-BE49-F238E27FC236}">
                <a16:creationId xmlns:a16="http://schemas.microsoft.com/office/drawing/2014/main" id="{3DA86E71-D542-68BF-B228-8353C1BD4B89}"/>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3AA62906-2B47-AEC8-AA11-3FA2DDD34131}"/>
              </a:ext>
            </a:extLst>
          </p:cNvPr>
          <p:cNvSpPr>
            <a:spLocks noGrp="1"/>
          </p:cNvSpPr>
          <p:nvPr>
            <p:ph type="sldNum" sz="quarter" idx="12"/>
          </p:nvPr>
        </p:nvSpPr>
        <p:spPr/>
        <p:txBody>
          <a:bodyPr/>
          <a:lstStyle/>
          <a:p>
            <a:fld id="{14F1411D-0280-154F-AEAC-4C20B7AA46B2}" type="slidenum">
              <a:rPr lang="nl-NL" smtClean="0"/>
              <a:t>57</a:t>
            </a:fld>
            <a:endParaRPr lang="nl-NL"/>
          </a:p>
        </p:txBody>
      </p:sp>
      <p:sp>
        <p:nvSpPr>
          <p:cNvPr id="10" name="Text Placeholder 9">
            <a:extLst>
              <a:ext uri="{FF2B5EF4-FFF2-40B4-BE49-F238E27FC236}">
                <a16:creationId xmlns:a16="http://schemas.microsoft.com/office/drawing/2014/main" id="{CC52C0F5-1A30-01C7-0A8A-61314BBBE33A}"/>
              </a:ext>
            </a:extLst>
          </p:cNvPr>
          <p:cNvSpPr>
            <a:spLocks noGrp="1"/>
          </p:cNvSpPr>
          <p:nvPr>
            <p:ph type="body" sz="half" idx="21"/>
          </p:nvPr>
        </p:nvSpPr>
        <p:spPr>
          <a:xfrm>
            <a:off x="3436719" y="2859196"/>
            <a:ext cx="2440206" cy="638185"/>
          </a:xfrm>
        </p:spPr>
        <p:txBody>
          <a:bodyPr/>
          <a:lstStyle/>
          <a:p>
            <a:r>
              <a:rPr lang="nl-NL"/>
              <a:t>Publiek Private Samenwerkingen</a:t>
            </a:r>
          </a:p>
        </p:txBody>
      </p:sp>
      <p:sp>
        <p:nvSpPr>
          <p:cNvPr id="11" name="Text Placeholder 10">
            <a:extLst>
              <a:ext uri="{FF2B5EF4-FFF2-40B4-BE49-F238E27FC236}">
                <a16:creationId xmlns:a16="http://schemas.microsoft.com/office/drawing/2014/main" id="{3DAD0DFC-4E2E-C8A8-85B4-2E61C33B58F4}"/>
              </a:ext>
            </a:extLst>
          </p:cNvPr>
          <p:cNvSpPr>
            <a:spLocks noGrp="1"/>
          </p:cNvSpPr>
          <p:nvPr>
            <p:ph type="body" sz="half" idx="23"/>
          </p:nvPr>
        </p:nvSpPr>
        <p:spPr>
          <a:xfrm>
            <a:off x="6633624" y="4537680"/>
            <a:ext cx="1854057" cy="638185"/>
          </a:xfrm>
        </p:spPr>
        <p:txBody>
          <a:bodyPr/>
          <a:lstStyle/>
          <a:p>
            <a:r>
              <a:rPr lang="nl-NL"/>
              <a:t>Communicatie</a:t>
            </a:r>
          </a:p>
        </p:txBody>
      </p:sp>
      <p:sp>
        <p:nvSpPr>
          <p:cNvPr id="12" name="Text Placeholder 11">
            <a:extLst>
              <a:ext uri="{FF2B5EF4-FFF2-40B4-BE49-F238E27FC236}">
                <a16:creationId xmlns:a16="http://schemas.microsoft.com/office/drawing/2014/main" id="{A0998CA5-2952-E3D7-E2B7-C3388EA2EF43}"/>
              </a:ext>
            </a:extLst>
          </p:cNvPr>
          <p:cNvSpPr>
            <a:spLocks noGrp="1"/>
          </p:cNvSpPr>
          <p:nvPr>
            <p:ph type="body" sz="half" idx="24"/>
          </p:nvPr>
        </p:nvSpPr>
        <p:spPr>
          <a:xfrm>
            <a:off x="6633624" y="2845529"/>
            <a:ext cx="1872000" cy="638185"/>
          </a:xfrm>
        </p:spPr>
        <p:txBody>
          <a:bodyPr/>
          <a:lstStyle/>
          <a:p>
            <a:r>
              <a:rPr lang="nl-NL"/>
              <a:t>Gedeelde ambities</a:t>
            </a:r>
          </a:p>
        </p:txBody>
      </p:sp>
      <p:sp>
        <p:nvSpPr>
          <p:cNvPr id="13" name="Title 12">
            <a:extLst>
              <a:ext uri="{FF2B5EF4-FFF2-40B4-BE49-F238E27FC236}">
                <a16:creationId xmlns:a16="http://schemas.microsoft.com/office/drawing/2014/main" id="{C9888BD2-3C28-1AFF-7E76-AF4316E0029F}"/>
              </a:ext>
            </a:extLst>
          </p:cNvPr>
          <p:cNvSpPr>
            <a:spLocks noGrp="1"/>
          </p:cNvSpPr>
          <p:nvPr>
            <p:ph type="title"/>
          </p:nvPr>
        </p:nvSpPr>
        <p:spPr/>
        <p:txBody>
          <a:bodyPr/>
          <a:lstStyle/>
          <a:p>
            <a:r>
              <a:rPr lang="nl-NL" dirty="0">
                <a:latin typeface="HouschkaAltBold" panose="00000700000000000000" pitchFamily="2" charset="0"/>
              </a:rPr>
              <a:t>Voorwaarden voor succes! </a:t>
            </a:r>
          </a:p>
        </p:txBody>
      </p:sp>
      <p:sp>
        <p:nvSpPr>
          <p:cNvPr id="21" name="Text Placeholder 20">
            <a:extLst>
              <a:ext uri="{FF2B5EF4-FFF2-40B4-BE49-F238E27FC236}">
                <a16:creationId xmlns:a16="http://schemas.microsoft.com/office/drawing/2014/main" id="{DCA4DB5D-0892-F38C-5E7E-A0F838FC9547}"/>
              </a:ext>
            </a:extLst>
          </p:cNvPr>
          <p:cNvSpPr>
            <a:spLocks noGrp="1"/>
          </p:cNvSpPr>
          <p:nvPr>
            <p:ph type="body" sz="half" idx="13"/>
          </p:nvPr>
        </p:nvSpPr>
        <p:spPr>
          <a:xfrm>
            <a:off x="708571" y="2864411"/>
            <a:ext cx="1872000" cy="638185"/>
          </a:xfrm>
        </p:spPr>
        <p:txBody>
          <a:bodyPr/>
          <a:lstStyle/>
          <a:p>
            <a:r>
              <a:rPr lang="nl-NL" sz="1100"/>
              <a:t>Politiek- Bestuurlijk draagvlak</a:t>
            </a:r>
          </a:p>
        </p:txBody>
      </p:sp>
      <p:sp>
        <p:nvSpPr>
          <p:cNvPr id="23" name="Text Placeholder 10">
            <a:extLst>
              <a:ext uri="{FF2B5EF4-FFF2-40B4-BE49-F238E27FC236}">
                <a16:creationId xmlns:a16="http://schemas.microsoft.com/office/drawing/2014/main" id="{2DD58E3F-90E1-6CD6-ADA7-9CF503D49C05}"/>
              </a:ext>
            </a:extLst>
          </p:cNvPr>
          <p:cNvSpPr txBox="1">
            <a:spLocks/>
          </p:cNvSpPr>
          <p:nvPr/>
        </p:nvSpPr>
        <p:spPr>
          <a:xfrm>
            <a:off x="3503049" y="4539913"/>
            <a:ext cx="2307546" cy="638185"/>
          </a:xfrm>
          <a:prstGeom prst="rect">
            <a:avLst/>
          </a:prstGeom>
        </p:spPr>
        <p:txBody>
          <a:bodyPr vert="horz" lIns="0" tIns="0" rIns="0" bIns="0" rtlCol="0" anchor="t" anchorCtr="0">
            <a:noAutofit/>
          </a:bodyPr>
          <a:lstStyle>
            <a:lvl1pPr marL="0" indent="0" algn="l" defTabSz="685800" rtl="0" eaLnBrk="1" latinLnBrk="0" hangingPunct="1">
              <a:lnSpc>
                <a:spcPct val="110000"/>
              </a:lnSpc>
              <a:spcBef>
                <a:spcPts val="0"/>
              </a:spcBef>
              <a:buClr>
                <a:schemeClr val="accent1"/>
              </a:buClr>
              <a:buSzPct val="130000"/>
              <a:buFont typeface="HouschkaAltMedium" pitchFamily="2" charset="0"/>
              <a:buNone/>
              <a:defRPr sz="1300" kern="1200">
                <a:solidFill>
                  <a:schemeClr val="tx1"/>
                </a:solidFill>
                <a:latin typeface="+mn-lt"/>
                <a:ea typeface="+mn-ea"/>
                <a:cs typeface="+mn-cs"/>
              </a:defRPr>
            </a:lvl1pPr>
            <a:lvl2pPr marL="342900" indent="0" algn="l" defTabSz="685800" rtl="0" eaLnBrk="1" latinLnBrk="0" hangingPunct="1">
              <a:lnSpc>
                <a:spcPct val="110000"/>
              </a:lnSpc>
              <a:spcBef>
                <a:spcPts val="0"/>
              </a:spcBef>
              <a:buClr>
                <a:schemeClr val="accent1"/>
              </a:buClr>
              <a:buSzPct val="130000"/>
              <a:buFont typeface="HouschkaAltMedium" pitchFamily="2" charset="0"/>
              <a:buNone/>
              <a:defRPr sz="1050" kern="1200">
                <a:solidFill>
                  <a:schemeClr val="tx1"/>
                </a:solidFill>
                <a:latin typeface="+mn-lt"/>
                <a:ea typeface="+mn-ea"/>
                <a:cs typeface="+mn-cs"/>
              </a:defRPr>
            </a:lvl2pPr>
            <a:lvl3pPr marL="685800" indent="0" algn="l" defTabSz="685800" rtl="0" eaLnBrk="1" latinLnBrk="0" hangingPunct="1">
              <a:lnSpc>
                <a:spcPct val="110000"/>
              </a:lnSpc>
              <a:spcBef>
                <a:spcPts val="0"/>
              </a:spcBef>
              <a:buClr>
                <a:schemeClr val="accent1"/>
              </a:buClr>
              <a:buFontTx/>
              <a:buNone/>
              <a:defRPr sz="900" b="1" kern="1200">
                <a:solidFill>
                  <a:schemeClr val="accent1"/>
                </a:solidFill>
                <a:latin typeface="+mn-lt"/>
                <a:ea typeface="+mn-ea"/>
                <a:cs typeface="+mn-cs"/>
              </a:defRPr>
            </a:lvl3pPr>
            <a:lvl4pPr marL="1028700" indent="0" algn="l" defTabSz="685800" rtl="0" eaLnBrk="1" latinLnBrk="0" hangingPunct="1">
              <a:lnSpc>
                <a:spcPct val="110000"/>
              </a:lnSpc>
              <a:spcBef>
                <a:spcPts val="0"/>
              </a:spcBef>
              <a:buClr>
                <a:schemeClr val="accent1"/>
              </a:buClr>
              <a:buFontTx/>
              <a:buNone/>
              <a:defRPr sz="750" kern="1200">
                <a:solidFill>
                  <a:schemeClr val="tx1"/>
                </a:solidFill>
                <a:latin typeface="+mn-lt"/>
                <a:ea typeface="+mn-ea"/>
                <a:cs typeface="+mn-cs"/>
              </a:defRPr>
            </a:lvl4pPr>
            <a:lvl5pPr marL="1371600" indent="0" algn="l" defTabSz="685800" rtl="0" eaLnBrk="1" latinLnBrk="0" hangingPunct="1">
              <a:lnSpc>
                <a:spcPct val="110000"/>
              </a:lnSpc>
              <a:spcBef>
                <a:spcPts val="0"/>
              </a:spcBef>
              <a:buClr>
                <a:schemeClr val="accent1"/>
              </a:buClr>
              <a:buFont typeface="+mj-lt"/>
              <a:buNone/>
              <a:defRPr sz="750" kern="1200">
                <a:solidFill>
                  <a:schemeClr val="tx1"/>
                </a:solidFill>
                <a:latin typeface="+mn-lt"/>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9pPr>
          </a:lstStyle>
          <a:p>
            <a:r>
              <a:rPr lang="nl-NL"/>
              <a:t>Continue leren en aanpassen</a:t>
            </a:r>
          </a:p>
        </p:txBody>
      </p:sp>
      <p:sp>
        <p:nvSpPr>
          <p:cNvPr id="24" name="Text Placeholder 10">
            <a:extLst>
              <a:ext uri="{FF2B5EF4-FFF2-40B4-BE49-F238E27FC236}">
                <a16:creationId xmlns:a16="http://schemas.microsoft.com/office/drawing/2014/main" id="{53D950DE-C695-B619-DC7D-6AF3CDA72962}"/>
              </a:ext>
            </a:extLst>
          </p:cNvPr>
          <p:cNvSpPr txBox="1">
            <a:spLocks/>
          </p:cNvSpPr>
          <p:nvPr/>
        </p:nvSpPr>
        <p:spPr>
          <a:xfrm>
            <a:off x="621429" y="4527821"/>
            <a:ext cx="1854057" cy="638185"/>
          </a:xfrm>
          <a:prstGeom prst="rect">
            <a:avLst/>
          </a:prstGeom>
        </p:spPr>
        <p:txBody>
          <a:bodyPr vert="horz" lIns="0" tIns="0" rIns="0" bIns="0" rtlCol="0" anchor="t" anchorCtr="0">
            <a:noAutofit/>
          </a:bodyPr>
          <a:lstStyle>
            <a:lvl1pPr marL="0" indent="0" algn="l" defTabSz="685800" rtl="0" eaLnBrk="1" latinLnBrk="0" hangingPunct="1">
              <a:lnSpc>
                <a:spcPct val="110000"/>
              </a:lnSpc>
              <a:spcBef>
                <a:spcPts val="0"/>
              </a:spcBef>
              <a:buClr>
                <a:schemeClr val="accent1"/>
              </a:buClr>
              <a:buSzPct val="130000"/>
              <a:buFont typeface="HouschkaAltMedium" pitchFamily="2" charset="0"/>
              <a:buNone/>
              <a:defRPr sz="1300" kern="1200">
                <a:solidFill>
                  <a:schemeClr val="tx1"/>
                </a:solidFill>
                <a:latin typeface="+mn-lt"/>
                <a:ea typeface="+mn-ea"/>
                <a:cs typeface="+mn-cs"/>
              </a:defRPr>
            </a:lvl1pPr>
            <a:lvl2pPr marL="342900" indent="0" algn="l" defTabSz="685800" rtl="0" eaLnBrk="1" latinLnBrk="0" hangingPunct="1">
              <a:lnSpc>
                <a:spcPct val="110000"/>
              </a:lnSpc>
              <a:spcBef>
                <a:spcPts val="0"/>
              </a:spcBef>
              <a:buClr>
                <a:schemeClr val="accent1"/>
              </a:buClr>
              <a:buSzPct val="130000"/>
              <a:buFont typeface="HouschkaAltMedium" pitchFamily="2" charset="0"/>
              <a:buNone/>
              <a:defRPr sz="1050" kern="1200">
                <a:solidFill>
                  <a:schemeClr val="tx1"/>
                </a:solidFill>
                <a:latin typeface="+mn-lt"/>
                <a:ea typeface="+mn-ea"/>
                <a:cs typeface="+mn-cs"/>
              </a:defRPr>
            </a:lvl2pPr>
            <a:lvl3pPr marL="685800" indent="0" algn="l" defTabSz="685800" rtl="0" eaLnBrk="1" latinLnBrk="0" hangingPunct="1">
              <a:lnSpc>
                <a:spcPct val="110000"/>
              </a:lnSpc>
              <a:spcBef>
                <a:spcPts val="0"/>
              </a:spcBef>
              <a:buClr>
                <a:schemeClr val="accent1"/>
              </a:buClr>
              <a:buFontTx/>
              <a:buNone/>
              <a:defRPr sz="900" b="1" kern="1200">
                <a:solidFill>
                  <a:schemeClr val="accent1"/>
                </a:solidFill>
                <a:latin typeface="+mn-lt"/>
                <a:ea typeface="+mn-ea"/>
                <a:cs typeface="+mn-cs"/>
              </a:defRPr>
            </a:lvl3pPr>
            <a:lvl4pPr marL="1028700" indent="0" algn="l" defTabSz="685800" rtl="0" eaLnBrk="1" latinLnBrk="0" hangingPunct="1">
              <a:lnSpc>
                <a:spcPct val="110000"/>
              </a:lnSpc>
              <a:spcBef>
                <a:spcPts val="0"/>
              </a:spcBef>
              <a:buClr>
                <a:schemeClr val="accent1"/>
              </a:buClr>
              <a:buFontTx/>
              <a:buNone/>
              <a:defRPr sz="750" kern="1200">
                <a:solidFill>
                  <a:schemeClr val="tx1"/>
                </a:solidFill>
                <a:latin typeface="+mn-lt"/>
                <a:ea typeface="+mn-ea"/>
                <a:cs typeface="+mn-cs"/>
              </a:defRPr>
            </a:lvl4pPr>
            <a:lvl5pPr marL="1371600" indent="0" algn="l" defTabSz="685800" rtl="0" eaLnBrk="1" latinLnBrk="0" hangingPunct="1">
              <a:lnSpc>
                <a:spcPct val="110000"/>
              </a:lnSpc>
              <a:spcBef>
                <a:spcPts val="0"/>
              </a:spcBef>
              <a:buClr>
                <a:schemeClr val="accent1"/>
              </a:buClr>
              <a:buFont typeface="+mj-lt"/>
              <a:buNone/>
              <a:defRPr sz="750" kern="1200">
                <a:solidFill>
                  <a:schemeClr val="tx1"/>
                </a:solidFill>
                <a:latin typeface="+mn-lt"/>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750" kern="1200">
                <a:solidFill>
                  <a:schemeClr val="tx1"/>
                </a:solidFill>
                <a:latin typeface="+mn-lt"/>
                <a:ea typeface="+mn-ea"/>
                <a:cs typeface="+mn-cs"/>
              </a:defRPr>
            </a:lvl9pPr>
          </a:lstStyle>
          <a:p>
            <a:r>
              <a:rPr lang="nl-NL"/>
              <a:t> Mensen en middelen</a:t>
            </a:r>
          </a:p>
        </p:txBody>
      </p:sp>
      <p:pic>
        <p:nvPicPr>
          <p:cNvPr id="6" name="Afbeelding 5" descr="Afbeelding met tekenfilm, clipart, illustratie, kunst&#10;&#10;Door AI gegenereerde inhoud is mogelijk onjuist.">
            <a:extLst>
              <a:ext uri="{FF2B5EF4-FFF2-40B4-BE49-F238E27FC236}">
                <a16:creationId xmlns:a16="http://schemas.microsoft.com/office/drawing/2014/main" id="{67DAC24F-3846-FB02-CD4A-B2A6C8A97BD4}"/>
              </a:ext>
            </a:extLst>
          </p:cNvPr>
          <p:cNvPicPr>
            <a:picLocks noChangeAspect="1"/>
          </p:cNvPicPr>
          <p:nvPr/>
        </p:nvPicPr>
        <p:blipFill>
          <a:blip r:embed="rId3"/>
          <a:stretch>
            <a:fillRect/>
          </a:stretch>
        </p:blipFill>
        <p:spPr>
          <a:xfrm>
            <a:off x="6378723" y="3206079"/>
            <a:ext cx="1717234" cy="1331601"/>
          </a:xfrm>
          <a:prstGeom prst="rect">
            <a:avLst/>
          </a:prstGeom>
        </p:spPr>
      </p:pic>
      <p:pic>
        <p:nvPicPr>
          <p:cNvPr id="8" name="Afbeelding 7" descr="Afbeelding met schets, tekening, illustratie, tekenfilm&#10;&#10;Door AI gegenereerde inhoud is mogelijk onjuist.">
            <a:extLst>
              <a:ext uri="{FF2B5EF4-FFF2-40B4-BE49-F238E27FC236}">
                <a16:creationId xmlns:a16="http://schemas.microsoft.com/office/drawing/2014/main" id="{ED7B490F-CD73-0E99-48EE-C2D9A128B57F}"/>
              </a:ext>
            </a:extLst>
          </p:cNvPr>
          <p:cNvPicPr>
            <a:picLocks noChangeAspect="1"/>
          </p:cNvPicPr>
          <p:nvPr/>
        </p:nvPicPr>
        <p:blipFill>
          <a:blip r:embed="rId4"/>
          <a:stretch>
            <a:fillRect/>
          </a:stretch>
        </p:blipFill>
        <p:spPr>
          <a:xfrm>
            <a:off x="596272" y="3202043"/>
            <a:ext cx="1910370" cy="1335638"/>
          </a:xfrm>
          <a:prstGeom prst="rect">
            <a:avLst/>
          </a:prstGeom>
        </p:spPr>
      </p:pic>
      <p:pic>
        <p:nvPicPr>
          <p:cNvPr id="14" name="Afbeelding 13" descr="Afbeelding met tekening, schets, clipart, illustratie&#10;&#10;Door AI gegenereerde inhoud is mogelijk onjuist.">
            <a:extLst>
              <a:ext uri="{FF2B5EF4-FFF2-40B4-BE49-F238E27FC236}">
                <a16:creationId xmlns:a16="http://schemas.microsoft.com/office/drawing/2014/main" id="{75F24939-44DD-F0A3-3081-2D26D3195267}"/>
              </a:ext>
            </a:extLst>
          </p:cNvPr>
          <p:cNvPicPr>
            <a:picLocks noChangeAspect="1"/>
          </p:cNvPicPr>
          <p:nvPr/>
        </p:nvPicPr>
        <p:blipFill>
          <a:blip r:embed="rId5"/>
          <a:stretch>
            <a:fillRect/>
          </a:stretch>
        </p:blipFill>
        <p:spPr>
          <a:xfrm>
            <a:off x="3737143" y="1201674"/>
            <a:ext cx="1669711" cy="1647045"/>
          </a:xfrm>
          <a:prstGeom prst="rect">
            <a:avLst/>
          </a:prstGeom>
        </p:spPr>
      </p:pic>
      <p:pic>
        <p:nvPicPr>
          <p:cNvPr id="22" name="Afbeelding 21" descr="Afbeelding met schets, tekening, illustratie, tekenfilm&#10;&#10;Door AI gegenereerde inhoud is mogelijk onjuist.">
            <a:extLst>
              <a:ext uri="{FF2B5EF4-FFF2-40B4-BE49-F238E27FC236}">
                <a16:creationId xmlns:a16="http://schemas.microsoft.com/office/drawing/2014/main" id="{2F1A87F1-7E34-2BEB-B95A-D19F6200DA6C}"/>
              </a:ext>
            </a:extLst>
          </p:cNvPr>
          <p:cNvPicPr>
            <a:picLocks noChangeAspect="1"/>
          </p:cNvPicPr>
          <p:nvPr/>
        </p:nvPicPr>
        <p:blipFill>
          <a:blip r:embed="rId6"/>
          <a:stretch>
            <a:fillRect/>
          </a:stretch>
        </p:blipFill>
        <p:spPr>
          <a:xfrm>
            <a:off x="771227" y="1250974"/>
            <a:ext cx="1686494" cy="1647045"/>
          </a:xfrm>
          <a:prstGeom prst="rect">
            <a:avLst/>
          </a:prstGeom>
        </p:spPr>
      </p:pic>
      <p:pic>
        <p:nvPicPr>
          <p:cNvPr id="27" name="Afbeelding 26" descr="Afbeelding met schets, tekenfilm&#10;&#10;Door AI gegenereerde inhoud is mogelijk onjuist.">
            <a:extLst>
              <a:ext uri="{FF2B5EF4-FFF2-40B4-BE49-F238E27FC236}">
                <a16:creationId xmlns:a16="http://schemas.microsoft.com/office/drawing/2014/main" id="{DE13B8A9-F8C2-5D5B-58A5-CF5AFD3C0997}"/>
              </a:ext>
            </a:extLst>
          </p:cNvPr>
          <p:cNvPicPr>
            <a:picLocks noChangeAspect="1"/>
          </p:cNvPicPr>
          <p:nvPr/>
        </p:nvPicPr>
        <p:blipFill>
          <a:blip r:embed="rId7"/>
          <a:stretch>
            <a:fillRect/>
          </a:stretch>
        </p:blipFill>
        <p:spPr>
          <a:xfrm>
            <a:off x="6315094" y="1250974"/>
            <a:ext cx="2111918" cy="1647045"/>
          </a:xfrm>
          <a:prstGeom prst="rect">
            <a:avLst/>
          </a:prstGeom>
        </p:spPr>
      </p:pic>
      <p:pic>
        <p:nvPicPr>
          <p:cNvPr id="29" name="Afbeelding 28" descr="Afbeelding met schets, tekening, illustratie, tekenfilm&#10;&#10;Door AI gegenereerde inhoud is mogelijk onjuist.">
            <a:extLst>
              <a:ext uri="{FF2B5EF4-FFF2-40B4-BE49-F238E27FC236}">
                <a16:creationId xmlns:a16="http://schemas.microsoft.com/office/drawing/2014/main" id="{AC8243D6-E252-A54F-284B-CAF5EEB6E61B}"/>
              </a:ext>
            </a:extLst>
          </p:cNvPr>
          <p:cNvPicPr>
            <a:picLocks noChangeAspect="1"/>
          </p:cNvPicPr>
          <p:nvPr/>
        </p:nvPicPr>
        <p:blipFill>
          <a:blip r:embed="rId8"/>
          <a:stretch>
            <a:fillRect/>
          </a:stretch>
        </p:blipFill>
        <p:spPr>
          <a:xfrm>
            <a:off x="3843779" y="3160281"/>
            <a:ext cx="1452708" cy="1468264"/>
          </a:xfrm>
          <a:prstGeom prst="rect">
            <a:avLst/>
          </a:prstGeom>
        </p:spPr>
      </p:pic>
    </p:spTree>
    <p:extLst>
      <p:ext uri="{BB962C8B-B14F-4D97-AF65-F5344CB8AC3E}">
        <p14:creationId xmlns:p14="http://schemas.microsoft.com/office/powerpoint/2010/main" val="259327806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9115B-A1B4-DB20-2308-6571436FF891}"/>
              </a:ext>
            </a:extLst>
          </p:cNvPr>
          <p:cNvSpPr>
            <a:spLocks noGrp="1"/>
          </p:cNvSpPr>
          <p:nvPr>
            <p:ph type="title"/>
          </p:nvPr>
        </p:nvSpPr>
        <p:spPr/>
        <p:txBody>
          <a:bodyPr/>
          <a:lstStyle/>
          <a:p>
            <a:r>
              <a:rPr lang="nl-NL" sz="3600" dirty="0">
                <a:latin typeface="HouschkaAltBold" panose="00000700000000000000" pitchFamily="2" charset="0"/>
              </a:rPr>
              <a:t>Zo creëer je een gezonde samenleving</a:t>
            </a:r>
          </a:p>
        </p:txBody>
      </p:sp>
      <p:sp>
        <p:nvSpPr>
          <p:cNvPr id="3" name="Date Placeholder 2">
            <a:extLst>
              <a:ext uri="{FF2B5EF4-FFF2-40B4-BE49-F238E27FC236}">
                <a16:creationId xmlns:a16="http://schemas.microsoft.com/office/drawing/2014/main" id="{D8133FC8-6F01-F6AA-D7C3-CA2AA7F0AD54}"/>
              </a:ext>
            </a:extLst>
          </p:cNvPr>
          <p:cNvSpPr>
            <a:spLocks noGrp="1"/>
          </p:cNvSpPr>
          <p:nvPr>
            <p:ph type="dt" sz="half" idx="10"/>
          </p:nvPr>
        </p:nvSpPr>
        <p:spPr/>
        <p:txBody>
          <a:bodyPr/>
          <a:lstStyle/>
          <a:p>
            <a:fld id="{5F583914-FB42-5344-A1EB-EE1A95AAD0F5}" type="datetime4">
              <a:rPr lang="nl-NL" smtClean="0"/>
              <a:t>27 augustus 2026</a:t>
            </a:fld>
            <a:endParaRPr lang="nl-NL"/>
          </a:p>
        </p:txBody>
      </p:sp>
      <p:sp>
        <p:nvSpPr>
          <p:cNvPr id="4" name="Footer Placeholder 3">
            <a:extLst>
              <a:ext uri="{FF2B5EF4-FFF2-40B4-BE49-F238E27FC236}">
                <a16:creationId xmlns:a16="http://schemas.microsoft.com/office/drawing/2014/main" id="{2B4AAF27-D6B1-096F-EF97-32A788DC3A81}"/>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27D4755C-EED8-F39E-8DD1-049F48F545C4}"/>
              </a:ext>
            </a:extLst>
          </p:cNvPr>
          <p:cNvSpPr>
            <a:spLocks noGrp="1"/>
          </p:cNvSpPr>
          <p:nvPr>
            <p:ph type="sldNum" sz="quarter" idx="12"/>
          </p:nvPr>
        </p:nvSpPr>
        <p:spPr/>
        <p:txBody>
          <a:bodyPr/>
          <a:lstStyle/>
          <a:p>
            <a:fld id="{14F1411D-0280-154F-AEAC-4C20B7AA46B2}" type="slidenum">
              <a:rPr lang="nl-NL" smtClean="0"/>
              <a:t>58</a:t>
            </a:fld>
            <a:endParaRPr lang="nl-NL"/>
          </a:p>
        </p:txBody>
      </p:sp>
      <p:pic>
        <p:nvPicPr>
          <p:cNvPr id="9" name="Picture 8" descr="A diagram with text and images&#10;&#10;AI-generated content may be incorrect.">
            <a:extLst>
              <a:ext uri="{FF2B5EF4-FFF2-40B4-BE49-F238E27FC236}">
                <a16:creationId xmlns:a16="http://schemas.microsoft.com/office/drawing/2014/main" id="{26EFAE96-5E2A-DDE7-E117-3BF5D14C32BB}"/>
              </a:ext>
            </a:extLst>
          </p:cNvPr>
          <p:cNvPicPr>
            <a:picLocks noChangeAspect="1"/>
          </p:cNvPicPr>
          <p:nvPr/>
        </p:nvPicPr>
        <p:blipFill>
          <a:blip r:embed="rId2"/>
          <a:stretch>
            <a:fillRect/>
          </a:stretch>
        </p:blipFill>
        <p:spPr>
          <a:xfrm>
            <a:off x="567559" y="975613"/>
            <a:ext cx="7283669" cy="4096736"/>
          </a:xfrm>
          <a:prstGeom prst="rect">
            <a:avLst/>
          </a:prstGeom>
        </p:spPr>
      </p:pic>
      <p:sp>
        <p:nvSpPr>
          <p:cNvPr id="10" name="Rectangle 9">
            <a:extLst>
              <a:ext uri="{FF2B5EF4-FFF2-40B4-BE49-F238E27FC236}">
                <a16:creationId xmlns:a16="http://schemas.microsoft.com/office/drawing/2014/main" id="{D6689E0E-A3BD-6106-A51A-234B34ACF973}"/>
              </a:ext>
            </a:extLst>
          </p:cNvPr>
          <p:cNvSpPr/>
          <p:nvPr/>
        </p:nvSpPr>
        <p:spPr>
          <a:xfrm>
            <a:off x="4779559" y="1481959"/>
            <a:ext cx="3279228" cy="7961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01505371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FE3A82A-8993-6E73-4941-7FE61BCDA600}"/>
              </a:ext>
            </a:extLst>
          </p:cNvPr>
          <p:cNvSpPr>
            <a:spLocks noGrp="1"/>
          </p:cNvSpPr>
          <p:nvPr>
            <p:ph type="dt" sz="half" idx="10"/>
          </p:nvPr>
        </p:nvSpPr>
        <p:spPr/>
        <p:txBody>
          <a:bodyPr/>
          <a:lstStyle/>
          <a:p>
            <a:fld id="{4929926B-3126-E446-9C4D-3CDD5194BF3F}" type="datetime4">
              <a:rPr lang="nl-NL" smtClean="0"/>
              <a:t>27 augustus 2026</a:t>
            </a:fld>
            <a:endParaRPr lang="nl-NL"/>
          </a:p>
        </p:txBody>
      </p:sp>
      <p:sp>
        <p:nvSpPr>
          <p:cNvPr id="3" name="Footer Placeholder 2">
            <a:extLst>
              <a:ext uri="{FF2B5EF4-FFF2-40B4-BE49-F238E27FC236}">
                <a16:creationId xmlns:a16="http://schemas.microsoft.com/office/drawing/2014/main" id="{144CB13B-E1A8-4F39-1ED8-9FBC4761DE55}"/>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64E17DD3-3972-256A-B9C8-FE5F9FEC139B}"/>
              </a:ext>
            </a:extLst>
          </p:cNvPr>
          <p:cNvSpPr>
            <a:spLocks noGrp="1"/>
          </p:cNvSpPr>
          <p:nvPr>
            <p:ph type="sldNum" sz="quarter" idx="12"/>
          </p:nvPr>
        </p:nvSpPr>
        <p:spPr/>
        <p:txBody>
          <a:bodyPr/>
          <a:lstStyle/>
          <a:p>
            <a:fld id="{14F1411D-0280-154F-AEAC-4C20B7AA46B2}" type="slidenum">
              <a:rPr lang="nl-NL" smtClean="0"/>
              <a:t>59</a:t>
            </a:fld>
            <a:endParaRPr lang="nl-NL"/>
          </a:p>
        </p:txBody>
      </p:sp>
      <p:pic>
        <p:nvPicPr>
          <p:cNvPr id="16" name="Picture Placeholder 15" descr="A couple of boys playing on a playground&#10;&#10;AI-generated content may be incorrect.">
            <a:extLst>
              <a:ext uri="{FF2B5EF4-FFF2-40B4-BE49-F238E27FC236}">
                <a16:creationId xmlns:a16="http://schemas.microsoft.com/office/drawing/2014/main" id="{1BC9BD28-8DF4-4740-75D9-813241C7164D}"/>
              </a:ext>
            </a:extLst>
          </p:cNvPr>
          <p:cNvPicPr>
            <a:picLocks noGrp="1" noChangeAspect="1"/>
          </p:cNvPicPr>
          <p:nvPr>
            <p:ph type="pic" idx="14"/>
          </p:nvPr>
        </p:nvPicPr>
        <p:blipFill>
          <a:blip r:embed="rId3"/>
          <a:srcRect l="15802" r="15802"/>
          <a:stretch>
            <a:fillRect/>
          </a:stretch>
        </p:blipFill>
        <p:spPr>
          <a:xfrm>
            <a:off x="6222301" y="1440000"/>
            <a:ext cx="2698877" cy="2630494"/>
          </a:xfrm>
        </p:spPr>
      </p:pic>
      <p:pic>
        <p:nvPicPr>
          <p:cNvPr id="18" name="Picture Placeholder 17" descr="A map of a park&#10;&#10;AI-generated content may be incorrect.">
            <a:extLst>
              <a:ext uri="{FF2B5EF4-FFF2-40B4-BE49-F238E27FC236}">
                <a16:creationId xmlns:a16="http://schemas.microsoft.com/office/drawing/2014/main" id="{62E3A3B2-8D7F-D754-A71D-8AD7CE477B78}"/>
              </a:ext>
            </a:extLst>
          </p:cNvPr>
          <p:cNvPicPr>
            <a:picLocks noGrp="1" noChangeAspect="1"/>
          </p:cNvPicPr>
          <p:nvPr>
            <p:ph type="pic" idx="15"/>
          </p:nvPr>
        </p:nvPicPr>
        <p:blipFill>
          <a:blip r:embed="rId4"/>
          <a:srcRect l="19161" r="19161"/>
          <a:stretch>
            <a:fillRect/>
          </a:stretch>
        </p:blipFill>
        <p:spPr>
          <a:xfrm>
            <a:off x="3222000" y="1440000"/>
            <a:ext cx="2844001" cy="2630494"/>
          </a:xfrm>
        </p:spPr>
      </p:pic>
      <p:sp>
        <p:nvSpPr>
          <p:cNvPr id="11" name="Title 10">
            <a:extLst>
              <a:ext uri="{FF2B5EF4-FFF2-40B4-BE49-F238E27FC236}">
                <a16:creationId xmlns:a16="http://schemas.microsoft.com/office/drawing/2014/main" id="{5821DBC3-6D20-4D89-9932-DA2479C26642}"/>
              </a:ext>
            </a:extLst>
          </p:cNvPr>
          <p:cNvSpPr>
            <a:spLocks noGrp="1"/>
          </p:cNvSpPr>
          <p:nvPr>
            <p:ph type="title"/>
          </p:nvPr>
        </p:nvSpPr>
        <p:spPr>
          <a:xfrm>
            <a:off x="377998" y="355500"/>
            <a:ext cx="8424000" cy="972000"/>
          </a:xfrm>
        </p:spPr>
        <p:txBody>
          <a:bodyPr/>
          <a:lstStyle/>
          <a:p>
            <a:r>
              <a:rPr lang="nl-NL" sz="2400" dirty="0">
                <a:latin typeface="HouschkaAltBold" panose="00000700000000000000" pitchFamily="2" charset="0"/>
              </a:rPr>
              <a:t>Voor structurele en duurzame verandering is het essentieel gezondheid in alle beleidsdomeinen door te voeren</a:t>
            </a:r>
          </a:p>
        </p:txBody>
      </p:sp>
      <p:pic>
        <p:nvPicPr>
          <p:cNvPr id="14" name="Picture Placeholder 13">
            <a:extLst>
              <a:ext uri="{FF2B5EF4-FFF2-40B4-BE49-F238E27FC236}">
                <a16:creationId xmlns:a16="http://schemas.microsoft.com/office/drawing/2014/main" id="{791F6290-A2D2-4E82-D403-CD7AC2D0D119}"/>
              </a:ext>
            </a:extLst>
          </p:cNvPr>
          <p:cNvPicPr>
            <a:picLocks noGrp="1" noChangeAspect="1"/>
          </p:cNvPicPr>
          <p:nvPr>
            <p:ph type="pic" idx="1"/>
          </p:nvPr>
        </p:nvPicPr>
        <p:blipFill>
          <a:blip r:embed="rId5"/>
          <a:srcRect l="13875" r="13875"/>
          <a:stretch>
            <a:fillRect/>
          </a:stretch>
        </p:blipFill>
        <p:spPr/>
      </p:pic>
    </p:spTree>
    <p:extLst>
      <p:ext uri="{BB962C8B-B14F-4D97-AF65-F5344CB8AC3E}">
        <p14:creationId xmlns:p14="http://schemas.microsoft.com/office/powerpoint/2010/main" val="25749122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FCDAA-C756-6A52-229E-B25C690F9673}"/>
              </a:ext>
            </a:extLst>
          </p:cNvPr>
          <p:cNvSpPr>
            <a:spLocks noGrp="1"/>
          </p:cNvSpPr>
          <p:nvPr>
            <p:ph type="title"/>
          </p:nvPr>
        </p:nvSpPr>
        <p:spPr>
          <a:solidFill>
            <a:srgbClr val="7AC3E7"/>
          </a:solidFill>
        </p:spPr>
        <p:txBody>
          <a:bodyPr/>
          <a:lstStyle/>
          <a:p>
            <a:endParaRPr lang="nl-NL"/>
          </a:p>
        </p:txBody>
      </p:sp>
      <p:sp>
        <p:nvSpPr>
          <p:cNvPr id="3" name="Text Placeholder 2">
            <a:extLst>
              <a:ext uri="{FF2B5EF4-FFF2-40B4-BE49-F238E27FC236}">
                <a16:creationId xmlns:a16="http://schemas.microsoft.com/office/drawing/2014/main" id="{6966A168-4E11-8C3D-E3C2-6D293D181D83}"/>
              </a:ext>
            </a:extLst>
          </p:cNvPr>
          <p:cNvSpPr>
            <a:spLocks noGrp="1"/>
          </p:cNvSpPr>
          <p:nvPr>
            <p:ph type="body" sz="half" idx="24"/>
          </p:nvPr>
        </p:nvSpPr>
        <p:spPr>
          <a:solidFill>
            <a:srgbClr val="A1D078"/>
          </a:solidFill>
        </p:spPr>
        <p:txBody>
          <a:bodyPr/>
          <a:lstStyle/>
          <a:p>
            <a:endParaRPr lang="nl-NL"/>
          </a:p>
        </p:txBody>
      </p:sp>
      <p:sp>
        <p:nvSpPr>
          <p:cNvPr id="4" name="Date Placeholder 3">
            <a:extLst>
              <a:ext uri="{FF2B5EF4-FFF2-40B4-BE49-F238E27FC236}">
                <a16:creationId xmlns:a16="http://schemas.microsoft.com/office/drawing/2014/main" id="{BF0D7FD3-23BB-7F5E-D327-21F39C8B480C}"/>
              </a:ext>
            </a:extLst>
          </p:cNvPr>
          <p:cNvSpPr>
            <a:spLocks noGrp="1"/>
          </p:cNvSpPr>
          <p:nvPr>
            <p:ph type="dt" sz="half" idx="10"/>
          </p:nvPr>
        </p:nvSpPr>
        <p:spPr/>
        <p:txBody>
          <a:bodyPr/>
          <a:lstStyle/>
          <a:p>
            <a:fld id="{4929926B-3126-E446-9C4D-3CDD5194BF3F}" type="datetime4">
              <a:rPr lang="nl-NL" smtClean="0"/>
              <a:t>27 augustus 2026</a:t>
            </a:fld>
            <a:endParaRPr lang="nl-NL"/>
          </a:p>
        </p:txBody>
      </p:sp>
      <p:sp>
        <p:nvSpPr>
          <p:cNvPr id="5" name="Footer Placeholder 4">
            <a:extLst>
              <a:ext uri="{FF2B5EF4-FFF2-40B4-BE49-F238E27FC236}">
                <a16:creationId xmlns:a16="http://schemas.microsoft.com/office/drawing/2014/main" id="{97194CA6-645F-9680-9F66-3B7491904FCE}"/>
              </a:ext>
            </a:extLst>
          </p:cNvPr>
          <p:cNvSpPr>
            <a:spLocks noGrp="1"/>
          </p:cNvSpPr>
          <p:nvPr>
            <p:ph type="ftr" sz="quarter" idx="11"/>
          </p:nvPr>
        </p:nvSpPr>
        <p:spPr/>
        <p:txBody>
          <a:bodyPr/>
          <a:lstStyle/>
          <a:p>
            <a:r>
              <a:rPr lang="nl-NL"/>
              <a:t>Titel van de presentatie &gt; pas aan via &gt; Functie Koptekst en voettekst</a:t>
            </a:r>
          </a:p>
        </p:txBody>
      </p:sp>
      <p:sp>
        <p:nvSpPr>
          <p:cNvPr id="6" name="Slide Number Placeholder 5">
            <a:extLst>
              <a:ext uri="{FF2B5EF4-FFF2-40B4-BE49-F238E27FC236}">
                <a16:creationId xmlns:a16="http://schemas.microsoft.com/office/drawing/2014/main" id="{E07E5FD8-34FC-DEED-9D08-C07B921474EB}"/>
              </a:ext>
            </a:extLst>
          </p:cNvPr>
          <p:cNvSpPr>
            <a:spLocks noGrp="1"/>
          </p:cNvSpPr>
          <p:nvPr>
            <p:ph type="sldNum" sz="quarter" idx="12"/>
          </p:nvPr>
        </p:nvSpPr>
        <p:spPr/>
        <p:txBody>
          <a:bodyPr/>
          <a:lstStyle/>
          <a:p>
            <a:fld id="{14F1411D-0280-154F-AEAC-4C20B7AA46B2}" type="slidenum">
              <a:rPr lang="nl-NL" smtClean="0"/>
              <a:t>6</a:t>
            </a:fld>
            <a:endParaRPr lang="nl-NL"/>
          </a:p>
        </p:txBody>
      </p:sp>
      <p:sp>
        <p:nvSpPr>
          <p:cNvPr id="7" name="Text Placeholder 6">
            <a:extLst>
              <a:ext uri="{FF2B5EF4-FFF2-40B4-BE49-F238E27FC236}">
                <a16:creationId xmlns:a16="http://schemas.microsoft.com/office/drawing/2014/main" id="{D17A8B34-56AA-16CE-9DBA-1F2085596630}"/>
              </a:ext>
            </a:extLst>
          </p:cNvPr>
          <p:cNvSpPr>
            <a:spLocks noGrp="1"/>
          </p:cNvSpPr>
          <p:nvPr>
            <p:ph type="body" sz="half" idx="13"/>
          </p:nvPr>
        </p:nvSpPr>
        <p:spPr/>
        <p:txBody>
          <a:bodyPr/>
          <a:lstStyle/>
          <a:p>
            <a:endParaRPr lang="nl-NL"/>
          </a:p>
        </p:txBody>
      </p:sp>
      <p:sp>
        <p:nvSpPr>
          <p:cNvPr id="8" name="Picture Placeholder 7">
            <a:extLst>
              <a:ext uri="{FF2B5EF4-FFF2-40B4-BE49-F238E27FC236}">
                <a16:creationId xmlns:a16="http://schemas.microsoft.com/office/drawing/2014/main" id="{7C612F72-6C12-20E1-2E6A-DF058AF3846C}"/>
              </a:ext>
            </a:extLst>
          </p:cNvPr>
          <p:cNvSpPr>
            <a:spLocks noGrp="1"/>
          </p:cNvSpPr>
          <p:nvPr>
            <p:ph type="pic" idx="15"/>
          </p:nvPr>
        </p:nvSpPr>
        <p:spPr/>
        <p:txBody>
          <a:bodyPr/>
          <a:lstStyle/>
          <a:p>
            <a:endParaRPr lang="nl-NL"/>
          </a:p>
        </p:txBody>
      </p:sp>
      <p:sp>
        <p:nvSpPr>
          <p:cNvPr id="9" name="Picture Placeholder 8">
            <a:extLst>
              <a:ext uri="{FF2B5EF4-FFF2-40B4-BE49-F238E27FC236}">
                <a16:creationId xmlns:a16="http://schemas.microsoft.com/office/drawing/2014/main" id="{CA9D1457-70D8-B3CA-8A9E-5410AAEE8CE2}"/>
              </a:ext>
            </a:extLst>
          </p:cNvPr>
          <p:cNvSpPr>
            <a:spLocks noGrp="1"/>
          </p:cNvSpPr>
          <p:nvPr>
            <p:ph type="pic" idx="16"/>
          </p:nvPr>
        </p:nvSpPr>
        <p:spPr/>
        <p:txBody>
          <a:bodyPr/>
          <a:lstStyle/>
          <a:p>
            <a:endParaRPr lang="nl-NL"/>
          </a:p>
        </p:txBody>
      </p:sp>
      <p:sp>
        <p:nvSpPr>
          <p:cNvPr id="10" name="Text Placeholder 9">
            <a:extLst>
              <a:ext uri="{FF2B5EF4-FFF2-40B4-BE49-F238E27FC236}">
                <a16:creationId xmlns:a16="http://schemas.microsoft.com/office/drawing/2014/main" id="{1FA65825-6491-0FE2-68A0-2EDFCE36E1BE}"/>
              </a:ext>
            </a:extLst>
          </p:cNvPr>
          <p:cNvSpPr>
            <a:spLocks noGrp="1"/>
          </p:cNvSpPr>
          <p:nvPr>
            <p:ph type="body" sz="half" idx="17"/>
          </p:nvPr>
        </p:nvSpPr>
        <p:spPr/>
        <p:txBody>
          <a:bodyPr/>
          <a:lstStyle/>
          <a:p>
            <a:endParaRPr lang="nl-NL"/>
          </a:p>
        </p:txBody>
      </p:sp>
    </p:spTree>
    <p:extLst>
      <p:ext uri="{BB962C8B-B14F-4D97-AF65-F5344CB8AC3E}">
        <p14:creationId xmlns:p14="http://schemas.microsoft.com/office/powerpoint/2010/main" val="139607364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ED7101-B79D-9DD5-ED05-403C2F86C89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5BDE234-E50D-3E30-553A-D93160845B99}"/>
              </a:ext>
            </a:extLst>
          </p:cNvPr>
          <p:cNvSpPr>
            <a:spLocks noGrp="1"/>
          </p:cNvSpPr>
          <p:nvPr>
            <p:ph type="title"/>
          </p:nvPr>
        </p:nvSpPr>
        <p:spPr/>
        <p:txBody>
          <a:bodyPr/>
          <a:lstStyle/>
          <a:p>
            <a:r>
              <a:rPr lang="nl-NL" dirty="0">
                <a:latin typeface="HouschkaAltBold" panose="00000700000000000000" pitchFamily="2" charset="0"/>
              </a:rPr>
              <a:t>De leefomgevingen</a:t>
            </a:r>
          </a:p>
        </p:txBody>
      </p:sp>
      <p:sp>
        <p:nvSpPr>
          <p:cNvPr id="2" name="Date Placeholder 1">
            <a:extLst>
              <a:ext uri="{FF2B5EF4-FFF2-40B4-BE49-F238E27FC236}">
                <a16:creationId xmlns:a16="http://schemas.microsoft.com/office/drawing/2014/main" id="{368C773C-D66F-6E9E-FD4E-FAF5AC44CE11}"/>
              </a:ext>
            </a:extLst>
          </p:cNvPr>
          <p:cNvSpPr>
            <a:spLocks noGrp="1"/>
          </p:cNvSpPr>
          <p:nvPr>
            <p:ph type="dt" sz="half" idx="10"/>
          </p:nvPr>
        </p:nvSpPr>
        <p:spPr/>
        <p:txBody>
          <a:bodyPr/>
          <a:lstStyle/>
          <a:p>
            <a:fld id="{4929926B-3126-E446-9C4D-3CDD5194BF3F}" type="datetime4">
              <a:rPr lang="nl-NL" smtClean="0"/>
              <a:t>27 augustus 2026</a:t>
            </a:fld>
            <a:endParaRPr lang="nl-NL"/>
          </a:p>
        </p:txBody>
      </p:sp>
      <p:sp>
        <p:nvSpPr>
          <p:cNvPr id="3" name="Footer Placeholder 2">
            <a:extLst>
              <a:ext uri="{FF2B5EF4-FFF2-40B4-BE49-F238E27FC236}">
                <a16:creationId xmlns:a16="http://schemas.microsoft.com/office/drawing/2014/main" id="{F8F813A9-8B32-4FF3-E889-CE4483EDB17D}"/>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9C147ED9-BBBC-D7E1-EFBA-DCBEB94D2154}"/>
              </a:ext>
            </a:extLst>
          </p:cNvPr>
          <p:cNvSpPr>
            <a:spLocks noGrp="1"/>
          </p:cNvSpPr>
          <p:nvPr>
            <p:ph type="sldNum" sz="quarter" idx="12"/>
          </p:nvPr>
        </p:nvSpPr>
        <p:spPr/>
        <p:txBody>
          <a:bodyPr/>
          <a:lstStyle/>
          <a:p>
            <a:fld id="{14F1411D-0280-154F-AEAC-4C20B7AA46B2}" type="slidenum">
              <a:rPr lang="nl-NL" smtClean="0"/>
              <a:t>60</a:t>
            </a:fld>
            <a:endParaRPr lang="nl-NL"/>
          </a:p>
        </p:txBody>
      </p:sp>
      <p:pic>
        <p:nvPicPr>
          <p:cNvPr id="7" name="Afbeelding 6" descr="Afbeelding met schermopname, Post-it-briefje, ontwerp&#10;&#10;Door AI gegenereerde inhoud is mogelijk onjuist.">
            <a:extLst>
              <a:ext uri="{FF2B5EF4-FFF2-40B4-BE49-F238E27FC236}">
                <a16:creationId xmlns:a16="http://schemas.microsoft.com/office/drawing/2014/main" id="{42376089-E096-B05A-DE0A-28A5E93B2B90}"/>
              </a:ext>
            </a:extLst>
          </p:cNvPr>
          <p:cNvPicPr>
            <a:picLocks noChangeAspect="1"/>
          </p:cNvPicPr>
          <p:nvPr/>
        </p:nvPicPr>
        <p:blipFill>
          <a:blip r:embed="rId3"/>
          <a:stretch>
            <a:fillRect/>
          </a:stretch>
        </p:blipFill>
        <p:spPr>
          <a:xfrm>
            <a:off x="1453071" y="1188946"/>
            <a:ext cx="6237857" cy="2765607"/>
          </a:xfrm>
          <a:prstGeom prst="rect">
            <a:avLst/>
          </a:prstGeom>
        </p:spPr>
      </p:pic>
    </p:spTree>
    <p:extLst>
      <p:ext uri="{BB962C8B-B14F-4D97-AF65-F5344CB8AC3E}">
        <p14:creationId xmlns:p14="http://schemas.microsoft.com/office/powerpoint/2010/main" val="32936784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9C9C08-9974-C531-11C6-DEE532D1D0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19C91C-B7BF-D707-0E36-099F5F999428}"/>
              </a:ext>
            </a:extLst>
          </p:cNvPr>
          <p:cNvSpPr>
            <a:spLocks noGrp="1"/>
          </p:cNvSpPr>
          <p:nvPr>
            <p:ph type="title"/>
          </p:nvPr>
        </p:nvSpPr>
        <p:spPr/>
        <p:txBody>
          <a:bodyPr/>
          <a:lstStyle/>
          <a:p>
            <a:r>
              <a:rPr lang="nl-NL" dirty="0">
                <a:latin typeface="HouschkaAltBold" panose="00000700000000000000" pitchFamily="2" charset="0"/>
              </a:rPr>
              <a:t>Buurt</a:t>
            </a:r>
          </a:p>
        </p:txBody>
      </p:sp>
      <p:sp>
        <p:nvSpPr>
          <p:cNvPr id="3" name="Date Placeholder 2">
            <a:extLst>
              <a:ext uri="{FF2B5EF4-FFF2-40B4-BE49-F238E27FC236}">
                <a16:creationId xmlns:a16="http://schemas.microsoft.com/office/drawing/2014/main" id="{AC09166B-A45C-FF40-931D-14CF2DD782F7}"/>
              </a:ext>
            </a:extLst>
          </p:cNvPr>
          <p:cNvSpPr>
            <a:spLocks noGrp="1"/>
          </p:cNvSpPr>
          <p:nvPr>
            <p:ph type="dt" sz="half" idx="10"/>
          </p:nvPr>
        </p:nvSpPr>
        <p:spPr/>
        <p:txBody>
          <a:bodyPr/>
          <a:lstStyle/>
          <a:p>
            <a:fld id="{5F583914-FB42-5344-A1EB-EE1A95AAD0F5}" type="datetime4">
              <a:rPr lang="nl-NL" smtClean="0"/>
              <a:t>27 augustus 2026</a:t>
            </a:fld>
            <a:endParaRPr lang="nl-NL"/>
          </a:p>
        </p:txBody>
      </p:sp>
      <p:sp>
        <p:nvSpPr>
          <p:cNvPr id="4" name="Footer Placeholder 3">
            <a:extLst>
              <a:ext uri="{FF2B5EF4-FFF2-40B4-BE49-F238E27FC236}">
                <a16:creationId xmlns:a16="http://schemas.microsoft.com/office/drawing/2014/main" id="{B86ECEE5-A538-01CC-449E-08F1919AC04D}"/>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BFC0D048-0EF4-6C80-219D-7F19CC3E5520}"/>
              </a:ext>
            </a:extLst>
          </p:cNvPr>
          <p:cNvSpPr>
            <a:spLocks noGrp="1"/>
          </p:cNvSpPr>
          <p:nvPr>
            <p:ph type="sldNum" sz="quarter" idx="12"/>
          </p:nvPr>
        </p:nvSpPr>
        <p:spPr/>
        <p:txBody>
          <a:bodyPr/>
          <a:lstStyle/>
          <a:p>
            <a:fld id="{14F1411D-0280-154F-AEAC-4C20B7AA46B2}" type="slidenum">
              <a:rPr lang="nl-NL" smtClean="0"/>
              <a:t>61</a:t>
            </a:fld>
            <a:endParaRPr lang="nl-NL"/>
          </a:p>
        </p:txBody>
      </p:sp>
      <p:sp>
        <p:nvSpPr>
          <p:cNvPr id="7" name="Content Placeholder 6">
            <a:extLst>
              <a:ext uri="{FF2B5EF4-FFF2-40B4-BE49-F238E27FC236}">
                <a16:creationId xmlns:a16="http://schemas.microsoft.com/office/drawing/2014/main" id="{FF5A56E3-9E40-00E7-19EB-D8E98B9EDFDD}"/>
              </a:ext>
            </a:extLst>
          </p:cNvPr>
          <p:cNvSpPr>
            <a:spLocks noGrp="1"/>
          </p:cNvSpPr>
          <p:nvPr>
            <p:ph idx="1"/>
          </p:nvPr>
        </p:nvSpPr>
        <p:spPr>
          <a:xfrm>
            <a:off x="359999" y="1167750"/>
            <a:ext cx="8574451" cy="2808000"/>
          </a:xfrm>
        </p:spPr>
        <p:txBody>
          <a:bodyPr/>
          <a:lstStyle/>
          <a:p>
            <a:r>
              <a:rPr lang="nl-NL"/>
              <a:t>Samenwerking is van groot belang om de buurt gezond te maken. </a:t>
            </a:r>
          </a:p>
          <a:p>
            <a:r>
              <a:rPr lang="nl-NL"/>
              <a:t>Bouwen van een netwerk in de gemeente doen we met deze partners. </a:t>
            </a:r>
          </a:p>
          <a:p>
            <a:r>
              <a:rPr lang="nl-NL"/>
              <a:t>Want opgroeien in een fijne buurt gun je ieder kind. Een buurt waar ze de ruimte hebben om buiten te spelen en waar gezonde voeding makkelijk te krijgen is. </a:t>
            </a:r>
          </a:p>
        </p:txBody>
      </p:sp>
      <p:pic>
        <p:nvPicPr>
          <p:cNvPr id="12" name="Picture 11" descr="A green and white illustration of people&#10;&#10;AI-generated content may be incorrect.">
            <a:extLst>
              <a:ext uri="{FF2B5EF4-FFF2-40B4-BE49-F238E27FC236}">
                <a16:creationId xmlns:a16="http://schemas.microsoft.com/office/drawing/2014/main" id="{FF4E537C-CF38-AD9B-9F63-117E479FA54B}"/>
              </a:ext>
            </a:extLst>
          </p:cNvPr>
          <p:cNvPicPr>
            <a:picLocks noChangeAspect="1"/>
          </p:cNvPicPr>
          <p:nvPr/>
        </p:nvPicPr>
        <p:blipFill>
          <a:blip r:embed="rId2"/>
          <a:stretch>
            <a:fillRect/>
          </a:stretch>
        </p:blipFill>
        <p:spPr>
          <a:xfrm>
            <a:off x="2638425" y="2333092"/>
            <a:ext cx="6505575" cy="2810408"/>
          </a:xfrm>
          <a:prstGeom prst="rect">
            <a:avLst/>
          </a:prstGeom>
        </p:spPr>
      </p:pic>
    </p:spTree>
    <p:extLst>
      <p:ext uri="{BB962C8B-B14F-4D97-AF65-F5344CB8AC3E}">
        <p14:creationId xmlns:p14="http://schemas.microsoft.com/office/powerpoint/2010/main" val="325522832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458DD-C772-E59F-EC45-C1B09F6DB2A9}"/>
              </a:ext>
            </a:extLst>
          </p:cNvPr>
          <p:cNvSpPr>
            <a:spLocks noGrp="1"/>
          </p:cNvSpPr>
          <p:nvPr>
            <p:ph type="title"/>
          </p:nvPr>
        </p:nvSpPr>
        <p:spPr/>
        <p:txBody>
          <a:bodyPr/>
          <a:lstStyle/>
          <a:p>
            <a:r>
              <a:rPr lang="nl-NL" dirty="0">
                <a:latin typeface="HouschkaAltBold" panose="00000700000000000000" pitchFamily="2" charset="0"/>
              </a:rPr>
              <a:t>School &amp; opvang</a:t>
            </a:r>
          </a:p>
        </p:txBody>
      </p:sp>
      <p:sp>
        <p:nvSpPr>
          <p:cNvPr id="3" name="Date Placeholder 2">
            <a:extLst>
              <a:ext uri="{FF2B5EF4-FFF2-40B4-BE49-F238E27FC236}">
                <a16:creationId xmlns:a16="http://schemas.microsoft.com/office/drawing/2014/main" id="{795C466D-1AAA-D7F0-0A12-50734F2F0D1A}"/>
              </a:ext>
            </a:extLst>
          </p:cNvPr>
          <p:cNvSpPr>
            <a:spLocks noGrp="1"/>
          </p:cNvSpPr>
          <p:nvPr>
            <p:ph type="dt" sz="half" idx="10"/>
          </p:nvPr>
        </p:nvSpPr>
        <p:spPr/>
        <p:txBody>
          <a:bodyPr/>
          <a:lstStyle/>
          <a:p>
            <a:fld id="{5F583914-FB42-5344-A1EB-EE1A95AAD0F5}" type="datetime4">
              <a:rPr lang="nl-NL" smtClean="0"/>
              <a:t>27 augustus 2026</a:t>
            </a:fld>
            <a:endParaRPr lang="nl-NL"/>
          </a:p>
        </p:txBody>
      </p:sp>
      <p:sp>
        <p:nvSpPr>
          <p:cNvPr id="4" name="Footer Placeholder 3">
            <a:extLst>
              <a:ext uri="{FF2B5EF4-FFF2-40B4-BE49-F238E27FC236}">
                <a16:creationId xmlns:a16="http://schemas.microsoft.com/office/drawing/2014/main" id="{4E15CF64-2843-C0F9-15E1-2775D6BE588F}"/>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5722A838-DA05-1CFB-1D20-18C72CE3E472}"/>
              </a:ext>
            </a:extLst>
          </p:cNvPr>
          <p:cNvSpPr>
            <a:spLocks noGrp="1"/>
          </p:cNvSpPr>
          <p:nvPr>
            <p:ph type="sldNum" sz="quarter" idx="12"/>
          </p:nvPr>
        </p:nvSpPr>
        <p:spPr/>
        <p:txBody>
          <a:bodyPr/>
          <a:lstStyle/>
          <a:p>
            <a:fld id="{14F1411D-0280-154F-AEAC-4C20B7AA46B2}" type="slidenum">
              <a:rPr lang="nl-NL" smtClean="0"/>
              <a:t>62</a:t>
            </a:fld>
            <a:endParaRPr lang="nl-NL"/>
          </a:p>
        </p:txBody>
      </p:sp>
      <p:sp>
        <p:nvSpPr>
          <p:cNvPr id="7" name="Content Placeholder 6">
            <a:extLst>
              <a:ext uri="{FF2B5EF4-FFF2-40B4-BE49-F238E27FC236}">
                <a16:creationId xmlns:a16="http://schemas.microsoft.com/office/drawing/2014/main" id="{73F4F6A9-8E1B-DB3E-1377-1F351C46DB10}"/>
              </a:ext>
            </a:extLst>
          </p:cNvPr>
          <p:cNvSpPr>
            <a:spLocks noGrp="1"/>
          </p:cNvSpPr>
          <p:nvPr>
            <p:ph idx="1"/>
          </p:nvPr>
        </p:nvSpPr>
        <p:spPr>
          <a:xfrm>
            <a:off x="360000" y="1167750"/>
            <a:ext cx="8540082" cy="2808000"/>
          </a:xfrm>
        </p:spPr>
        <p:txBody>
          <a:bodyPr/>
          <a:lstStyle/>
          <a:p>
            <a:endParaRPr lang="nl-NL"/>
          </a:p>
          <a:p>
            <a:r>
              <a:rPr lang="nl-NL"/>
              <a:t>Een gezonde school en opvang vraagt om samenwerking tussen partijen die hier dagelijks invloed op hebben.</a:t>
            </a:r>
          </a:p>
          <a:p>
            <a:r>
              <a:rPr lang="nl-NL"/>
              <a:t>In dit overzicht zie je partijen waarmee wij kunnen optrekken</a:t>
            </a:r>
          </a:p>
          <a:p>
            <a:r>
              <a:rPr lang="nl-NL"/>
              <a:t>Want de kinderopvang en school horen plekken te zijn waar kinderen en jongeren niet alleen leren, maar ook gezond leven. </a:t>
            </a:r>
          </a:p>
          <a:p>
            <a:r>
              <a:rPr lang="nl-NL"/>
              <a:t>Waar ze groente en fruit eten en water drinken. </a:t>
            </a:r>
          </a:p>
          <a:p>
            <a:pPr marL="0" indent="0">
              <a:buNone/>
            </a:pPr>
            <a:r>
              <a:rPr lang="nl-NL"/>
              <a:t>Waar ze gestimuleerd worden om te spelen en te bewegen. </a:t>
            </a:r>
          </a:p>
          <a:p>
            <a:pPr marL="0" indent="0">
              <a:buNone/>
            </a:pPr>
            <a:r>
              <a:rPr lang="nl-NL"/>
              <a:t>En waar in de schoolkantine de gezonde keuze ook </a:t>
            </a:r>
          </a:p>
          <a:p>
            <a:pPr marL="0" indent="0">
              <a:buNone/>
            </a:pPr>
            <a:r>
              <a:rPr lang="nl-NL"/>
              <a:t>de makkelijkste is.  </a:t>
            </a:r>
          </a:p>
        </p:txBody>
      </p:sp>
      <p:pic>
        <p:nvPicPr>
          <p:cNvPr id="29" name="Picture 28">
            <a:extLst>
              <a:ext uri="{FF2B5EF4-FFF2-40B4-BE49-F238E27FC236}">
                <a16:creationId xmlns:a16="http://schemas.microsoft.com/office/drawing/2014/main" id="{25005951-C726-69F4-8506-DAE535ED47C1}"/>
              </a:ext>
            </a:extLst>
          </p:cNvPr>
          <p:cNvPicPr>
            <a:picLocks noChangeAspect="1"/>
          </p:cNvPicPr>
          <p:nvPr/>
        </p:nvPicPr>
        <p:blipFill rotWithShape="1">
          <a:blip r:embed="rId2"/>
          <a:srcRect l="10032" r="9563"/>
          <a:stretch>
            <a:fillRect/>
          </a:stretch>
        </p:blipFill>
        <p:spPr>
          <a:xfrm>
            <a:off x="4752002" y="2203036"/>
            <a:ext cx="4148080" cy="2901928"/>
          </a:xfrm>
          <a:prstGeom prst="rect">
            <a:avLst/>
          </a:prstGeom>
        </p:spPr>
      </p:pic>
    </p:spTree>
    <p:extLst>
      <p:ext uri="{BB962C8B-B14F-4D97-AF65-F5344CB8AC3E}">
        <p14:creationId xmlns:p14="http://schemas.microsoft.com/office/powerpoint/2010/main" val="298239322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B4FEE-D1D6-349D-9059-686664F804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79C284-768C-762B-574A-6BFB23F8D111}"/>
              </a:ext>
            </a:extLst>
          </p:cNvPr>
          <p:cNvSpPr>
            <a:spLocks noGrp="1"/>
          </p:cNvSpPr>
          <p:nvPr>
            <p:ph type="title"/>
          </p:nvPr>
        </p:nvSpPr>
        <p:spPr/>
        <p:txBody>
          <a:bodyPr/>
          <a:lstStyle/>
          <a:p>
            <a:r>
              <a:rPr lang="nl-NL" dirty="0">
                <a:latin typeface="HouschkaAltBold" panose="00000700000000000000" pitchFamily="2" charset="0"/>
              </a:rPr>
              <a:t>Sport</a:t>
            </a:r>
          </a:p>
        </p:txBody>
      </p:sp>
      <p:sp>
        <p:nvSpPr>
          <p:cNvPr id="3" name="Date Placeholder 2">
            <a:extLst>
              <a:ext uri="{FF2B5EF4-FFF2-40B4-BE49-F238E27FC236}">
                <a16:creationId xmlns:a16="http://schemas.microsoft.com/office/drawing/2014/main" id="{65800E55-4210-A827-5C6C-929C21FF1A3A}"/>
              </a:ext>
            </a:extLst>
          </p:cNvPr>
          <p:cNvSpPr>
            <a:spLocks noGrp="1"/>
          </p:cNvSpPr>
          <p:nvPr>
            <p:ph type="dt" sz="half" idx="10"/>
          </p:nvPr>
        </p:nvSpPr>
        <p:spPr/>
        <p:txBody>
          <a:bodyPr/>
          <a:lstStyle/>
          <a:p>
            <a:fld id="{5F583914-FB42-5344-A1EB-EE1A95AAD0F5}" type="datetime4">
              <a:rPr lang="nl-NL" smtClean="0"/>
              <a:t>27 augustus 2026</a:t>
            </a:fld>
            <a:endParaRPr lang="nl-NL"/>
          </a:p>
        </p:txBody>
      </p:sp>
      <p:sp>
        <p:nvSpPr>
          <p:cNvPr id="4" name="Footer Placeholder 3">
            <a:extLst>
              <a:ext uri="{FF2B5EF4-FFF2-40B4-BE49-F238E27FC236}">
                <a16:creationId xmlns:a16="http://schemas.microsoft.com/office/drawing/2014/main" id="{2927E065-7A75-EFAE-AB3A-F0BAE44E433D}"/>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38C6E5E5-D9A8-EFE5-2B7C-D763A5AC72DE}"/>
              </a:ext>
            </a:extLst>
          </p:cNvPr>
          <p:cNvSpPr>
            <a:spLocks noGrp="1"/>
          </p:cNvSpPr>
          <p:nvPr>
            <p:ph type="sldNum" sz="quarter" idx="12"/>
          </p:nvPr>
        </p:nvSpPr>
        <p:spPr/>
        <p:txBody>
          <a:bodyPr/>
          <a:lstStyle/>
          <a:p>
            <a:fld id="{14F1411D-0280-154F-AEAC-4C20B7AA46B2}" type="slidenum">
              <a:rPr lang="nl-NL" smtClean="0"/>
              <a:t>63</a:t>
            </a:fld>
            <a:endParaRPr lang="nl-NL"/>
          </a:p>
        </p:txBody>
      </p:sp>
      <p:sp>
        <p:nvSpPr>
          <p:cNvPr id="7" name="Content Placeholder 6">
            <a:extLst>
              <a:ext uri="{FF2B5EF4-FFF2-40B4-BE49-F238E27FC236}">
                <a16:creationId xmlns:a16="http://schemas.microsoft.com/office/drawing/2014/main" id="{B2A5BC33-73FC-4E91-D4F1-FF997617CBB2}"/>
              </a:ext>
            </a:extLst>
          </p:cNvPr>
          <p:cNvSpPr>
            <a:spLocks noGrp="1"/>
          </p:cNvSpPr>
          <p:nvPr>
            <p:ph idx="1"/>
          </p:nvPr>
        </p:nvSpPr>
        <p:spPr>
          <a:xfrm>
            <a:off x="314324" y="1173593"/>
            <a:ext cx="8469675" cy="715835"/>
          </a:xfrm>
        </p:spPr>
        <p:txBody>
          <a:bodyPr/>
          <a:lstStyle/>
          <a:p>
            <a:r>
              <a:rPr lang="nl-NL"/>
              <a:t>Dit overzicht laat je zien met welke partners we kunnen optrekken om de sportomgeving gezonder te maken.</a:t>
            </a:r>
          </a:p>
          <a:p>
            <a:r>
              <a:rPr lang="nl-NL"/>
              <a:t>Samen werken aan een omgeving waarin sporten leuk is. En waarin het normaal is om een gezonde keuze te maken. Van atletiek en voetbal tot dansen en zwemmen: tijdens de pauze staat er altijd water klaar. </a:t>
            </a:r>
            <a:br>
              <a:rPr lang="nl-NL"/>
            </a:br>
            <a:r>
              <a:rPr lang="nl-NL"/>
              <a:t>En na een wedstrijd of bij een sportevenement zet je je tanden in een gezonde hap.</a:t>
            </a:r>
          </a:p>
          <a:p>
            <a:r>
              <a:rPr lang="nl-NL"/>
              <a:t>Net als de trainers, supporters, vrijwilligers en sporthelden.</a:t>
            </a:r>
          </a:p>
        </p:txBody>
      </p:sp>
      <p:pic>
        <p:nvPicPr>
          <p:cNvPr id="10" name="Picture 9" descr="A blue and white image of people&#10;&#10;AI-generated content may be incorrect.">
            <a:extLst>
              <a:ext uri="{FF2B5EF4-FFF2-40B4-BE49-F238E27FC236}">
                <a16:creationId xmlns:a16="http://schemas.microsoft.com/office/drawing/2014/main" id="{2F3393E3-4B23-B11E-5085-5A67A1DBAAB1}"/>
              </a:ext>
            </a:extLst>
          </p:cNvPr>
          <p:cNvPicPr>
            <a:picLocks noChangeAspect="1"/>
          </p:cNvPicPr>
          <p:nvPr/>
        </p:nvPicPr>
        <p:blipFill>
          <a:blip r:embed="rId2"/>
          <a:stretch>
            <a:fillRect/>
          </a:stretch>
        </p:blipFill>
        <p:spPr>
          <a:xfrm>
            <a:off x="2560356" y="2325593"/>
            <a:ext cx="6369328" cy="2751550"/>
          </a:xfrm>
          <a:prstGeom prst="rect">
            <a:avLst/>
          </a:prstGeom>
        </p:spPr>
      </p:pic>
    </p:spTree>
    <p:extLst>
      <p:ext uri="{BB962C8B-B14F-4D97-AF65-F5344CB8AC3E}">
        <p14:creationId xmlns:p14="http://schemas.microsoft.com/office/powerpoint/2010/main" val="388960706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595EC0CF-8134-B09D-BF67-863374CB459C}"/>
              </a:ext>
            </a:extLst>
          </p:cNvPr>
          <p:cNvSpPr>
            <a:spLocks noGrp="1"/>
          </p:cNvSpPr>
          <p:nvPr>
            <p:ph type="dt" sz="half" idx="10"/>
          </p:nvPr>
        </p:nvSpPr>
        <p:spPr/>
        <p:txBody>
          <a:bodyPr/>
          <a:lstStyle/>
          <a:p>
            <a:fld id="{5F583914-FB42-5344-A1EB-EE1A95AAD0F5}" type="datetime4">
              <a:rPr lang="nl-NL" smtClean="0"/>
              <a:t>27 augustus 2026</a:t>
            </a:fld>
            <a:endParaRPr lang="nl-NL"/>
          </a:p>
        </p:txBody>
      </p:sp>
      <p:sp>
        <p:nvSpPr>
          <p:cNvPr id="4" name="Tijdelijke aanduiding voor voettekst 3">
            <a:extLst>
              <a:ext uri="{FF2B5EF4-FFF2-40B4-BE49-F238E27FC236}">
                <a16:creationId xmlns:a16="http://schemas.microsoft.com/office/drawing/2014/main" id="{B0F19E73-6A23-69FA-6195-FC6EDE15D6B1}"/>
              </a:ext>
            </a:extLst>
          </p:cNvPr>
          <p:cNvSpPr>
            <a:spLocks noGrp="1"/>
          </p:cNvSpPr>
          <p:nvPr>
            <p:ph type="ftr" sz="quarter" idx="11"/>
          </p:nvPr>
        </p:nvSpPr>
        <p:spPr/>
        <p:txBody>
          <a:bodyPr/>
          <a:lstStyle/>
          <a:p>
            <a:r>
              <a:rPr lang="nl-NL"/>
              <a:t>Titel van de presentatie &gt; pas aan via &gt; Functie Koptekst en voettekst</a:t>
            </a:r>
          </a:p>
        </p:txBody>
      </p:sp>
      <p:sp>
        <p:nvSpPr>
          <p:cNvPr id="5" name="Tijdelijke aanduiding voor dianummer 4">
            <a:extLst>
              <a:ext uri="{FF2B5EF4-FFF2-40B4-BE49-F238E27FC236}">
                <a16:creationId xmlns:a16="http://schemas.microsoft.com/office/drawing/2014/main" id="{86EAE98A-A701-57FB-0760-13A3A1D019D9}"/>
              </a:ext>
            </a:extLst>
          </p:cNvPr>
          <p:cNvSpPr>
            <a:spLocks noGrp="1"/>
          </p:cNvSpPr>
          <p:nvPr>
            <p:ph type="sldNum" sz="quarter" idx="12"/>
          </p:nvPr>
        </p:nvSpPr>
        <p:spPr/>
        <p:txBody>
          <a:bodyPr/>
          <a:lstStyle/>
          <a:p>
            <a:fld id="{14F1411D-0280-154F-AEAC-4C20B7AA46B2}" type="slidenum">
              <a:rPr lang="nl-NL" smtClean="0"/>
              <a:t>64</a:t>
            </a:fld>
            <a:endParaRPr lang="nl-NL"/>
          </a:p>
        </p:txBody>
      </p:sp>
      <p:pic>
        <p:nvPicPr>
          <p:cNvPr id="8" name="Afbeelding 7">
            <a:extLst>
              <a:ext uri="{FF2B5EF4-FFF2-40B4-BE49-F238E27FC236}">
                <a16:creationId xmlns:a16="http://schemas.microsoft.com/office/drawing/2014/main" id="{D6CA24FD-0AC5-9BB0-7128-670D97F12BEE}"/>
              </a:ext>
            </a:extLst>
          </p:cNvPr>
          <p:cNvPicPr>
            <a:picLocks noChangeAspect="1"/>
          </p:cNvPicPr>
          <p:nvPr/>
        </p:nvPicPr>
        <p:blipFill>
          <a:blip r:embed="rId3"/>
          <a:stretch>
            <a:fillRect/>
          </a:stretch>
        </p:blipFill>
        <p:spPr>
          <a:xfrm>
            <a:off x="0" y="0"/>
            <a:ext cx="9144000" cy="5143500"/>
          </a:xfrm>
          <a:prstGeom prst="rect">
            <a:avLst/>
          </a:prstGeom>
        </p:spPr>
      </p:pic>
    </p:spTree>
    <p:extLst>
      <p:ext uri="{BB962C8B-B14F-4D97-AF65-F5344CB8AC3E}">
        <p14:creationId xmlns:p14="http://schemas.microsoft.com/office/powerpoint/2010/main" val="282176042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70C0F41-820E-74F2-3433-F19F6E0CA620}"/>
              </a:ext>
            </a:extLst>
          </p:cNvPr>
          <p:cNvSpPr>
            <a:spLocks noGrp="1"/>
          </p:cNvSpPr>
          <p:nvPr>
            <p:ph type="dt" sz="half" idx="10"/>
          </p:nvPr>
        </p:nvSpPr>
        <p:spPr/>
        <p:txBody>
          <a:bodyPr/>
          <a:lstStyle/>
          <a:p>
            <a:fld id="{5F583914-FB42-5344-A1EB-EE1A95AAD0F5}" type="datetime4">
              <a:rPr lang="nl-NL" smtClean="0"/>
              <a:t>27 augustus 2026</a:t>
            </a:fld>
            <a:endParaRPr lang="nl-NL"/>
          </a:p>
        </p:txBody>
      </p:sp>
      <p:sp>
        <p:nvSpPr>
          <p:cNvPr id="4" name="Footer Placeholder 3">
            <a:extLst>
              <a:ext uri="{FF2B5EF4-FFF2-40B4-BE49-F238E27FC236}">
                <a16:creationId xmlns:a16="http://schemas.microsoft.com/office/drawing/2014/main" id="{D4179CD2-753D-64A4-84D7-0DBD89CE00A2}"/>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6EECE447-A53F-F416-52EA-95144D7405D5}"/>
              </a:ext>
            </a:extLst>
          </p:cNvPr>
          <p:cNvSpPr>
            <a:spLocks noGrp="1"/>
          </p:cNvSpPr>
          <p:nvPr>
            <p:ph type="sldNum" sz="quarter" idx="12"/>
          </p:nvPr>
        </p:nvSpPr>
        <p:spPr/>
        <p:txBody>
          <a:bodyPr/>
          <a:lstStyle/>
          <a:p>
            <a:fld id="{14F1411D-0280-154F-AEAC-4C20B7AA46B2}" type="slidenum">
              <a:rPr lang="nl-NL" smtClean="0"/>
              <a:t>65</a:t>
            </a:fld>
            <a:endParaRPr lang="nl-NL"/>
          </a:p>
        </p:txBody>
      </p:sp>
      <p:sp>
        <p:nvSpPr>
          <p:cNvPr id="7" name="Content Placeholder 6">
            <a:extLst>
              <a:ext uri="{FF2B5EF4-FFF2-40B4-BE49-F238E27FC236}">
                <a16:creationId xmlns:a16="http://schemas.microsoft.com/office/drawing/2014/main" id="{A1FE279F-9964-394B-27F2-9BABCDCB1C3F}"/>
              </a:ext>
            </a:extLst>
          </p:cNvPr>
          <p:cNvSpPr>
            <a:spLocks noGrp="1"/>
          </p:cNvSpPr>
          <p:nvPr>
            <p:ph idx="1"/>
          </p:nvPr>
        </p:nvSpPr>
        <p:spPr>
          <a:xfrm>
            <a:off x="434083" y="1480819"/>
            <a:ext cx="4032000" cy="2808000"/>
          </a:xfrm>
        </p:spPr>
        <p:txBody>
          <a:bodyPr/>
          <a:lstStyle/>
          <a:p>
            <a:pPr marL="285750" indent="-285750"/>
            <a:r>
              <a:rPr lang="nl-NL" sz="1400"/>
              <a:t>Beleid wordt pas waardevol als het ook werkt op de werkvloer. </a:t>
            </a:r>
            <a:r>
              <a:rPr lang="nl-NL" sz="1400" err="1"/>
              <a:t>Teamfit</a:t>
            </a:r>
            <a:r>
              <a:rPr lang="nl-NL" sz="1400"/>
              <a:t>, een initiatief van JOGG, biedt die structuur. Het is een interventie binnen de bredere JOGG-aanpak, met een duidelijke rol voor </a:t>
            </a:r>
            <a:r>
              <a:rPr lang="nl-NL" sz="1400" b="1"/>
              <a:t>de JOGG-coach gezonde locaties. </a:t>
            </a:r>
            <a:endParaRPr lang="nl-NL">
              <a:solidFill>
                <a:srgbClr val="000000"/>
              </a:solidFill>
            </a:endParaRPr>
          </a:p>
          <a:p>
            <a:pPr marL="285750" indent="-285750"/>
            <a:endParaRPr lang="nl-NL" sz="1400">
              <a:solidFill>
                <a:srgbClr val="7AC3E7"/>
              </a:solidFill>
            </a:endParaRPr>
          </a:p>
          <a:p>
            <a:pPr marL="285750" indent="-285750"/>
            <a:r>
              <a:rPr lang="nl-NL" sz="1400" err="1"/>
              <a:t>Teamfit</a:t>
            </a:r>
            <a:r>
              <a:rPr lang="nl-NL" sz="1400"/>
              <a:t> is een praktische werkwijze en tool om</a:t>
            </a:r>
            <a:r>
              <a:rPr lang="nl-NL" sz="1400" b="1"/>
              <a:t> sport- en buurtlocaties </a:t>
            </a:r>
            <a:r>
              <a:rPr lang="nl-NL" sz="1400"/>
              <a:t>zoals sportclubs, zwembaden en buurtcentra stap voor stap gezonder te maken. Met focus op voeding en, binnen sport, ook op een rookvrije omgeving en verantwoord alcoholbeleid. Concreet, uitvoerbaar en passend bij de praktijk van sport- en buurtlocaties.</a:t>
            </a:r>
            <a:endParaRPr lang="nl-NL"/>
          </a:p>
          <a:p>
            <a:pPr marL="0" indent="0">
              <a:buNone/>
            </a:pPr>
            <a:endParaRPr lang="nl-NL"/>
          </a:p>
          <a:p>
            <a:pPr marL="179705" indent="-179705"/>
            <a:endParaRPr lang="nl-NL"/>
          </a:p>
        </p:txBody>
      </p:sp>
      <p:pic>
        <p:nvPicPr>
          <p:cNvPr id="9" name="Picture Placeholder 8" descr="A group of girls sitting at a table&#10;&#10;AI-generated content may be incorrect.">
            <a:extLst>
              <a:ext uri="{FF2B5EF4-FFF2-40B4-BE49-F238E27FC236}">
                <a16:creationId xmlns:a16="http://schemas.microsoft.com/office/drawing/2014/main" id="{5FF4DC1C-08B7-F8C5-8B9B-67D075317FF3}"/>
              </a:ext>
            </a:extLst>
          </p:cNvPr>
          <p:cNvPicPr>
            <a:picLocks noGrp="1" noChangeAspect="1"/>
          </p:cNvPicPr>
          <p:nvPr>
            <p:ph type="pic" idx="13"/>
          </p:nvPr>
        </p:nvPicPr>
        <p:blipFill>
          <a:blip r:embed="rId3"/>
          <a:srcRect l="27984" r="27984"/>
          <a:stretch>
            <a:fillRect/>
          </a:stretch>
        </p:blipFill>
        <p:spPr/>
      </p:pic>
      <p:pic>
        <p:nvPicPr>
          <p:cNvPr id="2" name="Afbeelding 1" descr="Afbeelding met Lettertype, logo, Graphics, ontwerp&#10;&#10;Door AI gegenereerde inhoud is mogelijk onjuist.">
            <a:extLst>
              <a:ext uri="{FF2B5EF4-FFF2-40B4-BE49-F238E27FC236}">
                <a16:creationId xmlns:a16="http://schemas.microsoft.com/office/drawing/2014/main" id="{D00A6569-1769-0998-966A-1786B47E142D}"/>
              </a:ext>
            </a:extLst>
          </p:cNvPr>
          <p:cNvPicPr>
            <a:picLocks noChangeAspect="1"/>
          </p:cNvPicPr>
          <p:nvPr/>
        </p:nvPicPr>
        <p:blipFill>
          <a:blip r:embed="rId4"/>
          <a:srcRect r="4680" b="6936"/>
          <a:stretch>
            <a:fillRect/>
          </a:stretch>
        </p:blipFill>
        <p:spPr>
          <a:xfrm>
            <a:off x="144463" y="0"/>
            <a:ext cx="3295754" cy="1382827"/>
          </a:xfrm>
          <a:prstGeom prst="rect">
            <a:avLst/>
          </a:prstGeom>
        </p:spPr>
      </p:pic>
    </p:spTree>
    <p:extLst>
      <p:ext uri="{BB962C8B-B14F-4D97-AF65-F5344CB8AC3E}">
        <p14:creationId xmlns:p14="http://schemas.microsoft.com/office/powerpoint/2010/main" val="215534525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F675E9-AE17-18F0-45D0-932DA13F03A8}"/>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C5EBADB7-DF5D-2806-B8A9-65AEA93ADD1B}"/>
              </a:ext>
            </a:extLst>
          </p:cNvPr>
          <p:cNvSpPr>
            <a:spLocks noGrp="1"/>
          </p:cNvSpPr>
          <p:nvPr>
            <p:ph type="dt" sz="half" idx="10"/>
          </p:nvPr>
        </p:nvSpPr>
        <p:spPr/>
        <p:txBody>
          <a:bodyPr/>
          <a:lstStyle/>
          <a:p>
            <a:fld id="{5F583914-FB42-5344-A1EB-EE1A95AAD0F5}" type="datetime4">
              <a:rPr lang="nl-NL" smtClean="0"/>
              <a:t>27 augustus 2026</a:t>
            </a:fld>
            <a:endParaRPr lang="nl-NL"/>
          </a:p>
        </p:txBody>
      </p:sp>
      <p:sp>
        <p:nvSpPr>
          <p:cNvPr id="4" name="Footer Placeholder 3">
            <a:extLst>
              <a:ext uri="{FF2B5EF4-FFF2-40B4-BE49-F238E27FC236}">
                <a16:creationId xmlns:a16="http://schemas.microsoft.com/office/drawing/2014/main" id="{5A7E9C8D-6FB1-7BAE-6160-EBDAC5442474}"/>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3BC6EA7F-9F89-73D9-B2BE-AAD10AF63AF7}"/>
              </a:ext>
            </a:extLst>
          </p:cNvPr>
          <p:cNvSpPr>
            <a:spLocks noGrp="1"/>
          </p:cNvSpPr>
          <p:nvPr>
            <p:ph type="sldNum" sz="quarter" idx="12"/>
          </p:nvPr>
        </p:nvSpPr>
        <p:spPr/>
        <p:txBody>
          <a:bodyPr/>
          <a:lstStyle/>
          <a:p>
            <a:fld id="{14F1411D-0280-154F-AEAC-4C20B7AA46B2}" type="slidenum">
              <a:rPr lang="nl-NL" smtClean="0"/>
              <a:t>66</a:t>
            </a:fld>
            <a:endParaRPr lang="nl-NL"/>
          </a:p>
        </p:txBody>
      </p:sp>
      <p:sp>
        <p:nvSpPr>
          <p:cNvPr id="7" name="Content Placeholder 6">
            <a:extLst>
              <a:ext uri="{FF2B5EF4-FFF2-40B4-BE49-F238E27FC236}">
                <a16:creationId xmlns:a16="http://schemas.microsoft.com/office/drawing/2014/main" id="{22B32292-02C3-8D8E-A32B-C3F86C5F58D4}"/>
              </a:ext>
            </a:extLst>
          </p:cNvPr>
          <p:cNvSpPr>
            <a:spLocks noGrp="1"/>
          </p:cNvSpPr>
          <p:nvPr>
            <p:ph idx="1"/>
          </p:nvPr>
        </p:nvSpPr>
        <p:spPr>
          <a:xfrm>
            <a:off x="434083" y="1480819"/>
            <a:ext cx="4032000" cy="2808000"/>
          </a:xfrm>
        </p:spPr>
        <p:txBody>
          <a:bodyPr/>
          <a:lstStyle/>
          <a:p>
            <a:pPr marL="179705" indent="-179705"/>
            <a:r>
              <a:rPr lang="nl-NL" sz="1400" dirty="0"/>
              <a:t>Tot nu toe spraken we over de </a:t>
            </a:r>
            <a:r>
              <a:rPr lang="nl-NL" sz="1400" b="1" dirty="0"/>
              <a:t>JOGG-</a:t>
            </a:r>
            <a:r>
              <a:rPr lang="nl-NL" sz="1400" b="1" dirty="0" err="1"/>
              <a:t>Teamfit</a:t>
            </a:r>
            <a:r>
              <a:rPr lang="nl-NL" sz="1400" b="1" dirty="0"/>
              <a:t> coach</a:t>
            </a:r>
            <a:r>
              <a:rPr lang="nl-NL" sz="1400" dirty="0"/>
              <a:t>. Die rol verandert. Vanaf nu heet deze professional </a:t>
            </a:r>
            <a:r>
              <a:rPr lang="nl-NL" sz="1400" b="1" dirty="0"/>
              <a:t>JOGG-coach gezonde locaties. D</a:t>
            </a:r>
            <a:r>
              <a:rPr lang="nl-NL" sz="1400" dirty="0"/>
              <a:t>eze maakt deel uit van het JOGG-team en: </a:t>
            </a:r>
            <a:endParaRPr lang="nl-NL" dirty="0">
              <a:solidFill>
                <a:srgbClr val="000000"/>
              </a:solidFill>
            </a:endParaRPr>
          </a:p>
          <a:p>
            <a:pPr marL="359410" lvl="1" indent="-179705">
              <a:buFont typeface="Courier New" pitchFamily="2" charset="0"/>
              <a:buChar char="o"/>
            </a:pPr>
            <a:r>
              <a:rPr lang="nl-NL" sz="1400" dirty="0">
                <a:solidFill>
                  <a:srgbClr val="000000"/>
                </a:solidFill>
              </a:rPr>
              <a:t>betrekt en </a:t>
            </a:r>
            <a:r>
              <a:rPr lang="nl-NL" sz="1400" b="1" dirty="0">
                <a:solidFill>
                  <a:srgbClr val="000000"/>
                </a:solidFill>
              </a:rPr>
              <a:t>verbindt lokale partners</a:t>
            </a:r>
            <a:r>
              <a:rPr lang="nl-NL" sz="1400" dirty="0">
                <a:solidFill>
                  <a:srgbClr val="000000"/>
                </a:solidFill>
              </a:rPr>
              <a:t> in het </a:t>
            </a:r>
            <a:r>
              <a:rPr lang="nl-NL" sz="1400" err="1">
                <a:solidFill>
                  <a:srgbClr val="000000"/>
                </a:solidFill>
              </a:rPr>
              <a:t>werknet</a:t>
            </a:r>
            <a:r>
              <a:rPr lang="nl-NL" sz="1400" dirty="0"/>
              <a:t> </a:t>
            </a:r>
            <a:endParaRPr lang="nl-NL"/>
          </a:p>
          <a:p>
            <a:pPr marL="359410" lvl="1" indent="-179705">
              <a:buFont typeface="Courier New" pitchFamily="2" charset="0"/>
              <a:buChar char="o"/>
            </a:pPr>
            <a:r>
              <a:rPr lang="nl-NL" sz="1400" dirty="0"/>
              <a:t>helpt sport- en buurtlocaties </a:t>
            </a:r>
            <a:r>
              <a:rPr lang="nl-NL" sz="1400" b="1" dirty="0"/>
              <a:t>stap voor stap gezonder</a:t>
            </a:r>
            <a:r>
              <a:rPr lang="nl-NL" sz="1400" dirty="0"/>
              <a:t> te maken </a:t>
            </a:r>
            <a:endParaRPr lang="nl-NL"/>
          </a:p>
          <a:p>
            <a:pPr marL="359410" lvl="1" indent="-179705">
              <a:buFont typeface="Courier New" pitchFamily="2" charset="0"/>
              <a:buChar char="o"/>
            </a:pPr>
            <a:r>
              <a:rPr lang="nl-NL" sz="1400" b="1" dirty="0"/>
              <a:t>ondersteunt gemeenten</a:t>
            </a:r>
            <a:r>
              <a:rPr lang="nl-NL" sz="1400" dirty="0"/>
              <a:t> bij het halen van gezondheidsdoelen</a:t>
            </a:r>
            <a:endParaRPr lang="nl-NL" dirty="0"/>
          </a:p>
          <a:p>
            <a:pPr marL="179705" indent="-179705"/>
            <a:r>
              <a:rPr lang="nl-NL" sz="1400" dirty="0"/>
              <a:t>Als gemeente zorg je voor inzet en financiering van deze rol. </a:t>
            </a:r>
            <a:endParaRPr lang="nl-NL" dirty="0"/>
          </a:p>
          <a:p>
            <a:pPr marL="179705" indent="-179705"/>
            <a:r>
              <a:rPr lang="nl-NL" sz="1400" dirty="0"/>
              <a:t>JOGG zorgt voor advies op maat, een goede training en geeft toegang tot </a:t>
            </a:r>
            <a:r>
              <a:rPr lang="nl-NL" sz="1400" b="1" dirty="0">
                <a:hlinkClick r:id="rId3"/>
              </a:rPr>
              <a:t>de Teamfit-tool</a:t>
            </a:r>
            <a:r>
              <a:rPr lang="nl-NL" sz="1400" dirty="0"/>
              <a:t>. </a:t>
            </a:r>
            <a:endParaRPr lang="nl-NL" dirty="0"/>
          </a:p>
          <a:p>
            <a:pPr marL="0" indent="0">
              <a:buNone/>
            </a:pPr>
            <a:endParaRPr lang="nl-NL"/>
          </a:p>
          <a:p>
            <a:pPr marL="179705" indent="-179705"/>
            <a:endParaRPr lang="nl-NL"/>
          </a:p>
        </p:txBody>
      </p:sp>
      <p:pic>
        <p:nvPicPr>
          <p:cNvPr id="9" name="Picture Placeholder 8">
            <a:extLst>
              <a:ext uri="{FF2B5EF4-FFF2-40B4-BE49-F238E27FC236}">
                <a16:creationId xmlns:a16="http://schemas.microsoft.com/office/drawing/2014/main" id="{CD6D6B8E-9C9B-3C85-83FC-E02121A3A0C3}"/>
              </a:ext>
            </a:extLst>
          </p:cNvPr>
          <p:cNvPicPr>
            <a:picLocks noGrp="1" noChangeAspect="1"/>
          </p:cNvPicPr>
          <p:nvPr>
            <p:ph type="pic" idx="13"/>
          </p:nvPr>
        </p:nvPicPr>
        <p:blipFill>
          <a:blip r:embed="rId4"/>
          <a:srcRect l="16557" t="-394" r="22602" b="-197"/>
          <a:stretch>
            <a:fillRect/>
          </a:stretch>
        </p:blipFill>
        <p:spPr>
          <a:xfrm>
            <a:off x="4644263" y="233483"/>
            <a:ext cx="4267819" cy="4704072"/>
          </a:xfrm>
        </p:spPr>
      </p:pic>
      <p:pic>
        <p:nvPicPr>
          <p:cNvPr id="2" name="Afbeelding 1" descr="Afbeelding met Lettertype, logo, Graphics, ontwerp&#10;&#10;Door AI gegenereerde inhoud is mogelijk onjuist.">
            <a:extLst>
              <a:ext uri="{FF2B5EF4-FFF2-40B4-BE49-F238E27FC236}">
                <a16:creationId xmlns:a16="http://schemas.microsoft.com/office/drawing/2014/main" id="{B3E9FA6D-BF65-E55F-F824-3445533B3C5C}"/>
              </a:ext>
            </a:extLst>
          </p:cNvPr>
          <p:cNvPicPr>
            <a:picLocks noChangeAspect="1"/>
          </p:cNvPicPr>
          <p:nvPr/>
        </p:nvPicPr>
        <p:blipFill>
          <a:blip r:embed="rId5"/>
          <a:srcRect t="143" r="4680" b="12718"/>
          <a:stretch>
            <a:fillRect/>
          </a:stretch>
        </p:blipFill>
        <p:spPr>
          <a:xfrm>
            <a:off x="144463" y="0"/>
            <a:ext cx="3295768" cy="1294795"/>
          </a:xfrm>
          <a:prstGeom prst="rect">
            <a:avLst/>
          </a:prstGeom>
        </p:spPr>
      </p:pic>
    </p:spTree>
    <p:extLst>
      <p:ext uri="{BB962C8B-B14F-4D97-AF65-F5344CB8AC3E}">
        <p14:creationId xmlns:p14="http://schemas.microsoft.com/office/powerpoint/2010/main" val="384795236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449515-6FE3-C651-7C51-A72D5F539FE5}"/>
              </a:ext>
            </a:extLst>
          </p:cNvPr>
          <p:cNvSpPr>
            <a:spLocks noGrp="1"/>
          </p:cNvSpPr>
          <p:nvPr>
            <p:ph type="dt" sz="half" idx="10"/>
          </p:nvPr>
        </p:nvSpPr>
        <p:spPr/>
        <p:txBody>
          <a:bodyPr/>
          <a:lstStyle/>
          <a:p>
            <a:fld id="{FA35F890-0F95-5A4A-96BA-D78C9B583BF6}" type="datetime4">
              <a:rPr lang="nl-NL" smtClean="0"/>
              <a:t>27 augustus 2026</a:t>
            </a:fld>
            <a:endParaRPr lang="nl-NL"/>
          </a:p>
        </p:txBody>
      </p:sp>
      <p:sp>
        <p:nvSpPr>
          <p:cNvPr id="3" name="Footer Placeholder 2">
            <a:extLst>
              <a:ext uri="{FF2B5EF4-FFF2-40B4-BE49-F238E27FC236}">
                <a16:creationId xmlns:a16="http://schemas.microsoft.com/office/drawing/2014/main" id="{CDB3E0C5-DB27-3CBD-5FA8-0A55E6E10885}"/>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A19FCDA5-4D1C-3EEC-CC52-ACE03F205775}"/>
              </a:ext>
            </a:extLst>
          </p:cNvPr>
          <p:cNvSpPr>
            <a:spLocks noGrp="1"/>
          </p:cNvSpPr>
          <p:nvPr>
            <p:ph type="sldNum" sz="quarter" idx="12"/>
          </p:nvPr>
        </p:nvSpPr>
        <p:spPr/>
        <p:txBody>
          <a:bodyPr/>
          <a:lstStyle/>
          <a:p>
            <a:fld id="{14F1411D-0280-154F-AEAC-4C20B7AA46B2}" type="slidenum">
              <a:rPr lang="nl-NL" smtClean="0"/>
              <a:t>67</a:t>
            </a:fld>
            <a:endParaRPr lang="nl-NL"/>
          </a:p>
        </p:txBody>
      </p:sp>
      <p:sp>
        <p:nvSpPr>
          <p:cNvPr id="5" name="Title 4">
            <a:extLst>
              <a:ext uri="{FF2B5EF4-FFF2-40B4-BE49-F238E27FC236}">
                <a16:creationId xmlns:a16="http://schemas.microsoft.com/office/drawing/2014/main" id="{0848C254-3FD1-FBA7-409D-A5594D2BD96F}"/>
              </a:ext>
            </a:extLst>
          </p:cNvPr>
          <p:cNvSpPr>
            <a:spLocks noGrp="1"/>
          </p:cNvSpPr>
          <p:nvPr>
            <p:ph type="ctrTitle"/>
          </p:nvPr>
        </p:nvSpPr>
        <p:spPr/>
        <p:txBody>
          <a:bodyPr/>
          <a:lstStyle/>
          <a:p>
            <a:r>
              <a:rPr lang="nl-NL" sz="6600" dirty="0">
                <a:latin typeface="HouschkaAltBold" panose="00000700000000000000" pitchFamily="2" charset="0"/>
              </a:rPr>
              <a:t>Praktijkvoorbeelden uit de gemeenten</a:t>
            </a:r>
          </a:p>
        </p:txBody>
      </p:sp>
    </p:spTree>
    <p:extLst>
      <p:ext uri="{BB962C8B-B14F-4D97-AF65-F5344CB8AC3E}">
        <p14:creationId xmlns:p14="http://schemas.microsoft.com/office/powerpoint/2010/main" val="302978392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AC960-286A-E3E5-678D-143B620D57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C69D8C-9CE2-75DC-E243-4BA8E68501A0}"/>
              </a:ext>
            </a:extLst>
          </p:cNvPr>
          <p:cNvSpPr>
            <a:spLocks noGrp="1"/>
          </p:cNvSpPr>
          <p:nvPr>
            <p:ph type="title"/>
          </p:nvPr>
        </p:nvSpPr>
        <p:spPr/>
        <p:txBody>
          <a:bodyPr/>
          <a:lstStyle/>
          <a:p>
            <a:r>
              <a:rPr lang="nl-NL" sz="2800" dirty="0">
                <a:latin typeface="HouschkaAltBold" panose="00000700000000000000" pitchFamily="2" charset="0"/>
              </a:rPr>
              <a:t>Praktijkvoorbeeld Werken met een </a:t>
            </a:r>
            <a:r>
              <a:rPr lang="nl-NL" sz="2800" dirty="0" err="1">
                <a:latin typeface="HouschkaAltBold" panose="00000700000000000000" pitchFamily="2" charset="0"/>
              </a:rPr>
              <a:t>werknet</a:t>
            </a:r>
            <a:endParaRPr lang="nl-NL" sz="2800" dirty="0">
              <a:latin typeface="HouschkaAltBold" panose="00000700000000000000" pitchFamily="2" charset="0"/>
            </a:endParaRPr>
          </a:p>
        </p:txBody>
      </p:sp>
      <p:sp>
        <p:nvSpPr>
          <p:cNvPr id="3" name="Date Placeholder 2">
            <a:extLst>
              <a:ext uri="{FF2B5EF4-FFF2-40B4-BE49-F238E27FC236}">
                <a16:creationId xmlns:a16="http://schemas.microsoft.com/office/drawing/2014/main" id="{DA83DC56-0C11-A647-EBF7-FC4D3DCBA939}"/>
              </a:ext>
            </a:extLst>
          </p:cNvPr>
          <p:cNvSpPr>
            <a:spLocks noGrp="1"/>
          </p:cNvSpPr>
          <p:nvPr>
            <p:ph type="dt" sz="half" idx="10"/>
          </p:nvPr>
        </p:nvSpPr>
        <p:spPr/>
        <p:txBody>
          <a:bodyPr/>
          <a:lstStyle/>
          <a:p>
            <a:fld id="{5F583914-FB42-5344-A1EB-EE1A95AAD0F5}" type="datetime4">
              <a:rPr lang="nl-NL" smtClean="0"/>
              <a:t>27 augustus 2026</a:t>
            </a:fld>
            <a:endParaRPr lang="nl-NL"/>
          </a:p>
        </p:txBody>
      </p:sp>
      <p:sp>
        <p:nvSpPr>
          <p:cNvPr id="4" name="Footer Placeholder 3">
            <a:extLst>
              <a:ext uri="{FF2B5EF4-FFF2-40B4-BE49-F238E27FC236}">
                <a16:creationId xmlns:a16="http://schemas.microsoft.com/office/drawing/2014/main" id="{A0196E1F-BCEE-0A25-28D8-E36429243622}"/>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656F7B7E-3D91-AD8B-4E5B-34B42885AA28}"/>
              </a:ext>
            </a:extLst>
          </p:cNvPr>
          <p:cNvSpPr>
            <a:spLocks noGrp="1"/>
          </p:cNvSpPr>
          <p:nvPr>
            <p:ph type="sldNum" sz="quarter" idx="12"/>
          </p:nvPr>
        </p:nvSpPr>
        <p:spPr/>
        <p:txBody>
          <a:bodyPr/>
          <a:lstStyle/>
          <a:p>
            <a:fld id="{14F1411D-0280-154F-AEAC-4C20B7AA46B2}" type="slidenum">
              <a:rPr lang="nl-NL" smtClean="0"/>
              <a:t>68</a:t>
            </a:fld>
            <a:endParaRPr lang="nl-NL"/>
          </a:p>
        </p:txBody>
      </p:sp>
      <p:pic>
        <p:nvPicPr>
          <p:cNvPr id="11" name="Picture Placeholder 10">
            <a:extLst>
              <a:ext uri="{FF2B5EF4-FFF2-40B4-BE49-F238E27FC236}">
                <a16:creationId xmlns:a16="http://schemas.microsoft.com/office/drawing/2014/main" id="{544668F2-F8D9-818A-7F18-A3B9F5401CB0}"/>
              </a:ext>
            </a:extLst>
          </p:cNvPr>
          <p:cNvPicPr>
            <a:picLocks noGrp="1" noChangeAspect="1"/>
          </p:cNvPicPr>
          <p:nvPr>
            <p:ph type="pic" idx="13"/>
          </p:nvPr>
        </p:nvPicPr>
        <p:blipFill>
          <a:blip r:embed="rId3"/>
          <a:srcRect l="23991" r="23991"/>
          <a:stretch>
            <a:fillRect/>
          </a:stretch>
        </p:blipFill>
        <p:spPr/>
      </p:pic>
      <p:sp>
        <p:nvSpPr>
          <p:cNvPr id="7" name="Content Placeholder 6">
            <a:extLst>
              <a:ext uri="{FF2B5EF4-FFF2-40B4-BE49-F238E27FC236}">
                <a16:creationId xmlns:a16="http://schemas.microsoft.com/office/drawing/2014/main" id="{AE90ECAC-50EC-93E8-75CD-5C316BD8717B}"/>
              </a:ext>
            </a:extLst>
          </p:cNvPr>
          <p:cNvSpPr>
            <a:spLocks noGrp="1"/>
          </p:cNvSpPr>
          <p:nvPr>
            <p:ph idx="1"/>
          </p:nvPr>
        </p:nvSpPr>
        <p:spPr/>
        <p:txBody>
          <a:bodyPr/>
          <a:lstStyle/>
          <a:p>
            <a:r>
              <a:rPr lang="nl-NL"/>
              <a:t>Regio samenwerking </a:t>
            </a:r>
          </a:p>
          <a:p>
            <a:r>
              <a:rPr lang="nl-NL"/>
              <a:t>Acht Brabantse gemeenten</a:t>
            </a:r>
          </a:p>
          <a:p>
            <a:r>
              <a:rPr lang="nl-NL"/>
              <a:t>Implementatie Trommel Zonder Rommel </a:t>
            </a:r>
          </a:p>
          <a:p>
            <a:endParaRPr lang="nl-NL"/>
          </a:p>
        </p:txBody>
      </p:sp>
      <p:pic>
        <p:nvPicPr>
          <p:cNvPr id="8" name="Graphic 7" descr="Markering met effen opvulling">
            <a:extLst>
              <a:ext uri="{FF2B5EF4-FFF2-40B4-BE49-F238E27FC236}">
                <a16:creationId xmlns:a16="http://schemas.microsoft.com/office/drawing/2014/main" id="{9E49CA7F-EFDC-98C8-CE57-15993C63825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7737" y="3997753"/>
            <a:ext cx="914400" cy="914400"/>
          </a:xfrm>
          <a:prstGeom prst="rect">
            <a:avLst/>
          </a:prstGeom>
        </p:spPr>
      </p:pic>
      <p:sp>
        <p:nvSpPr>
          <p:cNvPr id="9" name="Tekstvak 7">
            <a:extLst>
              <a:ext uri="{FF2B5EF4-FFF2-40B4-BE49-F238E27FC236}">
                <a16:creationId xmlns:a16="http://schemas.microsoft.com/office/drawing/2014/main" id="{2562F7EC-4708-1B93-96E9-AE1B33CD2AF1}"/>
              </a:ext>
            </a:extLst>
          </p:cNvPr>
          <p:cNvSpPr txBox="1"/>
          <p:nvPr/>
        </p:nvSpPr>
        <p:spPr>
          <a:xfrm>
            <a:off x="772052" y="4553515"/>
            <a:ext cx="1603948" cy="300082"/>
          </a:xfrm>
          <a:prstGeom prst="rect">
            <a:avLst/>
          </a:prstGeom>
          <a:noFill/>
        </p:spPr>
        <p:txBody>
          <a:bodyPr wrap="square">
            <a:spAutoFit/>
          </a:bodyPr>
          <a:lstStyle/>
          <a:p>
            <a:r>
              <a:rPr lang="nl-NL"/>
              <a:t>Brabant ZuidOost</a:t>
            </a:r>
          </a:p>
        </p:txBody>
      </p:sp>
    </p:spTree>
    <p:extLst>
      <p:ext uri="{BB962C8B-B14F-4D97-AF65-F5344CB8AC3E}">
        <p14:creationId xmlns:p14="http://schemas.microsoft.com/office/powerpoint/2010/main" val="322220257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272DD-E097-228D-48BF-994C84FAA2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AD010C-9944-93D2-CB44-24FB11182ED4}"/>
              </a:ext>
            </a:extLst>
          </p:cNvPr>
          <p:cNvSpPr>
            <a:spLocks noGrp="1"/>
          </p:cNvSpPr>
          <p:nvPr>
            <p:ph type="title"/>
          </p:nvPr>
        </p:nvSpPr>
        <p:spPr/>
        <p:txBody>
          <a:bodyPr/>
          <a:lstStyle/>
          <a:p>
            <a:r>
              <a:rPr lang="nl-NL" sz="2800" dirty="0">
                <a:latin typeface="HouschkaAltBold" panose="00000700000000000000" pitchFamily="2" charset="0"/>
              </a:rPr>
              <a:t>Praktijkvoorbeeld Gezondheid in al het beleid</a:t>
            </a:r>
          </a:p>
        </p:txBody>
      </p:sp>
      <p:sp>
        <p:nvSpPr>
          <p:cNvPr id="3" name="Date Placeholder 2">
            <a:extLst>
              <a:ext uri="{FF2B5EF4-FFF2-40B4-BE49-F238E27FC236}">
                <a16:creationId xmlns:a16="http://schemas.microsoft.com/office/drawing/2014/main" id="{DA1DD634-627F-694B-66D7-27958941C960}"/>
              </a:ext>
            </a:extLst>
          </p:cNvPr>
          <p:cNvSpPr>
            <a:spLocks noGrp="1"/>
          </p:cNvSpPr>
          <p:nvPr>
            <p:ph type="dt" sz="half" idx="10"/>
          </p:nvPr>
        </p:nvSpPr>
        <p:spPr/>
        <p:txBody>
          <a:bodyPr/>
          <a:lstStyle/>
          <a:p>
            <a:fld id="{5F583914-FB42-5344-A1EB-EE1A95AAD0F5}" type="datetime4">
              <a:rPr lang="nl-NL" smtClean="0"/>
              <a:t>27 augustus 2026</a:t>
            </a:fld>
            <a:endParaRPr lang="nl-NL"/>
          </a:p>
        </p:txBody>
      </p:sp>
      <p:sp>
        <p:nvSpPr>
          <p:cNvPr id="4" name="Footer Placeholder 3">
            <a:extLst>
              <a:ext uri="{FF2B5EF4-FFF2-40B4-BE49-F238E27FC236}">
                <a16:creationId xmlns:a16="http://schemas.microsoft.com/office/drawing/2014/main" id="{8406A12E-02A8-C243-2E2B-39075F87DD25}"/>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DC25C2C9-100C-68D0-B21A-2E1E279E9238}"/>
              </a:ext>
            </a:extLst>
          </p:cNvPr>
          <p:cNvSpPr>
            <a:spLocks noGrp="1"/>
          </p:cNvSpPr>
          <p:nvPr>
            <p:ph type="sldNum" sz="quarter" idx="12"/>
          </p:nvPr>
        </p:nvSpPr>
        <p:spPr/>
        <p:txBody>
          <a:bodyPr/>
          <a:lstStyle/>
          <a:p>
            <a:fld id="{14F1411D-0280-154F-AEAC-4C20B7AA46B2}" type="slidenum">
              <a:rPr lang="nl-NL" smtClean="0"/>
              <a:t>69</a:t>
            </a:fld>
            <a:endParaRPr lang="nl-NL"/>
          </a:p>
        </p:txBody>
      </p:sp>
      <p:sp>
        <p:nvSpPr>
          <p:cNvPr id="7" name="Content Placeholder 6">
            <a:extLst>
              <a:ext uri="{FF2B5EF4-FFF2-40B4-BE49-F238E27FC236}">
                <a16:creationId xmlns:a16="http://schemas.microsoft.com/office/drawing/2014/main" id="{BFFFBA90-34CA-C440-8DF1-EEBCF3714D12}"/>
              </a:ext>
            </a:extLst>
          </p:cNvPr>
          <p:cNvSpPr>
            <a:spLocks noGrp="1"/>
          </p:cNvSpPr>
          <p:nvPr>
            <p:ph idx="1"/>
          </p:nvPr>
        </p:nvSpPr>
        <p:spPr/>
        <p:txBody>
          <a:bodyPr/>
          <a:lstStyle/>
          <a:p>
            <a:r>
              <a:rPr lang="nl-NL"/>
              <a:t>Samen kijken wat wél kan op het gebied van eten, roken en alcohol.</a:t>
            </a:r>
          </a:p>
          <a:p>
            <a:r>
              <a:rPr lang="nl-NL"/>
              <a:t>Meer gezonde keuzes, m</a:t>
            </a:r>
            <a:r>
              <a:rPr lang="nl-NL">
                <a:sym typeface="Wingdings" panose="05000000000000000000" pitchFamily="2" charset="2"/>
              </a:rPr>
              <a:t>eer subsidie.</a:t>
            </a:r>
          </a:p>
          <a:p>
            <a:endParaRPr lang="nl-NL"/>
          </a:p>
        </p:txBody>
      </p:sp>
      <p:pic>
        <p:nvPicPr>
          <p:cNvPr id="8" name="Graphic 7" descr="Markering met effen opvulling">
            <a:extLst>
              <a:ext uri="{FF2B5EF4-FFF2-40B4-BE49-F238E27FC236}">
                <a16:creationId xmlns:a16="http://schemas.microsoft.com/office/drawing/2014/main" id="{9BC05E0A-6C47-33E8-7939-8B3AE8F0E5C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7737" y="3997753"/>
            <a:ext cx="914400" cy="914400"/>
          </a:xfrm>
          <a:prstGeom prst="rect">
            <a:avLst/>
          </a:prstGeom>
        </p:spPr>
      </p:pic>
      <p:sp>
        <p:nvSpPr>
          <p:cNvPr id="9" name="Tekstvak 7">
            <a:extLst>
              <a:ext uri="{FF2B5EF4-FFF2-40B4-BE49-F238E27FC236}">
                <a16:creationId xmlns:a16="http://schemas.microsoft.com/office/drawing/2014/main" id="{D8AE6B47-E4E2-63C7-A074-0A25F2A926FE}"/>
              </a:ext>
            </a:extLst>
          </p:cNvPr>
          <p:cNvSpPr txBox="1"/>
          <p:nvPr/>
        </p:nvSpPr>
        <p:spPr>
          <a:xfrm>
            <a:off x="772052" y="4553515"/>
            <a:ext cx="1603948" cy="300082"/>
          </a:xfrm>
          <a:prstGeom prst="rect">
            <a:avLst/>
          </a:prstGeom>
          <a:noFill/>
        </p:spPr>
        <p:txBody>
          <a:bodyPr wrap="square">
            <a:spAutoFit/>
          </a:bodyPr>
          <a:lstStyle/>
          <a:p>
            <a:r>
              <a:rPr lang="nl-NL"/>
              <a:t>Midden Drenthe</a:t>
            </a:r>
          </a:p>
        </p:txBody>
      </p:sp>
      <p:pic>
        <p:nvPicPr>
          <p:cNvPr id="10" name="Afbeelding 7">
            <a:extLst>
              <a:ext uri="{FF2B5EF4-FFF2-40B4-BE49-F238E27FC236}">
                <a16:creationId xmlns:a16="http://schemas.microsoft.com/office/drawing/2014/main" id="{3B90BEB9-AC5B-DAA9-B27B-525E5913DACF}"/>
              </a:ext>
            </a:extLst>
          </p:cNvPr>
          <p:cNvPicPr>
            <a:picLocks noGrp="1" noChangeAspect="1"/>
          </p:cNvPicPr>
          <p:nvPr>
            <p:ph type="pic" idx="13"/>
          </p:nvPr>
        </p:nvPicPr>
        <p:blipFill>
          <a:blip r:embed="rId4"/>
          <a:srcRect l="14317" r="14317"/>
          <a:stretch>
            <a:fillRect/>
          </a:stretch>
        </p:blipFill>
        <p:spPr>
          <a:xfrm>
            <a:off x="4645025" y="233363"/>
            <a:ext cx="4265613" cy="4676775"/>
          </a:xfrm>
          <a:prstGeom prst="rect">
            <a:avLst/>
          </a:prstGeom>
        </p:spPr>
      </p:pic>
    </p:spTree>
    <p:extLst>
      <p:ext uri="{BB962C8B-B14F-4D97-AF65-F5344CB8AC3E}">
        <p14:creationId xmlns:p14="http://schemas.microsoft.com/office/powerpoint/2010/main" val="19449138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A1FCDE-E7A8-7C52-26DA-B372D27EF8B9}"/>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9802CA3C-A478-5754-490C-2FC4CB08C457}"/>
              </a:ext>
            </a:extLst>
          </p:cNvPr>
          <p:cNvSpPr>
            <a:spLocks noGrp="1"/>
          </p:cNvSpPr>
          <p:nvPr>
            <p:ph type="dt" sz="half" idx="10"/>
          </p:nvPr>
        </p:nvSpPr>
        <p:spPr/>
        <p:txBody>
          <a:bodyPr/>
          <a:lstStyle/>
          <a:p>
            <a:fld id="{FA35F890-0F95-5A4A-96BA-D78C9B583BF6}" type="datetime4">
              <a:rPr lang="nl-NL" smtClean="0"/>
              <a:t>27 augustus 2026</a:t>
            </a:fld>
            <a:endParaRPr lang="nl-NL"/>
          </a:p>
        </p:txBody>
      </p:sp>
      <p:sp>
        <p:nvSpPr>
          <p:cNvPr id="3" name="Footer Placeholder 2">
            <a:extLst>
              <a:ext uri="{FF2B5EF4-FFF2-40B4-BE49-F238E27FC236}">
                <a16:creationId xmlns:a16="http://schemas.microsoft.com/office/drawing/2014/main" id="{BBCCEE57-1FA9-278A-83A9-10EE411D67EF}"/>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489234AF-15F2-81AA-BE52-EFED0FD1FB54}"/>
              </a:ext>
            </a:extLst>
          </p:cNvPr>
          <p:cNvSpPr>
            <a:spLocks noGrp="1"/>
          </p:cNvSpPr>
          <p:nvPr>
            <p:ph type="sldNum" sz="quarter" idx="12"/>
          </p:nvPr>
        </p:nvSpPr>
        <p:spPr/>
        <p:txBody>
          <a:bodyPr/>
          <a:lstStyle/>
          <a:p>
            <a:fld id="{14F1411D-0280-154F-AEAC-4C20B7AA46B2}" type="slidenum">
              <a:rPr lang="nl-NL" smtClean="0"/>
              <a:t>7</a:t>
            </a:fld>
            <a:endParaRPr lang="nl-NL"/>
          </a:p>
        </p:txBody>
      </p:sp>
      <p:sp>
        <p:nvSpPr>
          <p:cNvPr id="5" name="Title 4">
            <a:extLst>
              <a:ext uri="{FF2B5EF4-FFF2-40B4-BE49-F238E27FC236}">
                <a16:creationId xmlns:a16="http://schemas.microsoft.com/office/drawing/2014/main" id="{714E13C4-C120-DA06-047A-94C3D91669BB}"/>
              </a:ext>
            </a:extLst>
          </p:cNvPr>
          <p:cNvSpPr>
            <a:spLocks noGrp="1"/>
          </p:cNvSpPr>
          <p:nvPr>
            <p:ph type="ctrTitle"/>
          </p:nvPr>
        </p:nvSpPr>
        <p:spPr/>
        <p:txBody>
          <a:bodyPr/>
          <a:lstStyle/>
          <a:p>
            <a:r>
              <a:rPr lang="nl-NL" dirty="0">
                <a:latin typeface="HouschkaAltBold" panose="00000700000000000000" pitchFamily="2" charset="0"/>
              </a:rPr>
              <a:t>JOGG </a:t>
            </a:r>
          </a:p>
        </p:txBody>
      </p:sp>
    </p:spTree>
    <p:extLst>
      <p:ext uri="{BB962C8B-B14F-4D97-AF65-F5344CB8AC3E}">
        <p14:creationId xmlns:p14="http://schemas.microsoft.com/office/powerpoint/2010/main" val="172298695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73974-EB8C-C4C1-2937-D0E445468FB7}"/>
              </a:ext>
            </a:extLst>
          </p:cNvPr>
          <p:cNvSpPr>
            <a:spLocks noGrp="1"/>
          </p:cNvSpPr>
          <p:nvPr>
            <p:ph type="title"/>
          </p:nvPr>
        </p:nvSpPr>
        <p:spPr/>
        <p:txBody>
          <a:bodyPr/>
          <a:lstStyle/>
          <a:p>
            <a:r>
              <a:rPr lang="nl-NL" sz="2400" dirty="0">
                <a:latin typeface="HouschkaAltBold" panose="00000700000000000000" pitchFamily="2" charset="0"/>
              </a:rPr>
              <a:t>Praktijkvoorbeeld Gezondheid in al het beleid &amp; Politiek bestuurlijk draagvlak</a:t>
            </a:r>
          </a:p>
        </p:txBody>
      </p:sp>
      <p:sp>
        <p:nvSpPr>
          <p:cNvPr id="3" name="Date Placeholder 2">
            <a:extLst>
              <a:ext uri="{FF2B5EF4-FFF2-40B4-BE49-F238E27FC236}">
                <a16:creationId xmlns:a16="http://schemas.microsoft.com/office/drawing/2014/main" id="{A3294A76-2871-29B9-857F-578417CC23DA}"/>
              </a:ext>
            </a:extLst>
          </p:cNvPr>
          <p:cNvSpPr>
            <a:spLocks noGrp="1"/>
          </p:cNvSpPr>
          <p:nvPr>
            <p:ph type="dt" sz="half" idx="10"/>
          </p:nvPr>
        </p:nvSpPr>
        <p:spPr/>
        <p:txBody>
          <a:bodyPr/>
          <a:lstStyle/>
          <a:p>
            <a:fld id="{5F583914-FB42-5344-A1EB-EE1A95AAD0F5}" type="datetime4">
              <a:rPr lang="nl-NL" smtClean="0"/>
              <a:t>27 augustus 2026</a:t>
            </a:fld>
            <a:endParaRPr lang="nl-NL"/>
          </a:p>
        </p:txBody>
      </p:sp>
      <p:sp>
        <p:nvSpPr>
          <p:cNvPr id="4" name="Footer Placeholder 3">
            <a:extLst>
              <a:ext uri="{FF2B5EF4-FFF2-40B4-BE49-F238E27FC236}">
                <a16:creationId xmlns:a16="http://schemas.microsoft.com/office/drawing/2014/main" id="{C4E34D9C-9B0E-DE2B-D635-138FFEC0E5EF}"/>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D80C1822-6812-1AF4-8B05-7E19EEE79340}"/>
              </a:ext>
            </a:extLst>
          </p:cNvPr>
          <p:cNvSpPr>
            <a:spLocks noGrp="1"/>
          </p:cNvSpPr>
          <p:nvPr>
            <p:ph type="sldNum" sz="quarter" idx="12"/>
          </p:nvPr>
        </p:nvSpPr>
        <p:spPr/>
        <p:txBody>
          <a:bodyPr/>
          <a:lstStyle/>
          <a:p>
            <a:fld id="{14F1411D-0280-154F-AEAC-4C20B7AA46B2}" type="slidenum">
              <a:rPr lang="nl-NL" smtClean="0"/>
              <a:t>70</a:t>
            </a:fld>
            <a:endParaRPr lang="nl-NL"/>
          </a:p>
        </p:txBody>
      </p:sp>
      <p:pic>
        <p:nvPicPr>
          <p:cNvPr id="11" name="Picture Placeholder 10" descr="A group of children and a person posing for a photo&#10;&#10;AI-generated content may be incorrect.">
            <a:extLst>
              <a:ext uri="{FF2B5EF4-FFF2-40B4-BE49-F238E27FC236}">
                <a16:creationId xmlns:a16="http://schemas.microsoft.com/office/drawing/2014/main" id="{6547D2E0-DE9C-EA56-4E10-59B6C638A94D}"/>
              </a:ext>
            </a:extLst>
          </p:cNvPr>
          <p:cNvPicPr>
            <a:picLocks noGrp="1" noChangeAspect="1"/>
          </p:cNvPicPr>
          <p:nvPr>
            <p:ph type="pic" idx="13"/>
          </p:nvPr>
        </p:nvPicPr>
        <p:blipFill>
          <a:blip r:embed="rId3"/>
          <a:srcRect l="23991" r="23991"/>
          <a:stretch>
            <a:fillRect/>
          </a:stretch>
        </p:blipFill>
        <p:spPr/>
      </p:pic>
      <p:sp>
        <p:nvSpPr>
          <p:cNvPr id="7" name="Content Placeholder 6">
            <a:extLst>
              <a:ext uri="{FF2B5EF4-FFF2-40B4-BE49-F238E27FC236}">
                <a16:creationId xmlns:a16="http://schemas.microsoft.com/office/drawing/2014/main" id="{DAEF5210-B351-954E-7DFC-9836FB239FAD}"/>
              </a:ext>
            </a:extLst>
          </p:cNvPr>
          <p:cNvSpPr>
            <a:spLocks noGrp="1"/>
          </p:cNvSpPr>
          <p:nvPr>
            <p:ph idx="1"/>
          </p:nvPr>
        </p:nvSpPr>
        <p:spPr/>
        <p:txBody>
          <a:bodyPr/>
          <a:lstStyle/>
          <a:p>
            <a:r>
              <a:rPr lang="nl-NL"/>
              <a:t> Elk collegevoorstel, ongeacht het onderwerp, verplicht de vraag: </a:t>
            </a:r>
          </a:p>
          <a:p>
            <a:pPr marL="180000" lvl="1" indent="0">
              <a:buNone/>
            </a:pPr>
            <a:r>
              <a:rPr lang="nl-NL"/>
              <a:t>	“Wat is de impact op gezondheid?”</a:t>
            </a:r>
          </a:p>
          <a:p>
            <a:pPr marL="0" indent="0">
              <a:buNone/>
            </a:pPr>
            <a:endParaRPr lang="nl-NL"/>
          </a:p>
        </p:txBody>
      </p:sp>
      <p:pic>
        <p:nvPicPr>
          <p:cNvPr id="8" name="Graphic 7" descr="Markering met effen opvulling">
            <a:extLst>
              <a:ext uri="{FF2B5EF4-FFF2-40B4-BE49-F238E27FC236}">
                <a16:creationId xmlns:a16="http://schemas.microsoft.com/office/drawing/2014/main" id="{0C18B569-C940-D400-7CDE-CCA74338C06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7737" y="3997753"/>
            <a:ext cx="914400" cy="914400"/>
          </a:xfrm>
          <a:prstGeom prst="rect">
            <a:avLst/>
          </a:prstGeom>
        </p:spPr>
      </p:pic>
      <p:sp>
        <p:nvSpPr>
          <p:cNvPr id="9" name="Tekstvak 7">
            <a:extLst>
              <a:ext uri="{FF2B5EF4-FFF2-40B4-BE49-F238E27FC236}">
                <a16:creationId xmlns:a16="http://schemas.microsoft.com/office/drawing/2014/main" id="{3BC0D84C-8056-FDF5-E947-E56D76053924}"/>
              </a:ext>
            </a:extLst>
          </p:cNvPr>
          <p:cNvSpPr txBox="1"/>
          <p:nvPr/>
        </p:nvSpPr>
        <p:spPr>
          <a:xfrm>
            <a:off x="772052" y="4553515"/>
            <a:ext cx="1603948" cy="300082"/>
          </a:xfrm>
          <a:prstGeom prst="rect">
            <a:avLst/>
          </a:prstGeom>
          <a:noFill/>
        </p:spPr>
        <p:txBody>
          <a:bodyPr wrap="square">
            <a:spAutoFit/>
          </a:bodyPr>
          <a:lstStyle/>
          <a:p>
            <a:r>
              <a:rPr lang="nl-NL"/>
              <a:t>Nieuwkoop</a:t>
            </a:r>
          </a:p>
        </p:txBody>
      </p:sp>
    </p:spTree>
    <p:extLst>
      <p:ext uri="{BB962C8B-B14F-4D97-AF65-F5344CB8AC3E}">
        <p14:creationId xmlns:p14="http://schemas.microsoft.com/office/powerpoint/2010/main" val="249092592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4F99A1-2F5B-3A45-B9AD-AA41A52D56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047A34-CE79-E9B9-DEF3-73C0F17F9E1E}"/>
              </a:ext>
            </a:extLst>
          </p:cNvPr>
          <p:cNvSpPr>
            <a:spLocks noGrp="1"/>
          </p:cNvSpPr>
          <p:nvPr>
            <p:ph type="title"/>
          </p:nvPr>
        </p:nvSpPr>
        <p:spPr/>
        <p:txBody>
          <a:bodyPr/>
          <a:lstStyle/>
          <a:p>
            <a:r>
              <a:rPr lang="nl-NL" sz="2400" b="1" dirty="0">
                <a:latin typeface="HouschkaAltBold" panose="00000700000000000000" pitchFamily="2" charset="0"/>
              </a:rPr>
              <a:t>Van campagne naar wekelijks gezonde schoollunches</a:t>
            </a:r>
            <a:br>
              <a:rPr lang="nl-NL" sz="2400" b="1" dirty="0">
                <a:latin typeface="HouschkaAltBold" panose="00000700000000000000" pitchFamily="2" charset="0"/>
              </a:rPr>
            </a:br>
            <a:br>
              <a:rPr lang="nl-NL" sz="2400" b="1" dirty="0">
                <a:latin typeface="HouschkaAltBold" panose="00000700000000000000" pitchFamily="2" charset="0"/>
              </a:rPr>
            </a:br>
            <a:endParaRPr lang="nl-NL" sz="2400" dirty="0">
              <a:latin typeface="HouschkaAltBold" panose="00000700000000000000" pitchFamily="2" charset="0"/>
            </a:endParaRPr>
          </a:p>
        </p:txBody>
      </p:sp>
      <p:sp>
        <p:nvSpPr>
          <p:cNvPr id="3" name="Date Placeholder 2">
            <a:extLst>
              <a:ext uri="{FF2B5EF4-FFF2-40B4-BE49-F238E27FC236}">
                <a16:creationId xmlns:a16="http://schemas.microsoft.com/office/drawing/2014/main" id="{8CF3B1C7-FA70-F3C1-4129-4424A44E28D5}"/>
              </a:ext>
            </a:extLst>
          </p:cNvPr>
          <p:cNvSpPr>
            <a:spLocks noGrp="1"/>
          </p:cNvSpPr>
          <p:nvPr>
            <p:ph type="dt" sz="half" idx="10"/>
          </p:nvPr>
        </p:nvSpPr>
        <p:spPr/>
        <p:txBody>
          <a:bodyPr/>
          <a:lstStyle/>
          <a:p>
            <a:fld id="{5F583914-FB42-5344-A1EB-EE1A95AAD0F5}" type="datetime4">
              <a:rPr lang="nl-NL" smtClean="0"/>
              <a:t>27 augustus 2026</a:t>
            </a:fld>
            <a:endParaRPr lang="nl-NL"/>
          </a:p>
        </p:txBody>
      </p:sp>
      <p:sp>
        <p:nvSpPr>
          <p:cNvPr id="4" name="Footer Placeholder 3">
            <a:extLst>
              <a:ext uri="{FF2B5EF4-FFF2-40B4-BE49-F238E27FC236}">
                <a16:creationId xmlns:a16="http://schemas.microsoft.com/office/drawing/2014/main" id="{1BF8CD7E-8ACE-677C-1CF7-576D1A68C32F}"/>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F31BF05F-2805-1F6D-C19C-B7DF2B97D29C}"/>
              </a:ext>
            </a:extLst>
          </p:cNvPr>
          <p:cNvSpPr>
            <a:spLocks noGrp="1"/>
          </p:cNvSpPr>
          <p:nvPr>
            <p:ph type="sldNum" sz="quarter" idx="12"/>
          </p:nvPr>
        </p:nvSpPr>
        <p:spPr/>
        <p:txBody>
          <a:bodyPr/>
          <a:lstStyle/>
          <a:p>
            <a:fld id="{14F1411D-0280-154F-AEAC-4C20B7AA46B2}" type="slidenum">
              <a:rPr lang="nl-NL" smtClean="0"/>
              <a:t>71</a:t>
            </a:fld>
            <a:endParaRPr lang="nl-NL"/>
          </a:p>
        </p:txBody>
      </p:sp>
      <p:sp>
        <p:nvSpPr>
          <p:cNvPr id="7" name="Content Placeholder 6">
            <a:extLst>
              <a:ext uri="{FF2B5EF4-FFF2-40B4-BE49-F238E27FC236}">
                <a16:creationId xmlns:a16="http://schemas.microsoft.com/office/drawing/2014/main" id="{1888624C-4AC0-DC41-062E-8CA622B0E51C}"/>
              </a:ext>
            </a:extLst>
          </p:cNvPr>
          <p:cNvSpPr>
            <a:spLocks noGrp="1"/>
          </p:cNvSpPr>
          <p:nvPr>
            <p:ph idx="1"/>
          </p:nvPr>
        </p:nvSpPr>
        <p:spPr>
          <a:xfrm>
            <a:off x="360000" y="1368877"/>
            <a:ext cx="4032000" cy="2808000"/>
          </a:xfrm>
        </p:spPr>
        <p:txBody>
          <a:bodyPr/>
          <a:lstStyle/>
          <a:p>
            <a:r>
              <a:rPr lang="nl-NL"/>
              <a:t>Wat begon met de campagne ‘Gezonde Lunchtrommel’ groeide in Zeist uit tot een vast onderdeel van de schooldag.</a:t>
            </a:r>
          </a:p>
          <a:p>
            <a:r>
              <a:rPr lang="nl-NL"/>
              <a:t>Achter het succes zal een goed georganiseerd netwerk: gemeente Zeist, GGD-regio Utrecht, Sportief Zeist, basisschool De Wegwijzer, supermarkten en ouders. Elk vanuit hun eigen rol.</a:t>
            </a:r>
          </a:p>
          <a:p>
            <a:r>
              <a:rPr lang="nl-NL"/>
              <a:t>De supermarkten als partners</a:t>
            </a:r>
          </a:p>
          <a:p>
            <a:r>
              <a:rPr lang="nl-NL"/>
              <a:t>Geleerde lessen:</a:t>
            </a:r>
          </a:p>
          <a:p>
            <a:pPr lvl="1"/>
            <a:r>
              <a:rPr lang="nl-NL"/>
              <a:t>Werk vanuit een duidelijk plan</a:t>
            </a:r>
          </a:p>
          <a:p>
            <a:pPr lvl="1"/>
            <a:r>
              <a:rPr lang="nl-NL"/>
              <a:t>Begin klein, denk groot</a:t>
            </a:r>
          </a:p>
          <a:p>
            <a:pPr lvl="1"/>
            <a:r>
              <a:rPr lang="nl-NL"/>
              <a:t>Zet in op lokale partners</a:t>
            </a:r>
          </a:p>
          <a:p>
            <a:endParaRPr lang="nl-NL"/>
          </a:p>
        </p:txBody>
      </p:sp>
      <p:pic>
        <p:nvPicPr>
          <p:cNvPr id="8" name="Graphic 7" descr="Markering met effen opvulling">
            <a:extLst>
              <a:ext uri="{FF2B5EF4-FFF2-40B4-BE49-F238E27FC236}">
                <a16:creationId xmlns:a16="http://schemas.microsoft.com/office/drawing/2014/main" id="{CBCCD22F-844A-0D2D-9C55-B4E6D84A09F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7737" y="3997753"/>
            <a:ext cx="914400" cy="914400"/>
          </a:xfrm>
          <a:prstGeom prst="rect">
            <a:avLst/>
          </a:prstGeom>
        </p:spPr>
      </p:pic>
      <p:sp>
        <p:nvSpPr>
          <p:cNvPr id="9" name="Tekstvak 7">
            <a:extLst>
              <a:ext uri="{FF2B5EF4-FFF2-40B4-BE49-F238E27FC236}">
                <a16:creationId xmlns:a16="http://schemas.microsoft.com/office/drawing/2014/main" id="{77C280B1-7B1E-708A-95F5-39BCAA938D41}"/>
              </a:ext>
            </a:extLst>
          </p:cNvPr>
          <p:cNvSpPr txBox="1"/>
          <p:nvPr/>
        </p:nvSpPr>
        <p:spPr>
          <a:xfrm>
            <a:off x="772052" y="4553515"/>
            <a:ext cx="1603948" cy="300082"/>
          </a:xfrm>
          <a:prstGeom prst="rect">
            <a:avLst/>
          </a:prstGeom>
          <a:noFill/>
        </p:spPr>
        <p:txBody>
          <a:bodyPr wrap="square">
            <a:spAutoFit/>
          </a:bodyPr>
          <a:lstStyle/>
          <a:p>
            <a:r>
              <a:rPr lang="nl-NL"/>
              <a:t>Zeist</a:t>
            </a:r>
          </a:p>
        </p:txBody>
      </p:sp>
      <p:pic>
        <p:nvPicPr>
          <p:cNvPr id="15" name="Picture Placeholder 14" descr="A sandwich and salad in a lunch box&#10;&#10;AI-generated content may be incorrect.">
            <a:extLst>
              <a:ext uri="{FF2B5EF4-FFF2-40B4-BE49-F238E27FC236}">
                <a16:creationId xmlns:a16="http://schemas.microsoft.com/office/drawing/2014/main" id="{C84A1ABB-0ED4-A294-663B-76A4FF6EB2E7}"/>
              </a:ext>
            </a:extLst>
          </p:cNvPr>
          <p:cNvPicPr>
            <a:picLocks noGrp="1" noChangeAspect="1"/>
          </p:cNvPicPr>
          <p:nvPr>
            <p:ph type="pic" idx="13"/>
          </p:nvPr>
        </p:nvPicPr>
        <p:blipFill>
          <a:blip r:embed="rId4"/>
          <a:srcRect l="19597" r="19597"/>
          <a:stretch>
            <a:fillRect/>
          </a:stretch>
        </p:blipFill>
        <p:spPr/>
      </p:pic>
    </p:spTree>
    <p:extLst>
      <p:ext uri="{BB962C8B-B14F-4D97-AF65-F5344CB8AC3E}">
        <p14:creationId xmlns:p14="http://schemas.microsoft.com/office/powerpoint/2010/main" val="152227570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31A9F-3623-7D75-6A58-4D2BE4830E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D0EF8B-FBC4-C171-883B-2B09DE3B418A}"/>
              </a:ext>
            </a:extLst>
          </p:cNvPr>
          <p:cNvSpPr>
            <a:spLocks noGrp="1"/>
          </p:cNvSpPr>
          <p:nvPr>
            <p:ph type="title"/>
          </p:nvPr>
        </p:nvSpPr>
        <p:spPr/>
        <p:txBody>
          <a:bodyPr/>
          <a:lstStyle/>
          <a:p>
            <a:r>
              <a:rPr lang="nl-NL" sz="2400" dirty="0">
                <a:latin typeface="HouschkaAltBold" panose="00000700000000000000" pitchFamily="2" charset="0"/>
              </a:rPr>
              <a:t>Praktijkvoorbeeld de combinatie van de JOGG- en </a:t>
            </a:r>
            <a:r>
              <a:rPr lang="nl-NL" sz="2400" dirty="0" err="1">
                <a:latin typeface="HouschkaAltBold" panose="00000700000000000000" pitchFamily="2" charset="0"/>
              </a:rPr>
              <a:t>KnGG</a:t>
            </a:r>
            <a:r>
              <a:rPr lang="nl-NL" sz="2400" dirty="0">
                <a:latin typeface="HouschkaAltBold" panose="00000700000000000000" pitchFamily="2" charset="0"/>
              </a:rPr>
              <a:t>-aanpak in Alkmaar</a:t>
            </a:r>
          </a:p>
        </p:txBody>
      </p:sp>
      <p:sp>
        <p:nvSpPr>
          <p:cNvPr id="3" name="Date Placeholder 2">
            <a:extLst>
              <a:ext uri="{FF2B5EF4-FFF2-40B4-BE49-F238E27FC236}">
                <a16:creationId xmlns:a16="http://schemas.microsoft.com/office/drawing/2014/main" id="{307FC7B1-BDAE-80CC-0627-0E5BB246ADEC}"/>
              </a:ext>
            </a:extLst>
          </p:cNvPr>
          <p:cNvSpPr>
            <a:spLocks noGrp="1"/>
          </p:cNvSpPr>
          <p:nvPr>
            <p:ph type="dt" sz="half" idx="10"/>
          </p:nvPr>
        </p:nvSpPr>
        <p:spPr/>
        <p:txBody>
          <a:bodyPr/>
          <a:lstStyle/>
          <a:p>
            <a:fld id="{5F583914-FB42-5344-A1EB-EE1A95AAD0F5}" type="datetime4">
              <a:rPr lang="nl-NL" smtClean="0"/>
              <a:t>27 augustus 2026</a:t>
            </a:fld>
            <a:endParaRPr lang="nl-NL"/>
          </a:p>
        </p:txBody>
      </p:sp>
      <p:sp>
        <p:nvSpPr>
          <p:cNvPr id="4" name="Footer Placeholder 3">
            <a:extLst>
              <a:ext uri="{FF2B5EF4-FFF2-40B4-BE49-F238E27FC236}">
                <a16:creationId xmlns:a16="http://schemas.microsoft.com/office/drawing/2014/main" id="{4E73997A-7C02-763B-C4D0-ED0F263EF00A}"/>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D90A9AED-5DE9-26F7-006A-885ACF4AE7BD}"/>
              </a:ext>
            </a:extLst>
          </p:cNvPr>
          <p:cNvSpPr>
            <a:spLocks noGrp="1"/>
          </p:cNvSpPr>
          <p:nvPr>
            <p:ph type="sldNum" sz="quarter" idx="12"/>
          </p:nvPr>
        </p:nvSpPr>
        <p:spPr/>
        <p:txBody>
          <a:bodyPr/>
          <a:lstStyle/>
          <a:p>
            <a:fld id="{14F1411D-0280-154F-AEAC-4C20B7AA46B2}" type="slidenum">
              <a:rPr lang="nl-NL" smtClean="0"/>
              <a:t>72</a:t>
            </a:fld>
            <a:endParaRPr lang="nl-NL"/>
          </a:p>
        </p:txBody>
      </p:sp>
      <p:pic>
        <p:nvPicPr>
          <p:cNvPr id="11" name="Picture Placeholder 10" descr="A group of paper people holding hands&#10;&#10;AI-generated content may be incorrect.">
            <a:extLst>
              <a:ext uri="{FF2B5EF4-FFF2-40B4-BE49-F238E27FC236}">
                <a16:creationId xmlns:a16="http://schemas.microsoft.com/office/drawing/2014/main" id="{B1B9369E-E532-01D7-FE36-4358D037E11E}"/>
              </a:ext>
            </a:extLst>
          </p:cNvPr>
          <p:cNvPicPr>
            <a:picLocks noGrp="1" noChangeAspect="1"/>
          </p:cNvPicPr>
          <p:nvPr>
            <p:ph type="pic" idx="13"/>
          </p:nvPr>
        </p:nvPicPr>
        <p:blipFill>
          <a:blip r:embed="rId3"/>
          <a:srcRect l="19597" r="19597"/>
          <a:stretch>
            <a:fillRect/>
          </a:stretch>
        </p:blipFill>
        <p:spPr/>
      </p:pic>
      <p:sp>
        <p:nvSpPr>
          <p:cNvPr id="7" name="Content Placeholder 6">
            <a:extLst>
              <a:ext uri="{FF2B5EF4-FFF2-40B4-BE49-F238E27FC236}">
                <a16:creationId xmlns:a16="http://schemas.microsoft.com/office/drawing/2014/main" id="{156CD84E-A603-E502-0B59-D5914EE595E6}"/>
              </a:ext>
            </a:extLst>
          </p:cNvPr>
          <p:cNvSpPr>
            <a:spLocks noGrp="1"/>
          </p:cNvSpPr>
          <p:nvPr>
            <p:ph idx="1"/>
          </p:nvPr>
        </p:nvSpPr>
        <p:spPr/>
        <p:txBody>
          <a:bodyPr/>
          <a:lstStyle/>
          <a:p>
            <a:r>
              <a:rPr lang="nl-NL"/>
              <a:t>JOGG-regisseur én </a:t>
            </a:r>
            <a:r>
              <a:rPr lang="nl-NL" err="1"/>
              <a:t>KnGG</a:t>
            </a:r>
            <a:r>
              <a:rPr lang="nl-NL"/>
              <a:t>-projectleider</a:t>
            </a:r>
          </a:p>
          <a:p>
            <a:r>
              <a:rPr lang="nl-NL"/>
              <a:t>Samenbrengen van partijen uit zorg en sociaaldomein in werkgroep. </a:t>
            </a:r>
          </a:p>
          <a:p>
            <a:r>
              <a:rPr lang="nl-NL" err="1"/>
              <a:t>KnGG</a:t>
            </a:r>
            <a:r>
              <a:rPr lang="nl-NL"/>
              <a:t>-aanpak opnemen in gemeentelijke beleid.</a:t>
            </a:r>
          </a:p>
          <a:p>
            <a:r>
              <a:rPr lang="nl-NL"/>
              <a:t>Focus op zowel bouwen aan een gezonde omgeving als aan de slag met individuele preventie. </a:t>
            </a:r>
          </a:p>
        </p:txBody>
      </p:sp>
      <p:pic>
        <p:nvPicPr>
          <p:cNvPr id="8" name="Graphic 7" descr="Markering met effen opvulling">
            <a:extLst>
              <a:ext uri="{FF2B5EF4-FFF2-40B4-BE49-F238E27FC236}">
                <a16:creationId xmlns:a16="http://schemas.microsoft.com/office/drawing/2014/main" id="{D1BB53F2-8942-F6EA-5002-9947907B115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7737" y="3997753"/>
            <a:ext cx="914400" cy="914400"/>
          </a:xfrm>
          <a:prstGeom prst="rect">
            <a:avLst/>
          </a:prstGeom>
        </p:spPr>
      </p:pic>
      <p:sp>
        <p:nvSpPr>
          <p:cNvPr id="9" name="Tekstvak 7">
            <a:extLst>
              <a:ext uri="{FF2B5EF4-FFF2-40B4-BE49-F238E27FC236}">
                <a16:creationId xmlns:a16="http://schemas.microsoft.com/office/drawing/2014/main" id="{3BFF1CBD-A180-0892-8FCF-9102BAC11116}"/>
              </a:ext>
            </a:extLst>
          </p:cNvPr>
          <p:cNvSpPr txBox="1"/>
          <p:nvPr/>
        </p:nvSpPr>
        <p:spPr>
          <a:xfrm>
            <a:off x="772052" y="4553515"/>
            <a:ext cx="1603948" cy="300082"/>
          </a:xfrm>
          <a:prstGeom prst="rect">
            <a:avLst/>
          </a:prstGeom>
          <a:noFill/>
        </p:spPr>
        <p:txBody>
          <a:bodyPr wrap="square">
            <a:spAutoFit/>
          </a:bodyPr>
          <a:lstStyle/>
          <a:p>
            <a:r>
              <a:rPr lang="nl-NL"/>
              <a:t>Alkmaar</a:t>
            </a:r>
          </a:p>
        </p:txBody>
      </p:sp>
    </p:spTree>
    <p:extLst>
      <p:ext uri="{BB962C8B-B14F-4D97-AF65-F5344CB8AC3E}">
        <p14:creationId xmlns:p14="http://schemas.microsoft.com/office/powerpoint/2010/main" val="313343709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DF558FF-17F9-0F0E-B593-000E47D76B39}"/>
              </a:ext>
            </a:extLst>
          </p:cNvPr>
          <p:cNvSpPr>
            <a:spLocks noGrp="1"/>
          </p:cNvSpPr>
          <p:nvPr>
            <p:ph type="dt" sz="half" idx="10"/>
          </p:nvPr>
        </p:nvSpPr>
        <p:spPr/>
        <p:txBody>
          <a:bodyPr/>
          <a:lstStyle/>
          <a:p>
            <a:fld id="{FA35F890-0F95-5A4A-96BA-D78C9B583BF6}" type="datetime4">
              <a:rPr lang="nl-NL" smtClean="0"/>
              <a:t>27 augustus 2026</a:t>
            </a:fld>
            <a:endParaRPr lang="nl-NL"/>
          </a:p>
        </p:txBody>
      </p:sp>
      <p:sp>
        <p:nvSpPr>
          <p:cNvPr id="3" name="Footer Placeholder 2">
            <a:extLst>
              <a:ext uri="{FF2B5EF4-FFF2-40B4-BE49-F238E27FC236}">
                <a16:creationId xmlns:a16="http://schemas.microsoft.com/office/drawing/2014/main" id="{5F9F78A7-2DC9-6318-BAC8-F0A3B70E1812}"/>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277769E8-06BF-200F-7C6C-DEA96829AA36}"/>
              </a:ext>
            </a:extLst>
          </p:cNvPr>
          <p:cNvSpPr>
            <a:spLocks noGrp="1"/>
          </p:cNvSpPr>
          <p:nvPr>
            <p:ph type="sldNum" sz="quarter" idx="12"/>
          </p:nvPr>
        </p:nvSpPr>
        <p:spPr/>
        <p:txBody>
          <a:bodyPr/>
          <a:lstStyle/>
          <a:p>
            <a:fld id="{14F1411D-0280-154F-AEAC-4C20B7AA46B2}" type="slidenum">
              <a:rPr lang="nl-NL" smtClean="0"/>
              <a:t>73</a:t>
            </a:fld>
            <a:endParaRPr lang="nl-NL"/>
          </a:p>
        </p:txBody>
      </p:sp>
      <p:sp>
        <p:nvSpPr>
          <p:cNvPr id="5" name="Title 4">
            <a:extLst>
              <a:ext uri="{FF2B5EF4-FFF2-40B4-BE49-F238E27FC236}">
                <a16:creationId xmlns:a16="http://schemas.microsoft.com/office/drawing/2014/main" id="{F13ED377-64B2-0033-344C-F1E1C03DAD41}"/>
              </a:ext>
            </a:extLst>
          </p:cNvPr>
          <p:cNvSpPr>
            <a:spLocks noGrp="1"/>
          </p:cNvSpPr>
          <p:nvPr>
            <p:ph type="ctrTitle"/>
          </p:nvPr>
        </p:nvSpPr>
        <p:spPr/>
        <p:txBody>
          <a:bodyPr/>
          <a:lstStyle/>
          <a:p>
            <a:r>
              <a:rPr lang="nl-NL" dirty="0">
                <a:latin typeface="HouschkaAltBold" panose="00000700000000000000" pitchFamily="2" charset="0"/>
              </a:rPr>
              <a:t>Quotes</a:t>
            </a:r>
          </a:p>
        </p:txBody>
      </p:sp>
    </p:spTree>
    <p:extLst>
      <p:ext uri="{BB962C8B-B14F-4D97-AF65-F5344CB8AC3E}">
        <p14:creationId xmlns:p14="http://schemas.microsoft.com/office/powerpoint/2010/main" val="422685312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686D6-D6BB-E1C2-192B-8FBB6C4D3E76}"/>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29C6524A-1087-8506-5917-1D8C2CA1A9D7}"/>
              </a:ext>
            </a:extLst>
          </p:cNvPr>
          <p:cNvSpPr>
            <a:spLocks noGrp="1"/>
          </p:cNvSpPr>
          <p:nvPr>
            <p:ph type="dt" sz="half" idx="10"/>
          </p:nvPr>
        </p:nvSpPr>
        <p:spPr/>
        <p:txBody>
          <a:bodyPr/>
          <a:lstStyle/>
          <a:p>
            <a:fld id="{4929926B-3126-E446-9C4D-3CDD5194BF3F}" type="datetime4">
              <a:rPr lang="nl-NL" smtClean="0"/>
              <a:t>27 augustus 2026</a:t>
            </a:fld>
            <a:endParaRPr lang="nl-NL"/>
          </a:p>
        </p:txBody>
      </p:sp>
      <p:sp>
        <p:nvSpPr>
          <p:cNvPr id="5" name="Footer Placeholder 4">
            <a:extLst>
              <a:ext uri="{FF2B5EF4-FFF2-40B4-BE49-F238E27FC236}">
                <a16:creationId xmlns:a16="http://schemas.microsoft.com/office/drawing/2014/main" id="{8E4CA4CE-0667-462C-2A8E-85C10C4137FE}"/>
              </a:ext>
            </a:extLst>
          </p:cNvPr>
          <p:cNvSpPr>
            <a:spLocks noGrp="1"/>
          </p:cNvSpPr>
          <p:nvPr>
            <p:ph type="ftr" sz="quarter" idx="11"/>
          </p:nvPr>
        </p:nvSpPr>
        <p:spPr/>
        <p:txBody>
          <a:bodyPr/>
          <a:lstStyle/>
          <a:p>
            <a:r>
              <a:rPr lang="nl-NL"/>
              <a:t>Titel van de presentatie &gt; pas aan via &gt; Functie Koptekst en voettekst</a:t>
            </a:r>
          </a:p>
        </p:txBody>
      </p:sp>
      <p:sp>
        <p:nvSpPr>
          <p:cNvPr id="6" name="Slide Number Placeholder 5">
            <a:extLst>
              <a:ext uri="{FF2B5EF4-FFF2-40B4-BE49-F238E27FC236}">
                <a16:creationId xmlns:a16="http://schemas.microsoft.com/office/drawing/2014/main" id="{ED3BBD0B-B716-CFCC-1E5C-761C58409985}"/>
              </a:ext>
            </a:extLst>
          </p:cNvPr>
          <p:cNvSpPr>
            <a:spLocks noGrp="1"/>
          </p:cNvSpPr>
          <p:nvPr>
            <p:ph type="sldNum" sz="quarter" idx="12"/>
          </p:nvPr>
        </p:nvSpPr>
        <p:spPr/>
        <p:txBody>
          <a:bodyPr/>
          <a:lstStyle/>
          <a:p>
            <a:fld id="{14F1411D-0280-154F-AEAC-4C20B7AA46B2}" type="slidenum">
              <a:rPr lang="nl-NL" smtClean="0"/>
              <a:t>74</a:t>
            </a:fld>
            <a:endParaRPr lang="nl-NL"/>
          </a:p>
        </p:txBody>
      </p:sp>
      <p:sp>
        <p:nvSpPr>
          <p:cNvPr id="17" name="Title 16">
            <a:extLst>
              <a:ext uri="{FF2B5EF4-FFF2-40B4-BE49-F238E27FC236}">
                <a16:creationId xmlns:a16="http://schemas.microsoft.com/office/drawing/2014/main" id="{85925286-1235-E0C2-F7DE-5D3EC8397B20}"/>
              </a:ext>
            </a:extLst>
          </p:cNvPr>
          <p:cNvSpPr>
            <a:spLocks noGrp="1"/>
          </p:cNvSpPr>
          <p:nvPr>
            <p:ph type="ctrTitle"/>
          </p:nvPr>
        </p:nvSpPr>
        <p:spPr/>
        <p:txBody>
          <a:bodyPr/>
          <a:lstStyle/>
          <a:p>
            <a:r>
              <a:rPr lang="nl-NL" sz="2500" dirty="0">
                <a:latin typeface="HouschkaAltBold" panose="00000700000000000000" pitchFamily="2" charset="0"/>
              </a:rPr>
              <a:t>“Dankzij de JOGG-aanpak realiseren we niet alleen mooie projecten op korte termijn maar leggen we ook de basis voor duurzame verandering in het gemeentelijke beleid.”</a:t>
            </a:r>
            <a:br>
              <a:rPr lang="nl-NL" sz="2500" dirty="0"/>
            </a:br>
            <a:br>
              <a:rPr lang="nl-NL" sz="2500" dirty="0"/>
            </a:br>
            <a:r>
              <a:rPr lang="nl-NL" sz="2000" dirty="0">
                <a:latin typeface="+mn-lt"/>
              </a:rPr>
              <a:t>Anouk Huijs – </a:t>
            </a:r>
            <a:br>
              <a:rPr lang="nl-NL" sz="2000" dirty="0">
                <a:latin typeface="+mn-lt"/>
              </a:rPr>
            </a:br>
            <a:r>
              <a:rPr lang="nl-NL" sz="2000" dirty="0">
                <a:latin typeface="+mn-lt"/>
              </a:rPr>
              <a:t>Wethouder JOGG-gemeente Beesel (Limburg)</a:t>
            </a:r>
            <a:br>
              <a:rPr lang="nl-NL" sz="2000" dirty="0">
                <a:latin typeface="+mn-lt"/>
              </a:rPr>
            </a:br>
            <a:endParaRPr lang="nl-NL" sz="2000" dirty="0">
              <a:latin typeface="+mn-lt"/>
            </a:endParaRPr>
          </a:p>
        </p:txBody>
      </p:sp>
      <p:pic>
        <p:nvPicPr>
          <p:cNvPr id="2" name="Picture Placeholder 11" descr="A person smiling at the camera&#10;&#10;AI-generated content may be incorrect.">
            <a:extLst>
              <a:ext uri="{FF2B5EF4-FFF2-40B4-BE49-F238E27FC236}">
                <a16:creationId xmlns:a16="http://schemas.microsoft.com/office/drawing/2014/main" id="{71765FE2-FAAD-577D-F881-617AB13D1BD5}"/>
              </a:ext>
            </a:extLst>
          </p:cNvPr>
          <p:cNvPicPr>
            <a:picLocks noChangeAspect="1"/>
          </p:cNvPicPr>
          <p:nvPr/>
        </p:nvPicPr>
        <p:blipFill>
          <a:blip r:embed="rId2"/>
          <a:srcRect t="5652" b="5652"/>
          <a:stretch>
            <a:fillRect/>
          </a:stretch>
        </p:blipFill>
        <p:spPr>
          <a:xfrm>
            <a:off x="5959348" y="2208937"/>
            <a:ext cx="2556002" cy="2266712"/>
          </a:xfrm>
          <a:custGeom>
            <a:avLst/>
            <a:gdLst>
              <a:gd name="connsiteX0" fmla="*/ 333375 w 2556002"/>
              <a:gd name="connsiteY0" fmla="*/ 0 h 2266712"/>
              <a:gd name="connsiteX1" fmla="*/ 2222627 w 2556002"/>
              <a:gd name="connsiteY1" fmla="*/ 0 h 2266712"/>
              <a:gd name="connsiteX2" fmla="*/ 2556002 w 2556002"/>
              <a:gd name="connsiteY2" fmla="*/ 333433 h 2266712"/>
              <a:gd name="connsiteX3" fmla="*/ 2556002 w 2556002"/>
              <a:gd name="connsiteY3" fmla="*/ 1933278 h 2266712"/>
              <a:gd name="connsiteX4" fmla="*/ 2222627 w 2556002"/>
              <a:gd name="connsiteY4" fmla="*/ 2266712 h 2266712"/>
              <a:gd name="connsiteX5" fmla="*/ 333375 w 2556002"/>
              <a:gd name="connsiteY5" fmla="*/ 2266712 h 2266712"/>
              <a:gd name="connsiteX6" fmla="*/ 0 w 2556002"/>
              <a:gd name="connsiteY6" fmla="*/ 1933278 h 2266712"/>
              <a:gd name="connsiteX7" fmla="*/ 0 w 2556002"/>
              <a:gd name="connsiteY7" fmla="*/ 333433 h 2266712"/>
              <a:gd name="connsiteX8" fmla="*/ 333375 w 2556002"/>
              <a:gd name="connsiteY8" fmla="*/ 0 h 2266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56002" h="2266712">
                <a:moveTo>
                  <a:pt x="333375" y="0"/>
                </a:moveTo>
                <a:lnTo>
                  <a:pt x="2222627" y="0"/>
                </a:lnTo>
                <a:cubicBezTo>
                  <a:pt x="2406651" y="0"/>
                  <a:pt x="2556002" y="149378"/>
                  <a:pt x="2556002" y="333433"/>
                </a:cubicBezTo>
                <a:lnTo>
                  <a:pt x="2556002" y="1933278"/>
                </a:lnTo>
                <a:cubicBezTo>
                  <a:pt x="2556002" y="2117334"/>
                  <a:pt x="2406651" y="2266712"/>
                  <a:pt x="2222627" y="2266712"/>
                </a:cubicBezTo>
                <a:lnTo>
                  <a:pt x="333375" y="2266712"/>
                </a:lnTo>
                <a:cubicBezTo>
                  <a:pt x="149352" y="2266712"/>
                  <a:pt x="0" y="2117334"/>
                  <a:pt x="0" y="1933278"/>
                </a:cubicBezTo>
                <a:lnTo>
                  <a:pt x="0" y="333433"/>
                </a:lnTo>
                <a:cubicBezTo>
                  <a:pt x="0" y="149378"/>
                  <a:pt x="149352" y="0"/>
                  <a:pt x="333375" y="0"/>
                </a:cubicBezTo>
                <a:close/>
              </a:path>
            </a:pathLst>
          </a:custGeom>
        </p:spPr>
      </p:pic>
    </p:spTree>
    <p:extLst>
      <p:ext uri="{BB962C8B-B14F-4D97-AF65-F5344CB8AC3E}">
        <p14:creationId xmlns:p14="http://schemas.microsoft.com/office/powerpoint/2010/main" val="83301078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8FB0E-F4AF-1D85-2796-1BF78B1005CC}"/>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D7E70E96-CA02-A501-537E-65BD06E44A4B}"/>
              </a:ext>
            </a:extLst>
          </p:cNvPr>
          <p:cNvSpPr>
            <a:spLocks noGrp="1"/>
          </p:cNvSpPr>
          <p:nvPr>
            <p:ph type="dt" sz="half" idx="10"/>
          </p:nvPr>
        </p:nvSpPr>
        <p:spPr/>
        <p:txBody>
          <a:bodyPr/>
          <a:lstStyle/>
          <a:p>
            <a:fld id="{4929926B-3126-E446-9C4D-3CDD5194BF3F}" type="datetime4">
              <a:rPr lang="nl-NL" smtClean="0"/>
              <a:t>27 augustus 2026</a:t>
            </a:fld>
            <a:endParaRPr lang="nl-NL"/>
          </a:p>
        </p:txBody>
      </p:sp>
      <p:sp>
        <p:nvSpPr>
          <p:cNvPr id="5" name="Footer Placeholder 4">
            <a:extLst>
              <a:ext uri="{FF2B5EF4-FFF2-40B4-BE49-F238E27FC236}">
                <a16:creationId xmlns:a16="http://schemas.microsoft.com/office/drawing/2014/main" id="{37CC84E8-8CBD-025E-F594-93CDDA0F4DFE}"/>
              </a:ext>
            </a:extLst>
          </p:cNvPr>
          <p:cNvSpPr>
            <a:spLocks noGrp="1"/>
          </p:cNvSpPr>
          <p:nvPr>
            <p:ph type="ftr" sz="quarter" idx="11"/>
          </p:nvPr>
        </p:nvSpPr>
        <p:spPr/>
        <p:txBody>
          <a:bodyPr/>
          <a:lstStyle/>
          <a:p>
            <a:r>
              <a:rPr lang="nl-NL"/>
              <a:t>Titel van de presentatie &gt; pas aan via &gt; Functie Koptekst en voettekst</a:t>
            </a:r>
          </a:p>
        </p:txBody>
      </p:sp>
      <p:sp>
        <p:nvSpPr>
          <p:cNvPr id="6" name="Slide Number Placeholder 5">
            <a:extLst>
              <a:ext uri="{FF2B5EF4-FFF2-40B4-BE49-F238E27FC236}">
                <a16:creationId xmlns:a16="http://schemas.microsoft.com/office/drawing/2014/main" id="{31F03297-77AD-6D7D-F0E9-12998261D92E}"/>
              </a:ext>
            </a:extLst>
          </p:cNvPr>
          <p:cNvSpPr>
            <a:spLocks noGrp="1"/>
          </p:cNvSpPr>
          <p:nvPr>
            <p:ph type="sldNum" sz="quarter" idx="12"/>
          </p:nvPr>
        </p:nvSpPr>
        <p:spPr/>
        <p:txBody>
          <a:bodyPr/>
          <a:lstStyle/>
          <a:p>
            <a:fld id="{14F1411D-0280-154F-AEAC-4C20B7AA46B2}" type="slidenum">
              <a:rPr lang="nl-NL" smtClean="0"/>
              <a:t>75</a:t>
            </a:fld>
            <a:endParaRPr lang="nl-NL"/>
          </a:p>
        </p:txBody>
      </p:sp>
      <p:sp>
        <p:nvSpPr>
          <p:cNvPr id="17" name="Title 16">
            <a:extLst>
              <a:ext uri="{FF2B5EF4-FFF2-40B4-BE49-F238E27FC236}">
                <a16:creationId xmlns:a16="http://schemas.microsoft.com/office/drawing/2014/main" id="{ADEDD2BE-649E-1320-C058-E376FA07C026}"/>
              </a:ext>
            </a:extLst>
          </p:cNvPr>
          <p:cNvSpPr>
            <a:spLocks noGrp="1"/>
          </p:cNvSpPr>
          <p:nvPr>
            <p:ph type="ctrTitle"/>
          </p:nvPr>
        </p:nvSpPr>
        <p:spPr/>
        <p:txBody>
          <a:bodyPr/>
          <a:lstStyle/>
          <a:p>
            <a:r>
              <a:rPr lang="nl-NL" sz="2000" dirty="0">
                <a:latin typeface="HouschkaAltBold" panose="00000700000000000000" pitchFamily="2" charset="0"/>
              </a:rPr>
              <a:t>"Als gemeente zijn we afhankelijk van sterke partners om successen te boeken, vooral als het gaat om een gezonde leefstijl voor onze jeugd. Dankzij de samenwerking met al onze partners zetten we stappen vooruit op het gebied van gezonde voeding en beweging. JOGG speelt een onmisbare verbindende rol.”</a:t>
            </a:r>
            <a:br>
              <a:rPr lang="nl-NL" sz="2000" dirty="0">
                <a:latin typeface="HouschkaAltBold" panose="00000700000000000000" pitchFamily="2" charset="0"/>
              </a:rPr>
            </a:br>
            <a:br>
              <a:rPr lang="nl-NL" sz="2500" dirty="0"/>
            </a:br>
            <a:r>
              <a:rPr lang="nl-NL" sz="2000" dirty="0">
                <a:latin typeface="+mn-lt"/>
              </a:rPr>
              <a:t>Emile </a:t>
            </a:r>
            <a:r>
              <a:rPr lang="nl-NL" sz="2000" dirty="0" err="1">
                <a:latin typeface="+mn-lt"/>
              </a:rPr>
              <a:t>Soetendal</a:t>
            </a:r>
            <a:r>
              <a:rPr lang="nl-NL" sz="2000" dirty="0">
                <a:latin typeface="+mn-lt"/>
              </a:rPr>
              <a:t> –</a:t>
            </a:r>
            <a:br>
              <a:rPr lang="nl-NL" sz="2000" dirty="0">
                <a:latin typeface="+mn-lt"/>
              </a:rPr>
            </a:br>
            <a:r>
              <a:rPr lang="nl-NL" sz="2000" dirty="0">
                <a:latin typeface="+mn-lt"/>
              </a:rPr>
              <a:t>Wethouder JOGG-gemeente Katwijk (Zuid-Holland)</a:t>
            </a:r>
            <a:br>
              <a:rPr lang="nl-NL" sz="2500" dirty="0"/>
            </a:br>
            <a:endParaRPr lang="nl-NL" sz="2500" dirty="0"/>
          </a:p>
        </p:txBody>
      </p:sp>
      <p:sp>
        <p:nvSpPr>
          <p:cNvPr id="10" name="Text Placeholder 9">
            <a:extLst>
              <a:ext uri="{FF2B5EF4-FFF2-40B4-BE49-F238E27FC236}">
                <a16:creationId xmlns:a16="http://schemas.microsoft.com/office/drawing/2014/main" id="{DB36C6BF-5F4C-BF48-5A2A-38B5ECA136F0}"/>
              </a:ext>
            </a:extLst>
          </p:cNvPr>
          <p:cNvSpPr>
            <a:spLocks noGrp="1"/>
          </p:cNvSpPr>
          <p:nvPr>
            <p:ph type="body" sz="half" idx="16"/>
          </p:nvPr>
        </p:nvSpPr>
        <p:spPr>
          <a:xfrm>
            <a:off x="4678680" y="1699260"/>
            <a:ext cx="4245426" cy="3242666"/>
          </a:xfrm>
        </p:spPr>
        <p:txBody>
          <a:bodyPr/>
          <a:lstStyle/>
          <a:p>
            <a:endParaRPr lang="nl-NL" dirty="0"/>
          </a:p>
        </p:txBody>
      </p:sp>
    </p:spTree>
    <p:extLst>
      <p:ext uri="{BB962C8B-B14F-4D97-AF65-F5344CB8AC3E}">
        <p14:creationId xmlns:p14="http://schemas.microsoft.com/office/powerpoint/2010/main" val="263068507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rgbClr val="7AC3E7"/>
        </a:solidFill>
        <a:effectLst/>
      </p:bgPr>
    </p:bg>
    <p:spTree>
      <p:nvGrpSpPr>
        <p:cNvPr id="1" name="">
          <a:extLst>
            <a:ext uri="{FF2B5EF4-FFF2-40B4-BE49-F238E27FC236}">
              <a16:creationId xmlns:a16="http://schemas.microsoft.com/office/drawing/2014/main" id="{66DFE5A6-9BF6-E3F9-D54E-7E095E8278C5}"/>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630CA342-6CC8-7007-6C7C-BBF20100E40D}"/>
              </a:ext>
            </a:extLst>
          </p:cNvPr>
          <p:cNvSpPr>
            <a:spLocks noGrp="1"/>
          </p:cNvSpPr>
          <p:nvPr>
            <p:ph type="dt" sz="half" idx="10"/>
          </p:nvPr>
        </p:nvSpPr>
        <p:spPr/>
        <p:txBody>
          <a:bodyPr/>
          <a:lstStyle/>
          <a:p>
            <a:fld id="{4929926B-3126-E446-9C4D-3CDD5194BF3F}" type="datetime4">
              <a:rPr lang="nl-NL" smtClean="0"/>
              <a:t>27 augustus 2026</a:t>
            </a:fld>
            <a:endParaRPr lang="nl-NL"/>
          </a:p>
        </p:txBody>
      </p:sp>
      <p:sp>
        <p:nvSpPr>
          <p:cNvPr id="5" name="Footer Placeholder 4">
            <a:extLst>
              <a:ext uri="{FF2B5EF4-FFF2-40B4-BE49-F238E27FC236}">
                <a16:creationId xmlns:a16="http://schemas.microsoft.com/office/drawing/2014/main" id="{4C07F621-0A50-8290-311D-3DC7A3B851EB}"/>
              </a:ext>
            </a:extLst>
          </p:cNvPr>
          <p:cNvSpPr>
            <a:spLocks noGrp="1"/>
          </p:cNvSpPr>
          <p:nvPr>
            <p:ph type="ftr" sz="quarter" idx="11"/>
          </p:nvPr>
        </p:nvSpPr>
        <p:spPr/>
        <p:txBody>
          <a:bodyPr/>
          <a:lstStyle/>
          <a:p>
            <a:r>
              <a:rPr lang="nl-NL"/>
              <a:t>Titel van de presentatie &gt; pas aan via &gt; Functie Koptekst en voettekst</a:t>
            </a:r>
          </a:p>
        </p:txBody>
      </p:sp>
      <p:sp>
        <p:nvSpPr>
          <p:cNvPr id="6" name="Slide Number Placeholder 5">
            <a:extLst>
              <a:ext uri="{FF2B5EF4-FFF2-40B4-BE49-F238E27FC236}">
                <a16:creationId xmlns:a16="http://schemas.microsoft.com/office/drawing/2014/main" id="{469038E7-9D1C-30C1-8BA1-85E7A00A89C5}"/>
              </a:ext>
            </a:extLst>
          </p:cNvPr>
          <p:cNvSpPr>
            <a:spLocks noGrp="1"/>
          </p:cNvSpPr>
          <p:nvPr>
            <p:ph type="sldNum" sz="quarter" idx="12"/>
          </p:nvPr>
        </p:nvSpPr>
        <p:spPr/>
        <p:txBody>
          <a:bodyPr/>
          <a:lstStyle/>
          <a:p>
            <a:fld id="{14F1411D-0280-154F-AEAC-4C20B7AA46B2}" type="slidenum">
              <a:rPr lang="nl-NL" smtClean="0"/>
              <a:t>76</a:t>
            </a:fld>
            <a:endParaRPr lang="nl-NL"/>
          </a:p>
        </p:txBody>
      </p:sp>
      <p:sp>
        <p:nvSpPr>
          <p:cNvPr id="12" name="Title 16">
            <a:extLst>
              <a:ext uri="{FF2B5EF4-FFF2-40B4-BE49-F238E27FC236}">
                <a16:creationId xmlns:a16="http://schemas.microsoft.com/office/drawing/2014/main" id="{BCB2FD6E-AE88-ECE8-2AFC-B2ADBADE3C52}"/>
              </a:ext>
            </a:extLst>
          </p:cNvPr>
          <p:cNvSpPr txBox="1">
            <a:spLocks/>
          </p:cNvSpPr>
          <p:nvPr/>
        </p:nvSpPr>
        <p:spPr>
          <a:xfrm>
            <a:off x="684000" y="667851"/>
            <a:ext cx="7672600" cy="2727282"/>
          </a:xfrm>
          <a:custGeom>
            <a:avLst/>
            <a:gdLst>
              <a:gd name="connsiteX0" fmla="*/ 333563 w 5976427"/>
              <a:gd name="connsiteY0" fmla="*/ 0 h 2267092"/>
              <a:gd name="connsiteX1" fmla="*/ 5643052 w 5976427"/>
              <a:gd name="connsiteY1" fmla="*/ 0 h 2267092"/>
              <a:gd name="connsiteX2" fmla="*/ 5976427 w 5976427"/>
              <a:gd name="connsiteY2" fmla="*/ 333433 h 2267092"/>
              <a:gd name="connsiteX3" fmla="*/ 5976427 w 5976427"/>
              <a:gd name="connsiteY3" fmla="*/ 1933278 h 2267092"/>
              <a:gd name="connsiteX4" fmla="*/ 5643052 w 5976427"/>
              <a:gd name="connsiteY4" fmla="*/ 2266712 h 2267092"/>
              <a:gd name="connsiteX5" fmla="*/ 3943779 w 5976427"/>
              <a:gd name="connsiteY5" fmla="*/ 2266712 h 2267092"/>
              <a:gd name="connsiteX6" fmla="*/ 3940010 w 5976427"/>
              <a:gd name="connsiteY6" fmla="*/ 2267092 h 2267092"/>
              <a:gd name="connsiteX7" fmla="*/ 3932809 w 5976427"/>
              <a:gd name="connsiteY7" fmla="*/ 2267092 h 2267092"/>
              <a:gd name="connsiteX8" fmla="*/ 340576 w 5976427"/>
              <a:gd name="connsiteY8" fmla="*/ 2267092 h 2267092"/>
              <a:gd name="connsiteX9" fmla="*/ 333375 w 5976427"/>
              <a:gd name="connsiteY9" fmla="*/ 2267092 h 2267092"/>
              <a:gd name="connsiteX10" fmla="*/ 0 w 5976427"/>
              <a:gd name="connsiteY10" fmla="*/ 1933658 h 2267092"/>
              <a:gd name="connsiteX11" fmla="*/ 0 w 5976427"/>
              <a:gd name="connsiteY11" fmla="*/ 333813 h 2267092"/>
              <a:gd name="connsiteX12" fmla="*/ 26198 w 5976427"/>
              <a:gd name="connsiteY12" fmla="*/ 204026 h 2267092"/>
              <a:gd name="connsiteX13" fmla="*/ 26376 w 5976427"/>
              <a:gd name="connsiteY13" fmla="*/ 203699 h 2267092"/>
              <a:gd name="connsiteX14" fmla="*/ 26386 w 5976427"/>
              <a:gd name="connsiteY14" fmla="*/ 203646 h 2267092"/>
              <a:gd name="connsiteX15" fmla="*/ 333563 w 5976427"/>
              <a:gd name="connsiteY15" fmla="*/ 0 h 2267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76427" h="2267092">
                <a:moveTo>
                  <a:pt x="333563" y="0"/>
                </a:moveTo>
                <a:lnTo>
                  <a:pt x="5643052" y="0"/>
                </a:lnTo>
                <a:cubicBezTo>
                  <a:pt x="5827170" y="0"/>
                  <a:pt x="5976427" y="149283"/>
                  <a:pt x="5976427" y="333433"/>
                </a:cubicBezTo>
                <a:lnTo>
                  <a:pt x="5976427" y="1933278"/>
                </a:lnTo>
                <a:cubicBezTo>
                  <a:pt x="5976427" y="2117428"/>
                  <a:pt x="5827170" y="2266712"/>
                  <a:pt x="5643052" y="2266712"/>
                </a:cubicBezTo>
                <a:lnTo>
                  <a:pt x="3943779" y="2266712"/>
                </a:lnTo>
                <a:lnTo>
                  <a:pt x="3940010" y="2267092"/>
                </a:lnTo>
                <a:lnTo>
                  <a:pt x="3932809" y="2267092"/>
                </a:lnTo>
                <a:lnTo>
                  <a:pt x="340576" y="2267092"/>
                </a:lnTo>
                <a:lnTo>
                  <a:pt x="333375" y="2267092"/>
                </a:lnTo>
                <a:cubicBezTo>
                  <a:pt x="149257" y="2267092"/>
                  <a:pt x="0" y="2117809"/>
                  <a:pt x="0" y="1933658"/>
                </a:cubicBezTo>
                <a:lnTo>
                  <a:pt x="0" y="333813"/>
                </a:lnTo>
                <a:cubicBezTo>
                  <a:pt x="0" y="287776"/>
                  <a:pt x="9329" y="243917"/>
                  <a:pt x="26198" y="204026"/>
                </a:cubicBezTo>
                <a:lnTo>
                  <a:pt x="26376" y="203699"/>
                </a:lnTo>
                <a:lnTo>
                  <a:pt x="26386" y="203646"/>
                </a:lnTo>
                <a:cubicBezTo>
                  <a:pt x="76995" y="83972"/>
                  <a:pt x="195475" y="0"/>
                  <a:pt x="333563" y="0"/>
                </a:cubicBezTo>
                <a:close/>
              </a:path>
            </a:pathLst>
          </a:custGeom>
          <a:solidFill>
            <a:srgbClr val="7AC3E7"/>
          </a:solidFill>
        </p:spPr>
        <p:txBody>
          <a:bodyPr vert="horz" wrap="square" lIns="413998" tIns="503999" rIns="180000" bIns="0" rtlCol="0" anchor="t" anchorCtr="0">
            <a:noAutofit/>
          </a:bodyPr>
          <a:lstStyle>
            <a:lvl1pPr algn="l" defTabSz="685800" rtl="0" eaLnBrk="1" latinLnBrk="0" hangingPunct="1">
              <a:lnSpc>
                <a:spcPct val="87000"/>
              </a:lnSpc>
              <a:spcBef>
                <a:spcPct val="0"/>
              </a:spcBef>
              <a:buNone/>
              <a:defRPr sz="4400" kern="1200">
                <a:solidFill>
                  <a:schemeClr val="tx1"/>
                </a:solidFill>
                <a:latin typeface="+mj-lt"/>
                <a:ea typeface="+mj-ea"/>
                <a:cs typeface="+mj-cs"/>
              </a:defRPr>
            </a:lvl1pPr>
          </a:lstStyle>
          <a:p>
            <a:r>
              <a:rPr lang="nl-NL" sz="2400" dirty="0">
                <a:latin typeface="HouschkaAltBold" panose="00000700000000000000" pitchFamily="2" charset="0"/>
              </a:rPr>
              <a:t>“Met de JOGG-aanpak kunnen we verbindingen leggen tussen partijen en het belang laten zien van de maatschappelijke verantwoordelijkheid die we met elkaar dragen.”</a:t>
            </a:r>
            <a:br>
              <a:rPr lang="nl-NL" sz="2500" dirty="0"/>
            </a:br>
            <a:br>
              <a:rPr lang="nl-NL" sz="2500" dirty="0"/>
            </a:br>
            <a:r>
              <a:rPr lang="nl-NL" sz="2000" dirty="0">
                <a:latin typeface="+mn-lt"/>
              </a:rPr>
              <a:t>Emma Swart – </a:t>
            </a:r>
            <a:br>
              <a:rPr lang="nl-NL" sz="2000" dirty="0">
                <a:latin typeface="+mn-lt"/>
              </a:rPr>
            </a:br>
            <a:r>
              <a:rPr lang="nl-NL" sz="2000" dirty="0">
                <a:latin typeface="+mn-lt"/>
              </a:rPr>
              <a:t>JOGG-regisseur gemeente Alkmaar </a:t>
            </a:r>
            <a:br>
              <a:rPr lang="nl-NL" sz="2000" dirty="0">
                <a:latin typeface="+mn-lt"/>
              </a:rPr>
            </a:br>
            <a:endParaRPr lang="nl-NL" sz="2000" dirty="0">
              <a:latin typeface="+mn-lt"/>
            </a:endParaRPr>
          </a:p>
        </p:txBody>
      </p:sp>
      <p:pic>
        <p:nvPicPr>
          <p:cNvPr id="15" name="Picture Placeholder 14">
            <a:extLst>
              <a:ext uri="{FF2B5EF4-FFF2-40B4-BE49-F238E27FC236}">
                <a16:creationId xmlns:a16="http://schemas.microsoft.com/office/drawing/2014/main" id="{C9E89250-E120-D2E6-2D14-5041072A22A7}"/>
              </a:ext>
            </a:extLst>
          </p:cNvPr>
          <p:cNvPicPr>
            <a:picLocks noGrp="1" noChangeAspect="1"/>
          </p:cNvPicPr>
          <p:nvPr>
            <p:ph type="pic" idx="15"/>
          </p:nvPr>
        </p:nvPicPr>
        <p:blipFill>
          <a:blip r:embed="rId3"/>
          <a:srcRect t="5652" b="5652"/>
          <a:stretch>
            <a:fillRect/>
          </a:stretch>
        </p:blipFill>
        <p:spPr>
          <a:xfrm>
            <a:off x="6157349" y="2208937"/>
            <a:ext cx="2556002" cy="2266712"/>
          </a:xfrm>
        </p:spPr>
      </p:pic>
    </p:spTree>
    <p:extLst>
      <p:ext uri="{BB962C8B-B14F-4D97-AF65-F5344CB8AC3E}">
        <p14:creationId xmlns:p14="http://schemas.microsoft.com/office/powerpoint/2010/main" val="366332308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881B904-CC4B-C010-8CA7-13DEDFA24B62}"/>
              </a:ext>
            </a:extLst>
          </p:cNvPr>
          <p:cNvSpPr>
            <a:spLocks noGrp="1"/>
          </p:cNvSpPr>
          <p:nvPr>
            <p:ph type="dt" sz="half" idx="10"/>
          </p:nvPr>
        </p:nvSpPr>
        <p:spPr/>
        <p:txBody>
          <a:bodyPr/>
          <a:lstStyle/>
          <a:p>
            <a:fld id="{FA35F890-0F95-5A4A-96BA-D78C9B583BF6}" type="datetime4">
              <a:rPr lang="nl-NL" smtClean="0"/>
              <a:t>27 augustus 2026</a:t>
            </a:fld>
            <a:endParaRPr lang="nl-NL"/>
          </a:p>
        </p:txBody>
      </p:sp>
      <p:sp>
        <p:nvSpPr>
          <p:cNvPr id="3" name="Footer Placeholder 2">
            <a:extLst>
              <a:ext uri="{FF2B5EF4-FFF2-40B4-BE49-F238E27FC236}">
                <a16:creationId xmlns:a16="http://schemas.microsoft.com/office/drawing/2014/main" id="{81B93D72-2407-64C7-0676-21C85C4D605A}"/>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EB4B4B17-AE90-ECCA-C30C-B920F6C04F6A}"/>
              </a:ext>
            </a:extLst>
          </p:cNvPr>
          <p:cNvSpPr>
            <a:spLocks noGrp="1"/>
          </p:cNvSpPr>
          <p:nvPr>
            <p:ph type="sldNum" sz="quarter" idx="12"/>
          </p:nvPr>
        </p:nvSpPr>
        <p:spPr/>
        <p:txBody>
          <a:bodyPr/>
          <a:lstStyle/>
          <a:p>
            <a:fld id="{14F1411D-0280-154F-AEAC-4C20B7AA46B2}" type="slidenum">
              <a:rPr lang="nl-NL" smtClean="0"/>
              <a:t>77</a:t>
            </a:fld>
            <a:endParaRPr lang="nl-NL"/>
          </a:p>
        </p:txBody>
      </p:sp>
      <p:sp>
        <p:nvSpPr>
          <p:cNvPr id="5" name="Title 4">
            <a:extLst>
              <a:ext uri="{FF2B5EF4-FFF2-40B4-BE49-F238E27FC236}">
                <a16:creationId xmlns:a16="http://schemas.microsoft.com/office/drawing/2014/main" id="{021B31F8-5D5B-B4EB-A519-033EFDF6F9A6}"/>
              </a:ext>
            </a:extLst>
          </p:cNvPr>
          <p:cNvSpPr>
            <a:spLocks noGrp="1"/>
          </p:cNvSpPr>
          <p:nvPr>
            <p:ph type="ctrTitle"/>
          </p:nvPr>
        </p:nvSpPr>
        <p:spPr/>
        <p:txBody>
          <a:bodyPr/>
          <a:lstStyle/>
          <a:p>
            <a:r>
              <a:rPr lang="nl-NL" dirty="0">
                <a:latin typeface="HouschkaAltBold" panose="00000700000000000000" pitchFamily="2" charset="0"/>
              </a:rPr>
              <a:t>Provincie slides</a:t>
            </a:r>
          </a:p>
        </p:txBody>
      </p:sp>
    </p:spTree>
    <p:extLst>
      <p:ext uri="{BB962C8B-B14F-4D97-AF65-F5344CB8AC3E}">
        <p14:creationId xmlns:p14="http://schemas.microsoft.com/office/powerpoint/2010/main" val="247284520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4D4498-C4A6-5B69-39D3-445E73CE8FFF}"/>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80656B76-3E8B-9496-5AC3-B327845472DB}"/>
              </a:ext>
            </a:extLst>
          </p:cNvPr>
          <p:cNvSpPr>
            <a:spLocks noGrp="1"/>
          </p:cNvSpPr>
          <p:nvPr>
            <p:ph type="dt" sz="half" idx="10"/>
          </p:nvPr>
        </p:nvSpPr>
        <p:spPr/>
        <p:txBody>
          <a:bodyPr/>
          <a:lstStyle/>
          <a:p>
            <a:fld id="{4929926B-3126-E446-9C4D-3CDD5194BF3F}" type="datetime4">
              <a:rPr lang="nl-NL" smtClean="0"/>
              <a:t>27 augustus 2026</a:t>
            </a:fld>
            <a:endParaRPr lang="nl-NL"/>
          </a:p>
        </p:txBody>
      </p:sp>
      <p:sp>
        <p:nvSpPr>
          <p:cNvPr id="3" name="Footer Placeholder 2">
            <a:extLst>
              <a:ext uri="{FF2B5EF4-FFF2-40B4-BE49-F238E27FC236}">
                <a16:creationId xmlns:a16="http://schemas.microsoft.com/office/drawing/2014/main" id="{405C3A23-D656-49B6-FD7D-01AD0FED3501}"/>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41D0D983-6DB6-B2D2-7322-1E3FA62AEB70}"/>
              </a:ext>
            </a:extLst>
          </p:cNvPr>
          <p:cNvSpPr>
            <a:spLocks noGrp="1"/>
          </p:cNvSpPr>
          <p:nvPr>
            <p:ph type="sldNum" sz="quarter" idx="12"/>
          </p:nvPr>
        </p:nvSpPr>
        <p:spPr/>
        <p:txBody>
          <a:bodyPr/>
          <a:lstStyle/>
          <a:p>
            <a:fld id="{14F1411D-0280-154F-AEAC-4C20B7AA46B2}" type="slidenum">
              <a:rPr lang="nl-NL" smtClean="0"/>
              <a:t>78</a:t>
            </a:fld>
            <a:endParaRPr lang="nl-NL"/>
          </a:p>
        </p:txBody>
      </p:sp>
      <p:sp>
        <p:nvSpPr>
          <p:cNvPr id="5" name="Text Placeholder 4">
            <a:extLst>
              <a:ext uri="{FF2B5EF4-FFF2-40B4-BE49-F238E27FC236}">
                <a16:creationId xmlns:a16="http://schemas.microsoft.com/office/drawing/2014/main" id="{E830C67A-6497-083F-F5B1-07B5D09D1035}"/>
              </a:ext>
            </a:extLst>
          </p:cNvPr>
          <p:cNvSpPr>
            <a:spLocks noGrp="1"/>
          </p:cNvSpPr>
          <p:nvPr>
            <p:ph type="body" sz="half" idx="17"/>
          </p:nvPr>
        </p:nvSpPr>
        <p:spPr/>
        <p:txBody>
          <a:bodyPr/>
          <a:lstStyle/>
          <a:p>
            <a:r>
              <a:rPr lang="nl-NL" dirty="0">
                <a:latin typeface="HouschkaAltBold" panose="00000700000000000000" pitchFamily="2" charset="0"/>
              </a:rPr>
              <a:t>JOGG-gemeenten</a:t>
            </a:r>
          </a:p>
        </p:txBody>
      </p:sp>
      <p:sp>
        <p:nvSpPr>
          <p:cNvPr id="6" name="Title 5">
            <a:extLst>
              <a:ext uri="{FF2B5EF4-FFF2-40B4-BE49-F238E27FC236}">
                <a16:creationId xmlns:a16="http://schemas.microsoft.com/office/drawing/2014/main" id="{92BC7E7B-407A-C1AE-FE5B-DFED1A276293}"/>
              </a:ext>
            </a:extLst>
          </p:cNvPr>
          <p:cNvSpPr>
            <a:spLocks noGrp="1"/>
          </p:cNvSpPr>
          <p:nvPr>
            <p:ph type="title"/>
          </p:nvPr>
        </p:nvSpPr>
        <p:spPr/>
        <p:txBody>
          <a:bodyPr/>
          <a:lstStyle/>
          <a:p>
            <a:r>
              <a:rPr lang="en-NL" dirty="0">
                <a:latin typeface="HouschkaAltBold" panose="00000700000000000000" pitchFamily="2" charset="0"/>
              </a:rPr>
              <a:t>Noord-Holland</a:t>
            </a:r>
          </a:p>
        </p:txBody>
      </p:sp>
      <p:sp>
        <p:nvSpPr>
          <p:cNvPr id="7" name="Text Placeholder 6">
            <a:extLst>
              <a:ext uri="{FF2B5EF4-FFF2-40B4-BE49-F238E27FC236}">
                <a16:creationId xmlns:a16="http://schemas.microsoft.com/office/drawing/2014/main" id="{065AD823-AE38-FBC8-070D-60ECDC1DCE67}"/>
              </a:ext>
            </a:extLst>
          </p:cNvPr>
          <p:cNvSpPr>
            <a:spLocks noGrp="1"/>
          </p:cNvSpPr>
          <p:nvPr>
            <p:ph type="body" sz="half" idx="18"/>
          </p:nvPr>
        </p:nvSpPr>
        <p:spPr/>
        <p:txBody>
          <a:bodyPr/>
          <a:lstStyle/>
          <a:p>
            <a:r>
              <a:rPr lang="en-NL" dirty="0">
                <a:latin typeface="HouschkaAltBold" panose="00000700000000000000" pitchFamily="2" charset="0"/>
              </a:rPr>
              <a:t>Stakeholders</a:t>
            </a:r>
          </a:p>
        </p:txBody>
      </p:sp>
      <p:sp>
        <p:nvSpPr>
          <p:cNvPr id="8" name="Text Placeholder 7">
            <a:extLst>
              <a:ext uri="{FF2B5EF4-FFF2-40B4-BE49-F238E27FC236}">
                <a16:creationId xmlns:a16="http://schemas.microsoft.com/office/drawing/2014/main" id="{93394150-16D1-C45B-1323-CE585411744F}"/>
              </a:ext>
            </a:extLst>
          </p:cNvPr>
          <p:cNvSpPr>
            <a:spLocks noGrp="1"/>
          </p:cNvSpPr>
          <p:nvPr>
            <p:ph type="body" sz="half" idx="13"/>
          </p:nvPr>
        </p:nvSpPr>
        <p:spPr/>
        <p:txBody>
          <a:bodyPr/>
          <a:lstStyle/>
          <a:p>
            <a:r>
              <a:rPr lang="en-NL"/>
              <a:t>Gemeente</a:t>
            </a:r>
          </a:p>
        </p:txBody>
      </p:sp>
      <p:pic>
        <p:nvPicPr>
          <p:cNvPr id="12" name="Picture Placeholder 11" descr="A map of the netherlands&#10;&#10;AI-generated content may be incorrect.">
            <a:extLst>
              <a:ext uri="{FF2B5EF4-FFF2-40B4-BE49-F238E27FC236}">
                <a16:creationId xmlns:a16="http://schemas.microsoft.com/office/drawing/2014/main" id="{B87FDF94-D6F1-7F76-FD81-A26A1949C589}"/>
              </a:ext>
            </a:extLst>
          </p:cNvPr>
          <p:cNvPicPr>
            <a:picLocks noGrp="1" noChangeAspect="1"/>
          </p:cNvPicPr>
          <p:nvPr>
            <p:ph type="pic" idx="15"/>
          </p:nvPr>
        </p:nvPicPr>
        <p:blipFill>
          <a:blip r:embed="rId2"/>
          <a:srcRect t="137" b="137"/>
          <a:stretch>
            <a:fillRect/>
          </a:stretch>
        </p:blipFill>
        <p:spPr/>
      </p:pic>
      <p:sp>
        <p:nvSpPr>
          <p:cNvPr id="10" name="Text Placeholder 9">
            <a:extLst>
              <a:ext uri="{FF2B5EF4-FFF2-40B4-BE49-F238E27FC236}">
                <a16:creationId xmlns:a16="http://schemas.microsoft.com/office/drawing/2014/main" id="{109F8992-2BDE-C774-3825-774705E62F60}"/>
              </a:ext>
            </a:extLst>
          </p:cNvPr>
          <p:cNvSpPr>
            <a:spLocks noGrp="1"/>
          </p:cNvSpPr>
          <p:nvPr>
            <p:ph type="body" sz="half" idx="19"/>
          </p:nvPr>
        </p:nvSpPr>
        <p:spPr/>
        <p:txBody>
          <a:bodyPr/>
          <a:lstStyle/>
          <a:p>
            <a:r>
              <a:rPr lang="en-NL"/>
              <a:t>Stakeholder</a:t>
            </a:r>
          </a:p>
        </p:txBody>
      </p:sp>
    </p:spTree>
    <p:extLst>
      <p:ext uri="{BB962C8B-B14F-4D97-AF65-F5344CB8AC3E}">
        <p14:creationId xmlns:p14="http://schemas.microsoft.com/office/powerpoint/2010/main" val="384934488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90F32-C97F-109E-E8DB-96FEEA364409}"/>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84CB6DDD-7F69-3587-D163-5C46324C4B20}"/>
              </a:ext>
            </a:extLst>
          </p:cNvPr>
          <p:cNvSpPr>
            <a:spLocks noGrp="1"/>
          </p:cNvSpPr>
          <p:nvPr>
            <p:ph type="dt" sz="half" idx="10"/>
          </p:nvPr>
        </p:nvSpPr>
        <p:spPr/>
        <p:txBody>
          <a:bodyPr/>
          <a:lstStyle/>
          <a:p>
            <a:fld id="{4929926B-3126-E446-9C4D-3CDD5194BF3F}" type="datetime4">
              <a:rPr lang="nl-NL" smtClean="0"/>
              <a:t>27 augustus 2026</a:t>
            </a:fld>
            <a:endParaRPr lang="nl-NL"/>
          </a:p>
        </p:txBody>
      </p:sp>
      <p:sp>
        <p:nvSpPr>
          <p:cNvPr id="3" name="Footer Placeholder 2">
            <a:extLst>
              <a:ext uri="{FF2B5EF4-FFF2-40B4-BE49-F238E27FC236}">
                <a16:creationId xmlns:a16="http://schemas.microsoft.com/office/drawing/2014/main" id="{A5831D8A-D5B9-BBEB-D697-F316BCD0A45B}"/>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400304EB-D9CC-E7CE-AE48-40A116D59E9F}"/>
              </a:ext>
            </a:extLst>
          </p:cNvPr>
          <p:cNvSpPr>
            <a:spLocks noGrp="1"/>
          </p:cNvSpPr>
          <p:nvPr>
            <p:ph type="sldNum" sz="quarter" idx="12"/>
          </p:nvPr>
        </p:nvSpPr>
        <p:spPr/>
        <p:txBody>
          <a:bodyPr/>
          <a:lstStyle/>
          <a:p>
            <a:fld id="{14F1411D-0280-154F-AEAC-4C20B7AA46B2}" type="slidenum">
              <a:rPr lang="nl-NL" smtClean="0"/>
              <a:t>79</a:t>
            </a:fld>
            <a:endParaRPr lang="nl-NL"/>
          </a:p>
        </p:txBody>
      </p:sp>
      <p:sp>
        <p:nvSpPr>
          <p:cNvPr id="5" name="Text Placeholder 4">
            <a:extLst>
              <a:ext uri="{FF2B5EF4-FFF2-40B4-BE49-F238E27FC236}">
                <a16:creationId xmlns:a16="http://schemas.microsoft.com/office/drawing/2014/main" id="{D6024066-171F-437E-13B2-8D2FABE27A08}"/>
              </a:ext>
            </a:extLst>
          </p:cNvPr>
          <p:cNvSpPr>
            <a:spLocks noGrp="1"/>
          </p:cNvSpPr>
          <p:nvPr>
            <p:ph type="body" sz="half" idx="17"/>
          </p:nvPr>
        </p:nvSpPr>
        <p:spPr/>
        <p:txBody>
          <a:bodyPr/>
          <a:lstStyle/>
          <a:p>
            <a:r>
              <a:rPr lang="nl-NL" dirty="0">
                <a:latin typeface="HouschkaAltBold" panose="00000700000000000000" pitchFamily="2" charset="0"/>
              </a:rPr>
              <a:t>JOGG-gemeenten</a:t>
            </a:r>
          </a:p>
        </p:txBody>
      </p:sp>
      <p:sp>
        <p:nvSpPr>
          <p:cNvPr id="6" name="Title 5">
            <a:extLst>
              <a:ext uri="{FF2B5EF4-FFF2-40B4-BE49-F238E27FC236}">
                <a16:creationId xmlns:a16="http://schemas.microsoft.com/office/drawing/2014/main" id="{7F324F31-0DB9-C4CC-9A25-AAA3B23A8322}"/>
              </a:ext>
            </a:extLst>
          </p:cNvPr>
          <p:cNvSpPr>
            <a:spLocks noGrp="1"/>
          </p:cNvSpPr>
          <p:nvPr>
            <p:ph type="title"/>
          </p:nvPr>
        </p:nvSpPr>
        <p:spPr/>
        <p:txBody>
          <a:bodyPr/>
          <a:lstStyle/>
          <a:p>
            <a:r>
              <a:rPr lang="en-NL" dirty="0">
                <a:latin typeface="HouschkaAltBold" panose="00000700000000000000" pitchFamily="2" charset="0"/>
              </a:rPr>
              <a:t>Zuid-Holland</a:t>
            </a:r>
          </a:p>
        </p:txBody>
      </p:sp>
      <p:sp>
        <p:nvSpPr>
          <p:cNvPr id="7" name="Text Placeholder 6">
            <a:extLst>
              <a:ext uri="{FF2B5EF4-FFF2-40B4-BE49-F238E27FC236}">
                <a16:creationId xmlns:a16="http://schemas.microsoft.com/office/drawing/2014/main" id="{DBCBA687-0EC2-8116-5319-BB3EFF9CDBB3}"/>
              </a:ext>
            </a:extLst>
          </p:cNvPr>
          <p:cNvSpPr>
            <a:spLocks noGrp="1"/>
          </p:cNvSpPr>
          <p:nvPr>
            <p:ph type="body" sz="half" idx="18"/>
          </p:nvPr>
        </p:nvSpPr>
        <p:spPr/>
        <p:txBody>
          <a:bodyPr/>
          <a:lstStyle/>
          <a:p>
            <a:r>
              <a:rPr lang="en-NL" dirty="0">
                <a:latin typeface="HouschkaAltBold" panose="00000700000000000000" pitchFamily="2" charset="0"/>
              </a:rPr>
              <a:t>Stakeholders</a:t>
            </a:r>
          </a:p>
        </p:txBody>
      </p:sp>
      <p:sp>
        <p:nvSpPr>
          <p:cNvPr id="8" name="Text Placeholder 7">
            <a:extLst>
              <a:ext uri="{FF2B5EF4-FFF2-40B4-BE49-F238E27FC236}">
                <a16:creationId xmlns:a16="http://schemas.microsoft.com/office/drawing/2014/main" id="{C1532C15-A689-457C-2710-2D5BB24356AF}"/>
              </a:ext>
            </a:extLst>
          </p:cNvPr>
          <p:cNvSpPr>
            <a:spLocks noGrp="1"/>
          </p:cNvSpPr>
          <p:nvPr>
            <p:ph type="body" sz="half" idx="13"/>
          </p:nvPr>
        </p:nvSpPr>
        <p:spPr/>
        <p:txBody>
          <a:bodyPr/>
          <a:lstStyle/>
          <a:p>
            <a:r>
              <a:rPr lang="en-NL"/>
              <a:t>Gemeente</a:t>
            </a:r>
          </a:p>
        </p:txBody>
      </p:sp>
      <p:pic>
        <p:nvPicPr>
          <p:cNvPr id="12" name="Picture Placeholder 11" descr="A map of the netherlands&#10;&#10;AI-generated content may be incorrect.">
            <a:extLst>
              <a:ext uri="{FF2B5EF4-FFF2-40B4-BE49-F238E27FC236}">
                <a16:creationId xmlns:a16="http://schemas.microsoft.com/office/drawing/2014/main" id="{5168F888-50B3-0CF7-324A-EC262D1FB268}"/>
              </a:ext>
            </a:extLst>
          </p:cNvPr>
          <p:cNvPicPr>
            <a:picLocks noGrp="1" noChangeAspect="1"/>
          </p:cNvPicPr>
          <p:nvPr>
            <p:ph type="pic" idx="15"/>
          </p:nvPr>
        </p:nvPicPr>
        <p:blipFill>
          <a:blip r:embed="rId2"/>
          <a:srcRect t="137" b="137"/>
          <a:stretch>
            <a:fillRect/>
          </a:stretch>
        </p:blipFill>
        <p:spPr/>
      </p:pic>
      <p:sp>
        <p:nvSpPr>
          <p:cNvPr id="10" name="Text Placeholder 9">
            <a:extLst>
              <a:ext uri="{FF2B5EF4-FFF2-40B4-BE49-F238E27FC236}">
                <a16:creationId xmlns:a16="http://schemas.microsoft.com/office/drawing/2014/main" id="{50E55150-68B0-A476-E4C0-610E77BE473B}"/>
              </a:ext>
            </a:extLst>
          </p:cNvPr>
          <p:cNvSpPr>
            <a:spLocks noGrp="1"/>
          </p:cNvSpPr>
          <p:nvPr>
            <p:ph type="body" sz="half" idx="19"/>
          </p:nvPr>
        </p:nvSpPr>
        <p:spPr/>
        <p:txBody>
          <a:bodyPr/>
          <a:lstStyle/>
          <a:p>
            <a:r>
              <a:rPr lang="en-NL"/>
              <a:t>Stakeholder</a:t>
            </a:r>
          </a:p>
        </p:txBody>
      </p:sp>
    </p:spTree>
    <p:extLst>
      <p:ext uri="{BB962C8B-B14F-4D97-AF65-F5344CB8AC3E}">
        <p14:creationId xmlns:p14="http://schemas.microsoft.com/office/powerpoint/2010/main" val="17191732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9EA2F-8ACF-B312-8D1E-CE7060FDAC16}"/>
              </a:ext>
            </a:extLst>
          </p:cNvPr>
          <p:cNvSpPr>
            <a:spLocks noGrp="1"/>
          </p:cNvSpPr>
          <p:nvPr>
            <p:ph type="title"/>
          </p:nvPr>
        </p:nvSpPr>
        <p:spPr>
          <a:solidFill>
            <a:srgbClr val="7AC3E7"/>
          </a:solidFill>
        </p:spPr>
        <p:txBody>
          <a:bodyPr/>
          <a:lstStyle/>
          <a:p>
            <a:r>
              <a:rPr lang="nl-NL" dirty="0">
                <a:latin typeface="HouschkaAltBold" panose="00000700000000000000" pitchFamily="2" charset="0"/>
              </a:rPr>
              <a:t>Zonder gezonde jeugd, geen toekomst</a:t>
            </a:r>
          </a:p>
        </p:txBody>
      </p:sp>
      <p:sp>
        <p:nvSpPr>
          <p:cNvPr id="3" name="Date Placeholder 2">
            <a:extLst>
              <a:ext uri="{FF2B5EF4-FFF2-40B4-BE49-F238E27FC236}">
                <a16:creationId xmlns:a16="http://schemas.microsoft.com/office/drawing/2014/main" id="{6B4DCC6E-92E7-46EE-5378-BBF4C27A339D}"/>
              </a:ext>
            </a:extLst>
          </p:cNvPr>
          <p:cNvSpPr>
            <a:spLocks noGrp="1"/>
          </p:cNvSpPr>
          <p:nvPr>
            <p:ph type="dt" sz="half" idx="10"/>
          </p:nvPr>
        </p:nvSpPr>
        <p:spPr/>
        <p:txBody>
          <a:bodyPr/>
          <a:lstStyle/>
          <a:p>
            <a:fld id="{FA35F890-0F95-5A4A-96BA-D78C9B583BF6}" type="datetime4">
              <a:rPr lang="nl-NL" smtClean="0"/>
              <a:t>27 augustus 2026</a:t>
            </a:fld>
            <a:endParaRPr lang="nl-NL"/>
          </a:p>
        </p:txBody>
      </p:sp>
      <p:sp>
        <p:nvSpPr>
          <p:cNvPr id="4" name="Footer Placeholder 3">
            <a:extLst>
              <a:ext uri="{FF2B5EF4-FFF2-40B4-BE49-F238E27FC236}">
                <a16:creationId xmlns:a16="http://schemas.microsoft.com/office/drawing/2014/main" id="{B8F2A409-4008-D1FE-6ED2-12FDB526265E}"/>
              </a:ext>
            </a:extLst>
          </p:cNvPr>
          <p:cNvSpPr>
            <a:spLocks noGrp="1"/>
          </p:cNvSpPr>
          <p:nvPr>
            <p:ph type="ftr" sz="quarter" idx="11"/>
          </p:nvPr>
        </p:nvSpPr>
        <p:spPr/>
        <p:txBody>
          <a:bodyPr/>
          <a:lstStyle/>
          <a:p>
            <a:r>
              <a:rPr lang="nl-NL"/>
              <a:t>Titel van de presentatie &gt; pas aan via &gt; Functie Koptekst en voettekst</a:t>
            </a:r>
          </a:p>
        </p:txBody>
      </p:sp>
      <p:sp>
        <p:nvSpPr>
          <p:cNvPr id="5" name="Slide Number Placeholder 4">
            <a:extLst>
              <a:ext uri="{FF2B5EF4-FFF2-40B4-BE49-F238E27FC236}">
                <a16:creationId xmlns:a16="http://schemas.microsoft.com/office/drawing/2014/main" id="{A61B40AC-78B1-B0BE-317F-4F35F25E6283}"/>
              </a:ext>
            </a:extLst>
          </p:cNvPr>
          <p:cNvSpPr>
            <a:spLocks noGrp="1"/>
          </p:cNvSpPr>
          <p:nvPr>
            <p:ph type="sldNum" sz="quarter" idx="12"/>
          </p:nvPr>
        </p:nvSpPr>
        <p:spPr/>
        <p:txBody>
          <a:bodyPr/>
          <a:lstStyle/>
          <a:p>
            <a:fld id="{14F1411D-0280-154F-AEAC-4C20B7AA46B2}" type="slidenum">
              <a:rPr lang="nl-NL" smtClean="0"/>
              <a:t>8</a:t>
            </a:fld>
            <a:endParaRPr lang="nl-NL"/>
          </a:p>
        </p:txBody>
      </p:sp>
      <p:sp>
        <p:nvSpPr>
          <p:cNvPr id="6" name="Content Placeholder 5">
            <a:extLst>
              <a:ext uri="{FF2B5EF4-FFF2-40B4-BE49-F238E27FC236}">
                <a16:creationId xmlns:a16="http://schemas.microsoft.com/office/drawing/2014/main" id="{A3DFB928-24BA-8AF4-5526-40FCBD55158D}"/>
              </a:ext>
            </a:extLst>
          </p:cNvPr>
          <p:cNvSpPr>
            <a:spLocks noGrp="1"/>
          </p:cNvSpPr>
          <p:nvPr>
            <p:ph type="body" sz="half" idx="2"/>
          </p:nvPr>
        </p:nvSpPr>
        <p:spPr>
          <a:xfrm>
            <a:off x="628650" y="2688908"/>
            <a:ext cx="3671999" cy="252000"/>
          </a:xfrm>
        </p:spPr>
        <p:txBody>
          <a:bodyPr/>
          <a:lstStyle/>
          <a:p>
            <a:r>
              <a:rPr lang="nl-NL"/>
              <a:t>Vergrijzing, personeelstekort, grote druk op de zorg. Een samenleving die mentaal en pandemisch weerbaar moet blijven. Nederland heeft juist nú behoefte aan gezonde inwoners. Onze jeugd is de basis voor een gezonde toekomst.</a:t>
            </a:r>
            <a:endParaRPr lang="nl-NL">
              <a:highlight>
                <a:srgbClr val="FFFF00"/>
              </a:highlight>
            </a:endParaRPr>
          </a:p>
          <a:p>
            <a:endParaRPr lang="nl-NL"/>
          </a:p>
        </p:txBody>
      </p:sp>
      <p:pic>
        <p:nvPicPr>
          <p:cNvPr id="9" name="Picture Placeholder 8" descr="A child holding a megaphone&#10;&#10;AI-generated content may be incorrect.">
            <a:extLst>
              <a:ext uri="{FF2B5EF4-FFF2-40B4-BE49-F238E27FC236}">
                <a16:creationId xmlns:a16="http://schemas.microsoft.com/office/drawing/2014/main" id="{67969A33-A7FE-59FF-58BA-FC6DB487382E}"/>
              </a:ext>
            </a:extLst>
          </p:cNvPr>
          <p:cNvPicPr>
            <a:picLocks noGrp="1" noChangeAspect="1"/>
          </p:cNvPicPr>
          <p:nvPr>
            <p:ph type="pic" idx="1"/>
          </p:nvPr>
        </p:nvPicPr>
        <p:blipFill rotWithShape="1">
          <a:blip r:embed="rId3"/>
          <a:srcRect l="1453" t="20278" r="-1453" b="6646"/>
          <a:stretch>
            <a:fillRect/>
          </a:stretch>
        </p:blipFill>
        <p:spPr>
          <a:xfrm>
            <a:off x="4644263" y="233483"/>
            <a:ext cx="4266184" cy="4676401"/>
          </a:xfrm>
        </p:spPr>
      </p:pic>
    </p:spTree>
    <p:extLst>
      <p:ext uri="{BB962C8B-B14F-4D97-AF65-F5344CB8AC3E}">
        <p14:creationId xmlns:p14="http://schemas.microsoft.com/office/powerpoint/2010/main" val="66454067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AF8B3B-922D-9737-63E9-D820BF2D4F1B}"/>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F0EF29B9-C58C-2EF6-00CC-42D502435E95}"/>
              </a:ext>
            </a:extLst>
          </p:cNvPr>
          <p:cNvSpPr>
            <a:spLocks noGrp="1"/>
          </p:cNvSpPr>
          <p:nvPr>
            <p:ph type="dt" sz="half" idx="10"/>
          </p:nvPr>
        </p:nvSpPr>
        <p:spPr/>
        <p:txBody>
          <a:bodyPr/>
          <a:lstStyle/>
          <a:p>
            <a:fld id="{4929926B-3126-E446-9C4D-3CDD5194BF3F}" type="datetime4">
              <a:rPr lang="nl-NL" smtClean="0"/>
              <a:t>27 augustus 2026</a:t>
            </a:fld>
            <a:endParaRPr lang="nl-NL"/>
          </a:p>
        </p:txBody>
      </p:sp>
      <p:sp>
        <p:nvSpPr>
          <p:cNvPr id="3" name="Footer Placeholder 2">
            <a:extLst>
              <a:ext uri="{FF2B5EF4-FFF2-40B4-BE49-F238E27FC236}">
                <a16:creationId xmlns:a16="http://schemas.microsoft.com/office/drawing/2014/main" id="{6E2331BA-13D5-4686-29BF-5090314BD59E}"/>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CDEF2998-4A31-F094-7A2A-128AD3F717FE}"/>
              </a:ext>
            </a:extLst>
          </p:cNvPr>
          <p:cNvSpPr>
            <a:spLocks noGrp="1"/>
          </p:cNvSpPr>
          <p:nvPr>
            <p:ph type="sldNum" sz="quarter" idx="12"/>
          </p:nvPr>
        </p:nvSpPr>
        <p:spPr/>
        <p:txBody>
          <a:bodyPr/>
          <a:lstStyle/>
          <a:p>
            <a:fld id="{14F1411D-0280-154F-AEAC-4C20B7AA46B2}" type="slidenum">
              <a:rPr lang="nl-NL" smtClean="0"/>
              <a:t>80</a:t>
            </a:fld>
            <a:endParaRPr lang="nl-NL"/>
          </a:p>
        </p:txBody>
      </p:sp>
      <p:sp>
        <p:nvSpPr>
          <p:cNvPr id="5" name="Text Placeholder 4">
            <a:extLst>
              <a:ext uri="{FF2B5EF4-FFF2-40B4-BE49-F238E27FC236}">
                <a16:creationId xmlns:a16="http://schemas.microsoft.com/office/drawing/2014/main" id="{9F18A0DC-59EC-5D22-AC3A-9516629D9014}"/>
              </a:ext>
            </a:extLst>
          </p:cNvPr>
          <p:cNvSpPr>
            <a:spLocks noGrp="1"/>
          </p:cNvSpPr>
          <p:nvPr>
            <p:ph type="body" sz="half" idx="17"/>
          </p:nvPr>
        </p:nvSpPr>
        <p:spPr/>
        <p:txBody>
          <a:bodyPr/>
          <a:lstStyle/>
          <a:p>
            <a:r>
              <a:rPr lang="nl-NL" dirty="0">
                <a:latin typeface="HouschkaAltBold" panose="00000700000000000000" pitchFamily="2" charset="0"/>
              </a:rPr>
              <a:t>JOGG-gemeenten</a:t>
            </a:r>
          </a:p>
        </p:txBody>
      </p:sp>
      <p:sp>
        <p:nvSpPr>
          <p:cNvPr id="6" name="Title 5">
            <a:extLst>
              <a:ext uri="{FF2B5EF4-FFF2-40B4-BE49-F238E27FC236}">
                <a16:creationId xmlns:a16="http://schemas.microsoft.com/office/drawing/2014/main" id="{A68B3609-CEA7-4C28-D6B0-1B90F86B22B4}"/>
              </a:ext>
            </a:extLst>
          </p:cNvPr>
          <p:cNvSpPr>
            <a:spLocks noGrp="1"/>
          </p:cNvSpPr>
          <p:nvPr>
            <p:ph type="title"/>
          </p:nvPr>
        </p:nvSpPr>
        <p:spPr/>
        <p:txBody>
          <a:bodyPr/>
          <a:lstStyle/>
          <a:p>
            <a:r>
              <a:rPr lang="en-NL" dirty="0">
                <a:latin typeface="HouschkaAltBold" panose="00000700000000000000" pitchFamily="2" charset="0"/>
              </a:rPr>
              <a:t>Groningen</a:t>
            </a:r>
          </a:p>
        </p:txBody>
      </p:sp>
      <p:sp>
        <p:nvSpPr>
          <p:cNvPr id="7" name="Text Placeholder 6">
            <a:extLst>
              <a:ext uri="{FF2B5EF4-FFF2-40B4-BE49-F238E27FC236}">
                <a16:creationId xmlns:a16="http://schemas.microsoft.com/office/drawing/2014/main" id="{30E4D7CC-9B30-26A1-693E-B99A0AFA6726}"/>
              </a:ext>
            </a:extLst>
          </p:cNvPr>
          <p:cNvSpPr>
            <a:spLocks noGrp="1"/>
          </p:cNvSpPr>
          <p:nvPr>
            <p:ph type="body" sz="half" idx="18"/>
          </p:nvPr>
        </p:nvSpPr>
        <p:spPr/>
        <p:txBody>
          <a:bodyPr/>
          <a:lstStyle/>
          <a:p>
            <a:r>
              <a:rPr lang="en-NL" dirty="0">
                <a:latin typeface="HouschkaAltBold" panose="00000700000000000000" pitchFamily="2" charset="0"/>
              </a:rPr>
              <a:t>Stakeholders</a:t>
            </a:r>
          </a:p>
        </p:txBody>
      </p:sp>
      <p:sp>
        <p:nvSpPr>
          <p:cNvPr id="8" name="Text Placeholder 7">
            <a:extLst>
              <a:ext uri="{FF2B5EF4-FFF2-40B4-BE49-F238E27FC236}">
                <a16:creationId xmlns:a16="http://schemas.microsoft.com/office/drawing/2014/main" id="{B029A927-D428-143C-7382-560B541363E5}"/>
              </a:ext>
            </a:extLst>
          </p:cNvPr>
          <p:cNvSpPr>
            <a:spLocks noGrp="1"/>
          </p:cNvSpPr>
          <p:nvPr>
            <p:ph type="body" sz="half" idx="13"/>
          </p:nvPr>
        </p:nvSpPr>
        <p:spPr/>
        <p:txBody>
          <a:bodyPr/>
          <a:lstStyle/>
          <a:p>
            <a:r>
              <a:rPr lang="en-NL"/>
              <a:t>Gemeente</a:t>
            </a:r>
          </a:p>
        </p:txBody>
      </p:sp>
      <p:pic>
        <p:nvPicPr>
          <p:cNvPr id="12" name="Picture Placeholder 11" descr="A map of the netherlands&#10;&#10;AI-generated content may be incorrect.">
            <a:extLst>
              <a:ext uri="{FF2B5EF4-FFF2-40B4-BE49-F238E27FC236}">
                <a16:creationId xmlns:a16="http://schemas.microsoft.com/office/drawing/2014/main" id="{BCDA3A69-D5A1-2D67-0609-E94AB651960C}"/>
              </a:ext>
            </a:extLst>
          </p:cNvPr>
          <p:cNvPicPr>
            <a:picLocks noGrp="1" noChangeAspect="1"/>
          </p:cNvPicPr>
          <p:nvPr>
            <p:ph type="pic" idx="15"/>
          </p:nvPr>
        </p:nvPicPr>
        <p:blipFill>
          <a:blip r:embed="rId2"/>
          <a:srcRect t="137" b="137"/>
          <a:stretch>
            <a:fillRect/>
          </a:stretch>
        </p:blipFill>
        <p:spPr/>
      </p:pic>
      <p:sp>
        <p:nvSpPr>
          <p:cNvPr id="10" name="Text Placeholder 9">
            <a:extLst>
              <a:ext uri="{FF2B5EF4-FFF2-40B4-BE49-F238E27FC236}">
                <a16:creationId xmlns:a16="http://schemas.microsoft.com/office/drawing/2014/main" id="{C347006D-D511-CA83-254B-7295102258F9}"/>
              </a:ext>
            </a:extLst>
          </p:cNvPr>
          <p:cNvSpPr>
            <a:spLocks noGrp="1"/>
          </p:cNvSpPr>
          <p:nvPr>
            <p:ph type="body" sz="half" idx="19"/>
          </p:nvPr>
        </p:nvSpPr>
        <p:spPr/>
        <p:txBody>
          <a:bodyPr/>
          <a:lstStyle/>
          <a:p>
            <a:r>
              <a:rPr lang="en-NL"/>
              <a:t>Stakeholder</a:t>
            </a:r>
          </a:p>
        </p:txBody>
      </p:sp>
    </p:spTree>
    <p:extLst>
      <p:ext uri="{BB962C8B-B14F-4D97-AF65-F5344CB8AC3E}">
        <p14:creationId xmlns:p14="http://schemas.microsoft.com/office/powerpoint/2010/main" val="373948401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0A37D1-F418-EDB3-CD50-7199C0790E29}"/>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E8668227-EE1F-64EF-DA8B-CC72136E9777}"/>
              </a:ext>
            </a:extLst>
          </p:cNvPr>
          <p:cNvSpPr>
            <a:spLocks noGrp="1"/>
          </p:cNvSpPr>
          <p:nvPr>
            <p:ph type="dt" sz="half" idx="10"/>
          </p:nvPr>
        </p:nvSpPr>
        <p:spPr/>
        <p:txBody>
          <a:bodyPr/>
          <a:lstStyle/>
          <a:p>
            <a:fld id="{4929926B-3126-E446-9C4D-3CDD5194BF3F}" type="datetime4">
              <a:rPr lang="nl-NL" smtClean="0"/>
              <a:t>27 augustus 2026</a:t>
            </a:fld>
            <a:endParaRPr lang="nl-NL"/>
          </a:p>
        </p:txBody>
      </p:sp>
      <p:sp>
        <p:nvSpPr>
          <p:cNvPr id="3" name="Footer Placeholder 2">
            <a:extLst>
              <a:ext uri="{FF2B5EF4-FFF2-40B4-BE49-F238E27FC236}">
                <a16:creationId xmlns:a16="http://schemas.microsoft.com/office/drawing/2014/main" id="{06AF2327-63D9-9DB0-F1F9-B619FBBB6E2A}"/>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5E7E6E3B-D168-D6B1-C958-602008517FCD}"/>
              </a:ext>
            </a:extLst>
          </p:cNvPr>
          <p:cNvSpPr>
            <a:spLocks noGrp="1"/>
          </p:cNvSpPr>
          <p:nvPr>
            <p:ph type="sldNum" sz="quarter" idx="12"/>
          </p:nvPr>
        </p:nvSpPr>
        <p:spPr/>
        <p:txBody>
          <a:bodyPr/>
          <a:lstStyle/>
          <a:p>
            <a:fld id="{14F1411D-0280-154F-AEAC-4C20B7AA46B2}" type="slidenum">
              <a:rPr lang="nl-NL" smtClean="0"/>
              <a:t>81</a:t>
            </a:fld>
            <a:endParaRPr lang="nl-NL"/>
          </a:p>
        </p:txBody>
      </p:sp>
      <p:sp>
        <p:nvSpPr>
          <p:cNvPr id="5" name="Text Placeholder 4">
            <a:extLst>
              <a:ext uri="{FF2B5EF4-FFF2-40B4-BE49-F238E27FC236}">
                <a16:creationId xmlns:a16="http://schemas.microsoft.com/office/drawing/2014/main" id="{270CE6A0-2616-1D4F-04C0-34F235F2EDC5}"/>
              </a:ext>
            </a:extLst>
          </p:cNvPr>
          <p:cNvSpPr>
            <a:spLocks noGrp="1"/>
          </p:cNvSpPr>
          <p:nvPr>
            <p:ph type="body" sz="half" idx="17"/>
          </p:nvPr>
        </p:nvSpPr>
        <p:spPr/>
        <p:txBody>
          <a:bodyPr/>
          <a:lstStyle/>
          <a:p>
            <a:r>
              <a:rPr lang="nl-NL" dirty="0">
                <a:latin typeface="HouschkaAltBold" panose="00000700000000000000" pitchFamily="2" charset="0"/>
              </a:rPr>
              <a:t>JOGG-gemeenten</a:t>
            </a:r>
          </a:p>
        </p:txBody>
      </p:sp>
      <p:sp>
        <p:nvSpPr>
          <p:cNvPr id="6" name="Title 5">
            <a:extLst>
              <a:ext uri="{FF2B5EF4-FFF2-40B4-BE49-F238E27FC236}">
                <a16:creationId xmlns:a16="http://schemas.microsoft.com/office/drawing/2014/main" id="{7AF58958-B4C4-280A-9F35-DF3EA774E83D}"/>
              </a:ext>
            </a:extLst>
          </p:cNvPr>
          <p:cNvSpPr>
            <a:spLocks noGrp="1"/>
          </p:cNvSpPr>
          <p:nvPr>
            <p:ph type="title"/>
          </p:nvPr>
        </p:nvSpPr>
        <p:spPr/>
        <p:txBody>
          <a:bodyPr/>
          <a:lstStyle/>
          <a:p>
            <a:r>
              <a:rPr lang="en-NL" dirty="0">
                <a:latin typeface="HouschkaAltBold" panose="00000700000000000000" pitchFamily="2" charset="0"/>
              </a:rPr>
              <a:t>Friesland</a:t>
            </a:r>
          </a:p>
        </p:txBody>
      </p:sp>
      <p:sp>
        <p:nvSpPr>
          <p:cNvPr id="7" name="Text Placeholder 6">
            <a:extLst>
              <a:ext uri="{FF2B5EF4-FFF2-40B4-BE49-F238E27FC236}">
                <a16:creationId xmlns:a16="http://schemas.microsoft.com/office/drawing/2014/main" id="{6AF98A19-7EE5-586C-205F-859B00DC3134}"/>
              </a:ext>
            </a:extLst>
          </p:cNvPr>
          <p:cNvSpPr>
            <a:spLocks noGrp="1"/>
          </p:cNvSpPr>
          <p:nvPr>
            <p:ph type="body" sz="half" idx="18"/>
          </p:nvPr>
        </p:nvSpPr>
        <p:spPr/>
        <p:txBody>
          <a:bodyPr/>
          <a:lstStyle/>
          <a:p>
            <a:r>
              <a:rPr lang="en-NL" dirty="0">
                <a:latin typeface="HouschkaAltBold" panose="00000700000000000000" pitchFamily="2" charset="0"/>
              </a:rPr>
              <a:t>Stakeholders</a:t>
            </a:r>
          </a:p>
        </p:txBody>
      </p:sp>
      <p:sp>
        <p:nvSpPr>
          <p:cNvPr id="8" name="Text Placeholder 7">
            <a:extLst>
              <a:ext uri="{FF2B5EF4-FFF2-40B4-BE49-F238E27FC236}">
                <a16:creationId xmlns:a16="http://schemas.microsoft.com/office/drawing/2014/main" id="{7B3A0E83-2B03-CA63-831D-4A0E8C0439A1}"/>
              </a:ext>
            </a:extLst>
          </p:cNvPr>
          <p:cNvSpPr>
            <a:spLocks noGrp="1"/>
          </p:cNvSpPr>
          <p:nvPr>
            <p:ph type="body" sz="half" idx="13"/>
          </p:nvPr>
        </p:nvSpPr>
        <p:spPr/>
        <p:txBody>
          <a:bodyPr/>
          <a:lstStyle/>
          <a:p>
            <a:r>
              <a:rPr lang="en-NL"/>
              <a:t>Gemeente</a:t>
            </a:r>
          </a:p>
        </p:txBody>
      </p:sp>
      <p:pic>
        <p:nvPicPr>
          <p:cNvPr id="12" name="Picture Placeholder 11" descr="A map of the netherlands&#10;&#10;AI-generated content may be incorrect.">
            <a:extLst>
              <a:ext uri="{FF2B5EF4-FFF2-40B4-BE49-F238E27FC236}">
                <a16:creationId xmlns:a16="http://schemas.microsoft.com/office/drawing/2014/main" id="{F299C277-0F4D-124E-AF46-049C0C347F25}"/>
              </a:ext>
            </a:extLst>
          </p:cNvPr>
          <p:cNvPicPr>
            <a:picLocks noGrp="1" noChangeAspect="1"/>
          </p:cNvPicPr>
          <p:nvPr>
            <p:ph type="pic" idx="15"/>
          </p:nvPr>
        </p:nvPicPr>
        <p:blipFill>
          <a:blip r:embed="rId2"/>
          <a:srcRect t="137" b="137"/>
          <a:stretch>
            <a:fillRect/>
          </a:stretch>
        </p:blipFill>
        <p:spPr/>
      </p:pic>
      <p:sp>
        <p:nvSpPr>
          <p:cNvPr id="10" name="Text Placeholder 9">
            <a:extLst>
              <a:ext uri="{FF2B5EF4-FFF2-40B4-BE49-F238E27FC236}">
                <a16:creationId xmlns:a16="http://schemas.microsoft.com/office/drawing/2014/main" id="{D94967ED-E816-48F0-6736-FCB41B4953DD}"/>
              </a:ext>
            </a:extLst>
          </p:cNvPr>
          <p:cNvSpPr>
            <a:spLocks noGrp="1"/>
          </p:cNvSpPr>
          <p:nvPr>
            <p:ph type="body" sz="half" idx="19"/>
          </p:nvPr>
        </p:nvSpPr>
        <p:spPr/>
        <p:txBody>
          <a:bodyPr/>
          <a:lstStyle/>
          <a:p>
            <a:r>
              <a:rPr lang="en-NL"/>
              <a:t>Stakeholder</a:t>
            </a:r>
          </a:p>
        </p:txBody>
      </p:sp>
    </p:spTree>
    <p:extLst>
      <p:ext uri="{BB962C8B-B14F-4D97-AF65-F5344CB8AC3E}">
        <p14:creationId xmlns:p14="http://schemas.microsoft.com/office/powerpoint/2010/main" val="119679273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AF424-6DC1-B9AC-995B-3C6108571ECE}"/>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FB852863-9906-9D2E-FD4E-C9716FA45D12}"/>
              </a:ext>
            </a:extLst>
          </p:cNvPr>
          <p:cNvSpPr>
            <a:spLocks noGrp="1"/>
          </p:cNvSpPr>
          <p:nvPr>
            <p:ph type="dt" sz="half" idx="10"/>
          </p:nvPr>
        </p:nvSpPr>
        <p:spPr/>
        <p:txBody>
          <a:bodyPr/>
          <a:lstStyle/>
          <a:p>
            <a:fld id="{4929926B-3126-E446-9C4D-3CDD5194BF3F}" type="datetime4">
              <a:rPr lang="nl-NL" smtClean="0"/>
              <a:t>27 augustus 2026</a:t>
            </a:fld>
            <a:endParaRPr lang="nl-NL"/>
          </a:p>
        </p:txBody>
      </p:sp>
      <p:sp>
        <p:nvSpPr>
          <p:cNvPr id="3" name="Footer Placeholder 2">
            <a:extLst>
              <a:ext uri="{FF2B5EF4-FFF2-40B4-BE49-F238E27FC236}">
                <a16:creationId xmlns:a16="http://schemas.microsoft.com/office/drawing/2014/main" id="{315A2FFA-1A9E-245D-B30B-F80D89B5D4F6}"/>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A7BA65C8-7324-44BD-C5CC-3023FE347F0A}"/>
              </a:ext>
            </a:extLst>
          </p:cNvPr>
          <p:cNvSpPr>
            <a:spLocks noGrp="1"/>
          </p:cNvSpPr>
          <p:nvPr>
            <p:ph type="sldNum" sz="quarter" idx="12"/>
          </p:nvPr>
        </p:nvSpPr>
        <p:spPr/>
        <p:txBody>
          <a:bodyPr/>
          <a:lstStyle/>
          <a:p>
            <a:fld id="{14F1411D-0280-154F-AEAC-4C20B7AA46B2}" type="slidenum">
              <a:rPr lang="nl-NL" smtClean="0"/>
              <a:t>82</a:t>
            </a:fld>
            <a:endParaRPr lang="nl-NL"/>
          </a:p>
        </p:txBody>
      </p:sp>
      <p:sp>
        <p:nvSpPr>
          <p:cNvPr id="5" name="Text Placeholder 4">
            <a:extLst>
              <a:ext uri="{FF2B5EF4-FFF2-40B4-BE49-F238E27FC236}">
                <a16:creationId xmlns:a16="http://schemas.microsoft.com/office/drawing/2014/main" id="{3B9D66AC-4A75-DABA-6CAF-50896E73433E}"/>
              </a:ext>
            </a:extLst>
          </p:cNvPr>
          <p:cNvSpPr>
            <a:spLocks noGrp="1"/>
          </p:cNvSpPr>
          <p:nvPr>
            <p:ph type="body" sz="half" idx="17"/>
          </p:nvPr>
        </p:nvSpPr>
        <p:spPr/>
        <p:txBody>
          <a:bodyPr/>
          <a:lstStyle/>
          <a:p>
            <a:r>
              <a:rPr lang="nl-NL" dirty="0">
                <a:latin typeface="HouschkaAltBold" panose="00000700000000000000" pitchFamily="2" charset="0"/>
              </a:rPr>
              <a:t>JOGG-gemeenten</a:t>
            </a:r>
          </a:p>
        </p:txBody>
      </p:sp>
      <p:sp>
        <p:nvSpPr>
          <p:cNvPr id="6" name="Title 5">
            <a:extLst>
              <a:ext uri="{FF2B5EF4-FFF2-40B4-BE49-F238E27FC236}">
                <a16:creationId xmlns:a16="http://schemas.microsoft.com/office/drawing/2014/main" id="{58D2131A-3BB5-5CCF-8DD8-EAD719511C8C}"/>
              </a:ext>
            </a:extLst>
          </p:cNvPr>
          <p:cNvSpPr>
            <a:spLocks noGrp="1"/>
          </p:cNvSpPr>
          <p:nvPr>
            <p:ph type="title"/>
          </p:nvPr>
        </p:nvSpPr>
        <p:spPr/>
        <p:txBody>
          <a:bodyPr/>
          <a:lstStyle/>
          <a:p>
            <a:r>
              <a:rPr lang="en-NL" dirty="0">
                <a:latin typeface="HouschkaAltBold" panose="00000700000000000000" pitchFamily="2" charset="0"/>
              </a:rPr>
              <a:t>Drenthe</a:t>
            </a:r>
          </a:p>
        </p:txBody>
      </p:sp>
      <p:sp>
        <p:nvSpPr>
          <p:cNvPr id="7" name="Text Placeholder 6">
            <a:extLst>
              <a:ext uri="{FF2B5EF4-FFF2-40B4-BE49-F238E27FC236}">
                <a16:creationId xmlns:a16="http://schemas.microsoft.com/office/drawing/2014/main" id="{28B7742B-A2FC-563F-1FBE-2B9DC8B2B1A4}"/>
              </a:ext>
            </a:extLst>
          </p:cNvPr>
          <p:cNvSpPr>
            <a:spLocks noGrp="1"/>
          </p:cNvSpPr>
          <p:nvPr>
            <p:ph type="body" sz="half" idx="18"/>
          </p:nvPr>
        </p:nvSpPr>
        <p:spPr/>
        <p:txBody>
          <a:bodyPr/>
          <a:lstStyle/>
          <a:p>
            <a:r>
              <a:rPr lang="en-NL" dirty="0">
                <a:latin typeface="HouschkaAltBold" panose="00000700000000000000" pitchFamily="2" charset="0"/>
              </a:rPr>
              <a:t>Stakeholders</a:t>
            </a:r>
          </a:p>
        </p:txBody>
      </p:sp>
      <p:sp>
        <p:nvSpPr>
          <p:cNvPr id="8" name="Text Placeholder 7">
            <a:extLst>
              <a:ext uri="{FF2B5EF4-FFF2-40B4-BE49-F238E27FC236}">
                <a16:creationId xmlns:a16="http://schemas.microsoft.com/office/drawing/2014/main" id="{5A20970C-DB4A-1FC7-A962-1DEBFCEACBEB}"/>
              </a:ext>
            </a:extLst>
          </p:cNvPr>
          <p:cNvSpPr>
            <a:spLocks noGrp="1"/>
          </p:cNvSpPr>
          <p:nvPr>
            <p:ph type="body" sz="half" idx="13"/>
          </p:nvPr>
        </p:nvSpPr>
        <p:spPr/>
        <p:txBody>
          <a:bodyPr/>
          <a:lstStyle/>
          <a:p>
            <a:r>
              <a:rPr lang="en-NL"/>
              <a:t>Gemeente</a:t>
            </a:r>
          </a:p>
        </p:txBody>
      </p:sp>
      <p:pic>
        <p:nvPicPr>
          <p:cNvPr id="12" name="Picture Placeholder 11" descr="A map of the netherlands&#10;&#10;AI-generated content may be incorrect.">
            <a:extLst>
              <a:ext uri="{FF2B5EF4-FFF2-40B4-BE49-F238E27FC236}">
                <a16:creationId xmlns:a16="http://schemas.microsoft.com/office/drawing/2014/main" id="{70026A2C-E33A-5345-5726-C519D15703A4}"/>
              </a:ext>
            </a:extLst>
          </p:cNvPr>
          <p:cNvPicPr>
            <a:picLocks noGrp="1" noChangeAspect="1"/>
          </p:cNvPicPr>
          <p:nvPr>
            <p:ph type="pic" idx="15"/>
          </p:nvPr>
        </p:nvPicPr>
        <p:blipFill>
          <a:blip r:embed="rId2"/>
          <a:srcRect t="137" b="137"/>
          <a:stretch>
            <a:fillRect/>
          </a:stretch>
        </p:blipFill>
        <p:spPr/>
      </p:pic>
      <p:sp>
        <p:nvSpPr>
          <p:cNvPr id="10" name="Text Placeholder 9">
            <a:extLst>
              <a:ext uri="{FF2B5EF4-FFF2-40B4-BE49-F238E27FC236}">
                <a16:creationId xmlns:a16="http://schemas.microsoft.com/office/drawing/2014/main" id="{63458C0E-F79E-448E-60A1-4E9AE2F669CC}"/>
              </a:ext>
            </a:extLst>
          </p:cNvPr>
          <p:cNvSpPr>
            <a:spLocks noGrp="1"/>
          </p:cNvSpPr>
          <p:nvPr>
            <p:ph type="body" sz="half" idx="19"/>
          </p:nvPr>
        </p:nvSpPr>
        <p:spPr/>
        <p:txBody>
          <a:bodyPr/>
          <a:lstStyle/>
          <a:p>
            <a:r>
              <a:rPr lang="en-NL"/>
              <a:t>Stakeholder</a:t>
            </a:r>
          </a:p>
        </p:txBody>
      </p:sp>
    </p:spTree>
    <p:extLst>
      <p:ext uri="{BB962C8B-B14F-4D97-AF65-F5344CB8AC3E}">
        <p14:creationId xmlns:p14="http://schemas.microsoft.com/office/powerpoint/2010/main" val="94239994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FE385-D04E-3501-9838-7C38463F9BCD}"/>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CECFFF64-725F-B299-2F54-4414E49ACB12}"/>
              </a:ext>
            </a:extLst>
          </p:cNvPr>
          <p:cNvSpPr>
            <a:spLocks noGrp="1"/>
          </p:cNvSpPr>
          <p:nvPr>
            <p:ph type="dt" sz="half" idx="10"/>
          </p:nvPr>
        </p:nvSpPr>
        <p:spPr/>
        <p:txBody>
          <a:bodyPr/>
          <a:lstStyle/>
          <a:p>
            <a:fld id="{4929926B-3126-E446-9C4D-3CDD5194BF3F}" type="datetime4">
              <a:rPr lang="nl-NL" smtClean="0"/>
              <a:t>27 augustus 2026</a:t>
            </a:fld>
            <a:endParaRPr lang="nl-NL"/>
          </a:p>
        </p:txBody>
      </p:sp>
      <p:sp>
        <p:nvSpPr>
          <p:cNvPr id="3" name="Footer Placeholder 2">
            <a:extLst>
              <a:ext uri="{FF2B5EF4-FFF2-40B4-BE49-F238E27FC236}">
                <a16:creationId xmlns:a16="http://schemas.microsoft.com/office/drawing/2014/main" id="{B6C9271D-E41B-9898-3175-D6358576C7C5}"/>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5E0487C5-CACD-6745-7021-D66F2683DF9F}"/>
              </a:ext>
            </a:extLst>
          </p:cNvPr>
          <p:cNvSpPr>
            <a:spLocks noGrp="1"/>
          </p:cNvSpPr>
          <p:nvPr>
            <p:ph type="sldNum" sz="quarter" idx="12"/>
          </p:nvPr>
        </p:nvSpPr>
        <p:spPr/>
        <p:txBody>
          <a:bodyPr/>
          <a:lstStyle/>
          <a:p>
            <a:fld id="{14F1411D-0280-154F-AEAC-4C20B7AA46B2}" type="slidenum">
              <a:rPr lang="nl-NL" smtClean="0"/>
              <a:t>83</a:t>
            </a:fld>
            <a:endParaRPr lang="nl-NL"/>
          </a:p>
        </p:txBody>
      </p:sp>
      <p:sp>
        <p:nvSpPr>
          <p:cNvPr id="5" name="Text Placeholder 4">
            <a:extLst>
              <a:ext uri="{FF2B5EF4-FFF2-40B4-BE49-F238E27FC236}">
                <a16:creationId xmlns:a16="http://schemas.microsoft.com/office/drawing/2014/main" id="{3AB91C08-0D61-AA71-2CEE-A3EA94302068}"/>
              </a:ext>
            </a:extLst>
          </p:cNvPr>
          <p:cNvSpPr>
            <a:spLocks noGrp="1"/>
          </p:cNvSpPr>
          <p:nvPr>
            <p:ph type="body" sz="half" idx="17"/>
          </p:nvPr>
        </p:nvSpPr>
        <p:spPr/>
        <p:txBody>
          <a:bodyPr/>
          <a:lstStyle/>
          <a:p>
            <a:r>
              <a:rPr lang="nl-NL" dirty="0">
                <a:latin typeface="HouschkaAltBold" panose="00000700000000000000" pitchFamily="2" charset="0"/>
              </a:rPr>
              <a:t>JOGG-gemeenten</a:t>
            </a:r>
          </a:p>
        </p:txBody>
      </p:sp>
      <p:sp>
        <p:nvSpPr>
          <p:cNvPr id="6" name="Title 5">
            <a:extLst>
              <a:ext uri="{FF2B5EF4-FFF2-40B4-BE49-F238E27FC236}">
                <a16:creationId xmlns:a16="http://schemas.microsoft.com/office/drawing/2014/main" id="{4DD11CE2-B283-753B-2DBF-6981D5E36371}"/>
              </a:ext>
            </a:extLst>
          </p:cNvPr>
          <p:cNvSpPr>
            <a:spLocks noGrp="1"/>
          </p:cNvSpPr>
          <p:nvPr>
            <p:ph type="title"/>
          </p:nvPr>
        </p:nvSpPr>
        <p:spPr/>
        <p:txBody>
          <a:bodyPr/>
          <a:lstStyle/>
          <a:p>
            <a:r>
              <a:rPr lang="en-NL" dirty="0">
                <a:latin typeface="HouschkaAltBold" panose="00000700000000000000" pitchFamily="2" charset="0"/>
              </a:rPr>
              <a:t>Utrecht</a:t>
            </a:r>
          </a:p>
        </p:txBody>
      </p:sp>
      <p:sp>
        <p:nvSpPr>
          <p:cNvPr id="7" name="Text Placeholder 6">
            <a:extLst>
              <a:ext uri="{FF2B5EF4-FFF2-40B4-BE49-F238E27FC236}">
                <a16:creationId xmlns:a16="http://schemas.microsoft.com/office/drawing/2014/main" id="{D54273D7-5D89-FC1D-3774-23FE0C52498F}"/>
              </a:ext>
            </a:extLst>
          </p:cNvPr>
          <p:cNvSpPr>
            <a:spLocks noGrp="1"/>
          </p:cNvSpPr>
          <p:nvPr>
            <p:ph type="body" sz="half" idx="18"/>
          </p:nvPr>
        </p:nvSpPr>
        <p:spPr/>
        <p:txBody>
          <a:bodyPr/>
          <a:lstStyle/>
          <a:p>
            <a:r>
              <a:rPr lang="en-NL" dirty="0">
                <a:latin typeface="HouschkaAltBold" panose="00000700000000000000" pitchFamily="2" charset="0"/>
              </a:rPr>
              <a:t>Stakeholders</a:t>
            </a:r>
          </a:p>
        </p:txBody>
      </p:sp>
      <p:sp>
        <p:nvSpPr>
          <p:cNvPr id="8" name="Text Placeholder 7">
            <a:extLst>
              <a:ext uri="{FF2B5EF4-FFF2-40B4-BE49-F238E27FC236}">
                <a16:creationId xmlns:a16="http://schemas.microsoft.com/office/drawing/2014/main" id="{30930CD6-FE94-FE4E-D9D3-0BD797354712}"/>
              </a:ext>
            </a:extLst>
          </p:cNvPr>
          <p:cNvSpPr>
            <a:spLocks noGrp="1"/>
          </p:cNvSpPr>
          <p:nvPr>
            <p:ph type="body" sz="half" idx="13"/>
          </p:nvPr>
        </p:nvSpPr>
        <p:spPr/>
        <p:txBody>
          <a:bodyPr/>
          <a:lstStyle/>
          <a:p>
            <a:r>
              <a:rPr lang="en-NL"/>
              <a:t>Gemeente</a:t>
            </a:r>
          </a:p>
        </p:txBody>
      </p:sp>
      <p:pic>
        <p:nvPicPr>
          <p:cNvPr id="12" name="Picture Placeholder 11" descr="A map of europe with blue areas&#10;&#10;AI-generated content may be incorrect.">
            <a:extLst>
              <a:ext uri="{FF2B5EF4-FFF2-40B4-BE49-F238E27FC236}">
                <a16:creationId xmlns:a16="http://schemas.microsoft.com/office/drawing/2014/main" id="{FB4301C3-22DB-4B7E-C714-4C879A13F7E9}"/>
              </a:ext>
            </a:extLst>
          </p:cNvPr>
          <p:cNvPicPr>
            <a:picLocks noGrp="1" noChangeAspect="1"/>
          </p:cNvPicPr>
          <p:nvPr>
            <p:ph type="pic" idx="15"/>
          </p:nvPr>
        </p:nvPicPr>
        <p:blipFill>
          <a:blip r:embed="rId2"/>
          <a:srcRect t="137" b="137"/>
          <a:stretch>
            <a:fillRect/>
          </a:stretch>
        </p:blipFill>
        <p:spPr/>
      </p:pic>
      <p:sp>
        <p:nvSpPr>
          <p:cNvPr id="10" name="Text Placeholder 9">
            <a:extLst>
              <a:ext uri="{FF2B5EF4-FFF2-40B4-BE49-F238E27FC236}">
                <a16:creationId xmlns:a16="http://schemas.microsoft.com/office/drawing/2014/main" id="{C7985DF0-2EA2-CAB9-0171-A7FEAB2C35D1}"/>
              </a:ext>
            </a:extLst>
          </p:cNvPr>
          <p:cNvSpPr>
            <a:spLocks noGrp="1"/>
          </p:cNvSpPr>
          <p:nvPr>
            <p:ph type="body" sz="half" idx="19"/>
          </p:nvPr>
        </p:nvSpPr>
        <p:spPr/>
        <p:txBody>
          <a:bodyPr/>
          <a:lstStyle/>
          <a:p>
            <a:r>
              <a:rPr lang="en-NL"/>
              <a:t>Stakeholder</a:t>
            </a:r>
          </a:p>
        </p:txBody>
      </p:sp>
    </p:spTree>
    <p:extLst>
      <p:ext uri="{BB962C8B-B14F-4D97-AF65-F5344CB8AC3E}">
        <p14:creationId xmlns:p14="http://schemas.microsoft.com/office/powerpoint/2010/main" val="169681612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2813A-8AE2-4BB5-4A77-D634BEAA9EBF}"/>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2BA8D2AE-D478-C5CB-0DE3-5F819DFC9D90}"/>
              </a:ext>
            </a:extLst>
          </p:cNvPr>
          <p:cNvSpPr>
            <a:spLocks noGrp="1"/>
          </p:cNvSpPr>
          <p:nvPr>
            <p:ph type="dt" sz="half" idx="10"/>
          </p:nvPr>
        </p:nvSpPr>
        <p:spPr/>
        <p:txBody>
          <a:bodyPr/>
          <a:lstStyle/>
          <a:p>
            <a:fld id="{4929926B-3126-E446-9C4D-3CDD5194BF3F}" type="datetime4">
              <a:rPr lang="nl-NL" smtClean="0"/>
              <a:t>27 augustus 2026</a:t>
            </a:fld>
            <a:endParaRPr lang="nl-NL"/>
          </a:p>
        </p:txBody>
      </p:sp>
      <p:sp>
        <p:nvSpPr>
          <p:cNvPr id="3" name="Footer Placeholder 2">
            <a:extLst>
              <a:ext uri="{FF2B5EF4-FFF2-40B4-BE49-F238E27FC236}">
                <a16:creationId xmlns:a16="http://schemas.microsoft.com/office/drawing/2014/main" id="{558F7582-8359-6D0B-5654-2E3470ECE82D}"/>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92077790-45DF-8694-D2F8-2C29A007D232}"/>
              </a:ext>
            </a:extLst>
          </p:cNvPr>
          <p:cNvSpPr>
            <a:spLocks noGrp="1"/>
          </p:cNvSpPr>
          <p:nvPr>
            <p:ph type="sldNum" sz="quarter" idx="12"/>
          </p:nvPr>
        </p:nvSpPr>
        <p:spPr/>
        <p:txBody>
          <a:bodyPr/>
          <a:lstStyle/>
          <a:p>
            <a:fld id="{14F1411D-0280-154F-AEAC-4C20B7AA46B2}" type="slidenum">
              <a:rPr lang="nl-NL" smtClean="0"/>
              <a:t>84</a:t>
            </a:fld>
            <a:endParaRPr lang="nl-NL"/>
          </a:p>
        </p:txBody>
      </p:sp>
      <p:sp>
        <p:nvSpPr>
          <p:cNvPr id="5" name="Text Placeholder 4">
            <a:extLst>
              <a:ext uri="{FF2B5EF4-FFF2-40B4-BE49-F238E27FC236}">
                <a16:creationId xmlns:a16="http://schemas.microsoft.com/office/drawing/2014/main" id="{D500E45A-A0B2-B6DA-A5A0-28D5CC4C15BF}"/>
              </a:ext>
            </a:extLst>
          </p:cNvPr>
          <p:cNvSpPr>
            <a:spLocks noGrp="1"/>
          </p:cNvSpPr>
          <p:nvPr>
            <p:ph type="body" sz="half" idx="17"/>
          </p:nvPr>
        </p:nvSpPr>
        <p:spPr/>
        <p:txBody>
          <a:bodyPr/>
          <a:lstStyle/>
          <a:p>
            <a:r>
              <a:rPr lang="nl-NL" dirty="0">
                <a:latin typeface="HouschkaAltBold" panose="00000700000000000000" pitchFamily="2" charset="0"/>
              </a:rPr>
              <a:t>JOGG-gemeenten</a:t>
            </a:r>
          </a:p>
        </p:txBody>
      </p:sp>
      <p:sp>
        <p:nvSpPr>
          <p:cNvPr id="6" name="Title 5">
            <a:extLst>
              <a:ext uri="{FF2B5EF4-FFF2-40B4-BE49-F238E27FC236}">
                <a16:creationId xmlns:a16="http://schemas.microsoft.com/office/drawing/2014/main" id="{5C03D0A3-067B-6AD1-B993-5F17834742AA}"/>
              </a:ext>
            </a:extLst>
          </p:cNvPr>
          <p:cNvSpPr>
            <a:spLocks noGrp="1"/>
          </p:cNvSpPr>
          <p:nvPr>
            <p:ph type="title"/>
          </p:nvPr>
        </p:nvSpPr>
        <p:spPr/>
        <p:txBody>
          <a:bodyPr/>
          <a:lstStyle/>
          <a:p>
            <a:r>
              <a:rPr lang="en-NL" dirty="0">
                <a:latin typeface="HouschkaAltBold" panose="00000700000000000000" pitchFamily="2" charset="0"/>
              </a:rPr>
              <a:t>Gelderland</a:t>
            </a:r>
          </a:p>
        </p:txBody>
      </p:sp>
      <p:sp>
        <p:nvSpPr>
          <p:cNvPr id="7" name="Text Placeholder 6">
            <a:extLst>
              <a:ext uri="{FF2B5EF4-FFF2-40B4-BE49-F238E27FC236}">
                <a16:creationId xmlns:a16="http://schemas.microsoft.com/office/drawing/2014/main" id="{5294760B-EA44-E4AA-E6B9-7743ACAE5463}"/>
              </a:ext>
            </a:extLst>
          </p:cNvPr>
          <p:cNvSpPr>
            <a:spLocks noGrp="1"/>
          </p:cNvSpPr>
          <p:nvPr>
            <p:ph type="body" sz="half" idx="18"/>
          </p:nvPr>
        </p:nvSpPr>
        <p:spPr/>
        <p:txBody>
          <a:bodyPr/>
          <a:lstStyle/>
          <a:p>
            <a:r>
              <a:rPr lang="en-NL" dirty="0">
                <a:latin typeface="HouschkaAltBold" panose="00000700000000000000" pitchFamily="2" charset="0"/>
              </a:rPr>
              <a:t>Stakeholders</a:t>
            </a:r>
          </a:p>
        </p:txBody>
      </p:sp>
      <p:sp>
        <p:nvSpPr>
          <p:cNvPr id="8" name="Text Placeholder 7">
            <a:extLst>
              <a:ext uri="{FF2B5EF4-FFF2-40B4-BE49-F238E27FC236}">
                <a16:creationId xmlns:a16="http://schemas.microsoft.com/office/drawing/2014/main" id="{B7BD335B-F9DF-7A58-7E69-5CCABCB73073}"/>
              </a:ext>
            </a:extLst>
          </p:cNvPr>
          <p:cNvSpPr>
            <a:spLocks noGrp="1"/>
          </p:cNvSpPr>
          <p:nvPr>
            <p:ph type="body" sz="half" idx="13"/>
          </p:nvPr>
        </p:nvSpPr>
        <p:spPr/>
        <p:txBody>
          <a:bodyPr/>
          <a:lstStyle/>
          <a:p>
            <a:r>
              <a:rPr lang="en-NL"/>
              <a:t>Gemeente</a:t>
            </a:r>
          </a:p>
        </p:txBody>
      </p:sp>
      <p:pic>
        <p:nvPicPr>
          <p:cNvPr id="12" name="Picture Placeholder 11" descr="A map of europe with different states&#10;&#10;AI-generated content may be incorrect.">
            <a:extLst>
              <a:ext uri="{FF2B5EF4-FFF2-40B4-BE49-F238E27FC236}">
                <a16:creationId xmlns:a16="http://schemas.microsoft.com/office/drawing/2014/main" id="{5B1170C1-41D8-4AA0-1B44-4C52E799D862}"/>
              </a:ext>
            </a:extLst>
          </p:cNvPr>
          <p:cNvPicPr>
            <a:picLocks noGrp="1" noChangeAspect="1"/>
          </p:cNvPicPr>
          <p:nvPr>
            <p:ph type="pic" idx="15"/>
          </p:nvPr>
        </p:nvPicPr>
        <p:blipFill>
          <a:blip r:embed="rId2"/>
          <a:srcRect t="137" b="137"/>
          <a:stretch>
            <a:fillRect/>
          </a:stretch>
        </p:blipFill>
        <p:spPr/>
      </p:pic>
      <p:sp>
        <p:nvSpPr>
          <p:cNvPr id="10" name="Text Placeholder 9">
            <a:extLst>
              <a:ext uri="{FF2B5EF4-FFF2-40B4-BE49-F238E27FC236}">
                <a16:creationId xmlns:a16="http://schemas.microsoft.com/office/drawing/2014/main" id="{A5687765-4070-6F11-ED26-313DEE6D2868}"/>
              </a:ext>
            </a:extLst>
          </p:cNvPr>
          <p:cNvSpPr>
            <a:spLocks noGrp="1"/>
          </p:cNvSpPr>
          <p:nvPr>
            <p:ph type="body" sz="half" idx="19"/>
          </p:nvPr>
        </p:nvSpPr>
        <p:spPr/>
        <p:txBody>
          <a:bodyPr/>
          <a:lstStyle/>
          <a:p>
            <a:r>
              <a:rPr lang="en-NL"/>
              <a:t>Stakeholder</a:t>
            </a:r>
          </a:p>
        </p:txBody>
      </p:sp>
    </p:spTree>
    <p:extLst>
      <p:ext uri="{BB962C8B-B14F-4D97-AF65-F5344CB8AC3E}">
        <p14:creationId xmlns:p14="http://schemas.microsoft.com/office/powerpoint/2010/main" val="113071796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9EBFB1-7C4B-CE0E-3D44-5602B5A7D5C4}"/>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E9E8FCE4-5AA1-0FBA-E92E-8BAF17554C46}"/>
              </a:ext>
            </a:extLst>
          </p:cNvPr>
          <p:cNvSpPr>
            <a:spLocks noGrp="1"/>
          </p:cNvSpPr>
          <p:nvPr>
            <p:ph type="dt" sz="half" idx="10"/>
          </p:nvPr>
        </p:nvSpPr>
        <p:spPr/>
        <p:txBody>
          <a:bodyPr/>
          <a:lstStyle/>
          <a:p>
            <a:fld id="{4929926B-3126-E446-9C4D-3CDD5194BF3F}" type="datetime4">
              <a:rPr lang="nl-NL" smtClean="0"/>
              <a:t>27 augustus 2026</a:t>
            </a:fld>
            <a:endParaRPr lang="nl-NL"/>
          </a:p>
        </p:txBody>
      </p:sp>
      <p:sp>
        <p:nvSpPr>
          <p:cNvPr id="3" name="Footer Placeholder 2">
            <a:extLst>
              <a:ext uri="{FF2B5EF4-FFF2-40B4-BE49-F238E27FC236}">
                <a16:creationId xmlns:a16="http://schemas.microsoft.com/office/drawing/2014/main" id="{4DB46EBD-41F6-D54D-9084-0146BD0FBF03}"/>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A062A768-E4BD-20FA-26FB-B82E4ABE8E70}"/>
              </a:ext>
            </a:extLst>
          </p:cNvPr>
          <p:cNvSpPr>
            <a:spLocks noGrp="1"/>
          </p:cNvSpPr>
          <p:nvPr>
            <p:ph type="sldNum" sz="quarter" idx="12"/>
          </p:nvPr>
        </p:nvSpPr>
        <p:spPr/>
        <p:txBody>
          <a:bodyPr/>
          <a:lstStyle/>
          <a:p>
            <a:fld id="{14F1411D-0280-154F-AEAC-4C20B7AA46B2}" type="slidenum">
              <a:rPr lang="nl-NL" smtClean="0"/>
              <a:t>85</a:t>
            </a:fld>
            <a:endParaRPr lang="nl-NL"/>
          </a:p>
        </p:txBody>
      </p:sp>
      <p:sp>
        <p:nvSpPr>
          <p:cNvPr id="5" name="Text Placeholder 4">
            <a:extLst>
              <a:ext uri="{FF2B5EF4-FFF2-40B4-BE49-F238E27FC236}">
                <a16:creationId xmlns:a16="http://schemas.microsoft.com/office/drawing/2014/main" id="{531A3730-84FC-8A5A-5F0E-011DFE757CC8}"/>
              </a:ext>
            </a:extLst>
          </p:cNvPr>
          <p:cNvSpPr>
            <a:spLocks noGrp="1"/>
          </p:cNvSpPr>
          <p:nvPr>
            <p:ph type="body" sz="half" idx="17"/>
          </p:nvPr>
        </p:nvSpPr>
        <p:spPr/>
        <p:txBody>
          <a:bodyPr/>
          <a:lstStyle/>
          <a:p>
            <a:r>
              <a:rPr lang="nl-NL" dirty="0">
                <a:latin typeface="HouschkaAltBold" panose="00000700000000000000" pitchFamily="2" charset="0"/>
              </a:rPr>
              <a:t>JOGG-gemeenten</a:t>
            </a:r>
          </a:p>
        </p:txBody>
      </p:sp>
      <p:sp>
        <p:nvSpPr>
          <p:cNvPr id="6" name="Title 5">
            <a:extLst>
              <a:ext uri="{FF2B5EF4-FFF2-40B4-BE49-F238E27FC236}">
                <a16:creationId xmlns:a16="http://schemas.microsoft.com/office/drawing/2014/main" id="{C749F687-34F9-9A5E-507D-7B21EA564327}"/>
              </a:ext>
            </a:extLst>
          </p:cNvPr>
          <p:cNvSpPr>
            <a:spLocks noGrp="1"/>
          </p:cNvSpPr>
          <p:nvPr>
            <p:ph type="title"/>
          </p:nvPr>
        </p:nvSpPr>
        <p:spPr/>
        <p:txBody>
          <a:bodyPr/>
          <a:lstStyle/>
          <a:p>
            <a:r>
              <a:rPr lang="en-NL" dirty="0">
                <a:latin typeface="HouschkaAltBold" panose="00000700000000000000" pitchFamily="2" charset="0"/>
              </a:rPr>
              <a:t>Overijssel</a:t>
            </a:r>
          </a:p>
        </p:txBody>
      </p:sp>
      <p:sp>
        <p:nvSpPr>
          <p:cNvPr id="7" name="Text Placeholder 6">
            <a:extLst>
              <a:ext uri="{FF2B5EF4-FFF2-40B4-BE49-F238E27FC236}">
                <a16:creationId xmlns:a16="http://schemas.microsoft.com/office/drawing/2014/main" id="{5F21A8C3-21E9-9BA9-17AA-7D6D051F9FA1}"/>
              </a:ext>
            </a:extLst>
          </p:cNvPr>
          <p:cNvSpPr>
            <a:spLocks noGrp="1"/>
          </p:cNvSpPr>
          <p:nvPr>
            <p:ph type="body" sz="half" idx="18"/>
          </p:nvPr>
        </p:nvSpPr>
        <p:spPr/>
        <p:txBody>
          <a:bodyPr/>
          <a:lstStyle/>
          <a:p>
            <a:r>
              <a:rPr lang="en-NL" dirty="0">
                <a:latin typeface="HouschkaAltBold" panose="00000700000000000000" pitchFamily="2" charset="0"/>
              </a:rPr>
              <a:t>Stakeholders</a:t>
            </a:r>
          </a:p>
        </p:txBody>
      </p:sp>
      <p:sp>
        <p:nvSpPr>
          <p:cNvPr id="8" name="Text Placeholder 7">
            <a:extLst>
              <a:ext uri="{FF2B5EF4-FFF2-40B4-BE49-F238E27FC236}">
                <a16:creationId xmlns:a16="http://schemas.microsoft.com/office/drawing/2014/main" id="{EF44F93B-D53E-D3FD-DB5E-EF76C0739508}"/>
              </a:ext>
            </a:extLst>
          </p:cNvPr>
          <p:cNvSpPr>
            <a:spLocks noGrp="1"/>
          </p:cNvSpPr>
          <p:nvPr>
            <p:ph type="body" sz="half" idx="13"/>
          </p:nvPr>
        </p:nvSpPr>
        <p:spPr/>
        <p:txBody>
          <a:bodyPr/>
          <a:lstStyle/>
          <a:p>
            <a:r>
              <a:rPr lang="en-NL"/>
              <a:t>Gemeente</a:t>
            </a:r>
          </a:p>
        </p:txBody>
      </p:sp>
      <p:pic>
        <p:nvPicPr>
          <p:cNvPr id="12" name="Picture Placeholder 11" descr="A map of the netherlands&#10;&#10;AI-generated content may be incorrect.">
            <a:extLst>
              <a:ext uri="{FF2B5EF4-FFF2-40B4-BE49-F238E27FC236}">
                <a16:creationId xmlns:a16="http://schemas.microsoft.com/office/drawing/2014/main" id="{4AD0475B-988E-1B8E-4B61-EF4E8B9F7B85}"/>
              </a:ext>
            </a:extLst>
          </p:cNvPr>
          <p:cNvPicPr>
            <a:picLocks noGrp="1" noChangeAspect="1"/>
          </p:cNvPicPr>
          <p:nvPr>
            <p:ph type="pic" idx="15"/>
          </p:nvPr>
        </p:nvPicPr>
        <p:blipFill>
          <a:blip r:embed="rId2"/>
          <a:srcRect t="137" b="137"/>
          <a:stretch>
            <a:fillRect/>
          </a:stretch>
        </p:blipFill>
        <p:spPr/>
      </p:pic>
      <p:sp>
        <p:nvSpPr>
          <p:cNvPr id="10" name="Text Placeholder 9">
            <a:extLst>
              <a:ext uri="{FF2B5EF4-FFF2-40B4-BE49-F238E27FC236}">
                <a16:creationId xmlns:a16="http://schemas.microsoft.com/office/drawing/2014/main" id="{D8465EA8-2419-2E9A-94A1-BE62C304827C}"/>
              </a:ext>
            </a:extLst>
          </p:cNvPr>
          <p:cNvSpPr>
            <a:spLocks noGrp="1"/>
          </p:cNvSpPr>
          <p:nvPr>
            <p:ph type="body" sz="half" idx="19"/>
          </p:nvPr>
        </p:nvSpPr>
        <p:spPr/>
        <p:txBody>
          <a:bodyPr/>
          <a:lstStyle/>
          <a:p>
            <a:r>
              <a:rPr lang="en-NL"/>
              <a:t>Stakeholder</a:t>
            </a:r>
          </a:p>
        </p:txBody>
      </p:sp>
    </p:spTree>
    <p:extLst>
      <p:ext uri="{BB962C8B-B14F-4D97-AF65-F5344CB8AC3E}">
        <p14:creationId xmlns:p14="http://schemas.microsoft.com/office/powerpoint/2010/main" val="131409100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E7BDC6-5DE8-9DD0-5971-9C16108C626A}"/>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9331ADB2-9E35-410A-BC58-943CBB2EF728}"/>
              </a:ext>
            </a:extLst>
          </p:cNvPr>
          <p:cNvSpPr>
            <a:spLocks noGrp="1"/>
          </p:cNvSpPr>
          <p:nvPr>
            <p:ph type="dt" sz="half" idx="10"/>
          </p:nvPr>
        </p:nvSpPr>
        <p:spPr/>
        <p:txBody>
          <a:bodyPr/>
          <a:lstStyle/>
          <a:p>
            <a:fld id="{4929926B-3126-E446-9C4D-3CDD5194BF3F}" type="datetime4">
              <a:rPr lang="nl-NL" smtClean="0"/>
              <a:t>27 augustus 2026</a:t>
            </a:fld>
            <a:endParaRPr lang="nl-NL"/>
          </a:p>
        </p:txBody>
      </p:sp>
      <p:sp>
        <p:nvSpPr>
          <p:cNvPr id="3" name="Footer Placeholder 2">
            <a:extLst>
              <a:ext uri="{FF2B5EF4-FFF2-40B4-BE49-F238E27FC236}">
                <a16:creationId xmlns:a16="http://schemas.microsoft.com/office/drawing/2014/main" id="{899E97CE-AB2D-565F-7570-8B911D0170B4}"/>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6D133FBF-3B9E-F18A-17B4-B6B24B699B8A}"/>
              </a:ext>
            </a:extLst>
          </p:cNvPr>
          <p:cNvSpPr>
            <a:spLocks noGrp="1"/>
          </p:cNvSpPr>
          <p:nvPr>
            <p:ph type="sldNum" sz="quarter" idx="12"/>
          </p:nvPr>
        </p:nvSpPr>
        <p:spPr/>
        <p:txBody>
          <a:bodyPr/>
          <a:lstStyle/>
          <a:p>
            <a:fld id="{14F1411D-0280-154F-AEAC-4C20B7AA46B2}" type="slidenum">
              <a:rPr lang="nl-NL" smtClean="0"/>
              <a:t>86</a:t>
            </a:fld>
            <a:endParaRPr lang="nl-NL"/>
          </a:p>
        </p:txBody>
      </p:sp>
      <p:sp>
        <p:nvSpPr>
          <p:cNvPr id="5" name="Text Placeholder 4">
            <a:extLst>
              <a:ext uri="{FF2B5EF4-FFF2-40B4-BE49-F238E27FC236}">
                <a16:creationId xmlns:a16="http://schemas.microsoft.com/office/drawing/2014/main" id="{E3C6EAFD-5A58-D439-6A8E-0A65E9B41C41}"/>
              </a:ext>
            </a:extLst>
          </p:cNvPr>
          <p:cNvSpPr>
            <a:spLocks noGrp="1"/>
          </p:cNvSpPr>
          <p:nvPr>
            <p:ph type="body" sz="half" idx="17"/>
          </p:nvPr>
        </p:nvSpPr>
        <p:spPr/>
        <p:txBody>
          <a:bodyPr/>
          <a:lstStyle/>
          <a:p>
            <a:r>
              <a:rPr lang="nl-NL" dirty="0">
                <a:latin typeface="HouschkaAltBold" panose="00000700000000000000" pitchFamily="2" charset="0"/>
              </a:rPr>
              <a:t>JOGG-gemeenten</a:t>
            </a:r>
          </a:p>
        </p:txBody>
      </p:sp>
      <p:sp>
        <p:nvSpPr>
          <p:cNvPr id="6" name="Title 5">
            <a:extLst>
              <a:ext uri="{FF2B5EF4-FFF2-40B4-BE49-F238E27FC236}">
                <a16:creationId xmlns:a16="http://schemas.microsoft.com/office/drawing/2014/main" id="{C18D5C2A-A44E-3859-912E-6912E689C565}"/>
              </a:ext>
            </a:extLst>
          </p:cNvPr>
          <p:cNvSpPr>
            <a:spLocks noGrp="1"/>
          </p:cNvSpPr>
          <p:nvPr>
            <p:ph type="title"/>
          </p:nvPr>
        </p:nvSpPr>
        <p:spPr/>
        <p:txBody>
          <a:bodyPr/>
          <a:lstStyle/>
          <a:p>
            <a:r>
              <a:rPr lang="en-NL" dirty="0">
                <a:latin typeface="HouschkaAltBold" panose="00000700000000000000" pitchFamily="2" charset="0"/>
              </a:rPr>
              <a:t>Noord-Brabant</a:t>
            </a:r>
          </a:p>
        </p:txBody>
      </p:sp>
      <p:sp>
        <p:nvSpPr>
          <p:cNvPr id="7" name="Text Placeholder 6">
            <a:extLst>
              <a:ext uri="{FF2B5EF4-FFF2-40B4-BE49-F238E27FC236}">
                <a16:creationId xmlns:a16="http://schemas.microsoft.com/office/drawing/2014/main" id="{E2D5D5AE-4C05-CCAA-A06F-B5CAA2C7016B}"/>
              </a:ext>
            </a:extLst>
          </p:cNvPr>
          <p:cNvSpPr>
            <a:spLocks noGrp="1"/>
          </p:cNvSpPr>
          <p:nvPr>
            <p:ph type="body" sz="half" idx="18"/>
          </p:nvPr>
        </p:nvSpPr>
        <p:spPr/>
        <p:txBody>
          <a:bodyPr/>
          <a:lstStyle/>
          <a:p>
            <a:r>
              <a:rPr lang="en-NL" dirty="0">
                <a:latin typeface="HouschkaAltBold" panose="00000700000000000000" pitchFamily="2" charset="0"/>
              </a:rPr>
              <a:t>Stakeholders</a:t>
            </a:r>
          </a:p>
        </p:txBody>
      </p:sp>
      <p:sp>
        <p:nvSpPr>
          <p:cNvPr id="8" name="Text Placeholder 7">
            <a:extLst>
              <a:ext uri="{FF2B5EF4-FFF2-40B4-BE49-F238E27FC236}">
                <a16:creationId xmlns:a16="http://schemas.microsoft.com/office/drawing/2014/main" id="{47666AAD-E548-53D5-44D7-0DF534B6B5CC}"/>
              </a:ext>
            </a:extLst>
          </p:cNvPr>
          <p:cNvSpPr>
            <a:spLocks noGrp="1"/>
          </p:cNvSpPr>
          <p:nvPr>
            <p:ph type="body" sz="half" idx="13"/>
          </p:nvPr>
        </p:nvSpPr>
        <p:spPr/>
        <p:txBody>
          <a:bodyPr/>
          <a:lstStyle/>
          <a:p>
            <a:r>
              <a:rPr lang="en-NL"/>
              <a:t>Gemeente</a:t>
            </a:r>
          </a:p>
        </p:txBody>
      </p:sp>
      <p:pic>
        <p:nvPicPr>
          <p:cNvPr id="12" name="Picture Placeholder 11" descr="A map of the netherlands&#10;&#10;AI-generated content may be incorrect.">
            <a:extLst>
              <a:ext uri="{FF2B5EF4-FFF2-40B4-BE49-F238E27FC236}">
                <a16:creationId xmlns:a16="http://schemas.microsoft.com/office/drawing/2014/main" id="{8B6B0342-B37B-53BD-F5E7-03CF5E4D02DF}"/>
              </a:ext>
            </a:extLst>
          </p:cNvPr>
          <p:cNvPicPr>
            <a:picLocks noGrp="1" noChangeAspect="1"/>
          </p:cNvPicPr>
          <p:nvPr>
            <p:ph type="pic" idx="15"/>
          </p:nvPr>
        </p:nvPicPr>
        <p:blipFill>
          <a:blip r:embed="rId2"/>
          <a:srcRect t="137" b="137"/>
          <a:stretch>
            <a:fillRect/>
          </a:stretch>
        </p:blipFill>
        <p:spPr/>
      </p:pic>
      <p:sp>
        <p:nvSpPr>
          <p:cNvPr id="10" name="Text Placeholder 9">
            <a:extLst>
              <a:ext uri="{FF2B5EF4-FFF2-40B4-BE49-F238E27FC236}">
                <a16:creationId xmlns:a16="http://schemas.microsoft.com/office/drawing/2014/main" id="{4712E1B2-0F7A-7125-7FCE-1C4E37E3270A}"/>
              </a:ext>
            </a:extLst>
          </p:cNvPr>
          <p:cNvSpPr>
            <a:spLocks noGrp="1"/>
          </p:cNvSpPr>
          <p:nvPr>
            <p:ph type="body" sz="half" idx="19"/>
          </p:nvPr>
        </p:nvSpPr>
        <p:spPr/>
        <p:txBody>
          <a:bodyPr/>
          <a:lstStyle/>
          <a:p>
            <a:r>
              <a:rPr lang="en-NL"/>
              <a:t>Stakeholder</a:t>
            </a:r>
          </a:p>
        </p:txBody>
      </p:sp>
    </p:spTree>
    <p:extLst>
      <p:ext uri="{BB962C8B-B14F-4D97-AF65-F5344CB8AC3E}">
        <p14:creationId xmlns:p14="http://schemas.microsoft.com/office/powerpoint/2010/main" val="157264115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D47BC9-73F4-2503-2A42-C50BB0A07F18}"/>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63123825-DA28-522A-A667-E9AC34F098EF}"/>
              </a:ext>
            </a:extLst>
          </p:cNvPr>
          <p:cNvSpPr>
            <a:spLocks noGrp="1"/>
          </p:cNvSpPr>
          <p:nvPr>
            <p:ph type="dt" sz="half" idx="10"/>
          </p:nvPr>
        </p:nvSpPr>
        <p:spPr/>
        <p:txBody>
          <a:bodyPr/>
          <a:lstStyle/>
          <a:p>
            <a:fld id="{4929926B-3126-E446-9C4D-3CDD5194BF3F}" type="datetime4">
              <a:rPr lang="nl-NL" smtClean="0"/>
              <a:t>27 augustus 2026</a:t>
            </a:fld>
            <a:endParaRPr lang="nl-NL"/>
          </a:p>
        </p:txBody>
      </p:sp>
      <p:sp>
        <p:nvSpPr>
          <p:cNvPr id="3" name="Footer Placeholder 2">
            <a:extLst>
              <a:ext uri="{FF2B5EF4-FFF2-40B4-BE49-F238E27FC236}">
                <a16:creationId xmlns:a16="http://schemas.microsoft.com/office/drawing/2014/main" id="{09705747-21AB-F9E5-A30A-5AF5FD669CE1}"/>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6F010BA9-53F2-2E4B-F9B7-A97BEB970913}"/>
              </a:ext>
            </a:extLst>
          </p:cNvPr>
          <p:cNvSpPr>
            <a:spLocks noGrp="1"/>
          </p:cNvSpPr>
          <p:nvPr>
            <p:ph type="sldNum" sz="quarter" idx="12"/>
          </p:nvPr>
        </p:nvSpPr>
        <p:spPr/>
        <p:txBody>
          <a:bodyPr/>
          <a:lstStyle/>
          <a:p>
            <a:fld id="{14F1411D-0280-154F-AEAC-4C20B7AA46B2}" type="slidenum">
              <a:rPr lang="nl-NL" smtClean="0"/>
              <a:t>87</a:t>
            </a:fld>
            <a:endParaRPr lang="nl-NL"/>
          </a:p>
        </p:txBody>
      </p:sp>
      <p:sp>
        <p:nvSpPr>
          <p:cNvPr id="5" name="Text Placeholder 4">
            <a:extLst>
              <a:ext uri="{FF2B5EF4-FFF2-40B4-BE49-F238E27FC236}">
                <a16:creationId xmlns:a16="http://schemas.microsoft.com/office/drawing/2014/main" id="{FFA77BD9-D964-58F1-4C90-67D9FD3D3C33}"/>
              </a:ext>
            </a:extLst>
          </p:cNvPr>
          <p:cNvSpPr>
            <a:spLocks noGrp="1"/>
          </p:cNvSpPr>
          <p:nvPr>
            <p:ph type="body" sz="half" idx="17"/>
          </p:nvPr>
        </p:nvSpPr>
        <p:spPr/>
        <p:txBody>
          <a:bodyPr/>
          <a:lstStyle/>
          <a:p>
            <a:r>
              <a:rPr lang="nl-NL" dirty="0">
                <a:latin typeface="HouschkaAltBold" panose="00000700000000000000" pitchFamily="2" charset="0"/>
              </a:rPr>
              <a:t>JOGG-gemeenten</a:t>
            </a:r>
          </a:p>
        </p:txBody>
      </p:sp>
      <p:sp>
        <p:nvSpPr>
          <p:cNvPr id="6" name="Title 5">
            <a:extLst>
              <a:ext uri="{FF2B5EF4-FFF2-40B4-BE49-F238E27FC236}">
                <a16:creationId xmlns:a16="http://schemas.microsoft.com/office/drawing/2014/main" id="{5FCD8CA9-A69B-24BA-C3C5-735A524E556A}"/>
              </a:ext>
            </a:extLst>
          </p:cNvPr>
          <p:cNvSpPr>
            <a:spLocks noGrp="1"/>
          </p:cNvSpPr>
          <p:nvPr>
            <p:ph type="title"/>
          </p:nvPr>
        </p:nvSpPr>
        <p:spPr/>
        <p:txBody>
          <a:bodyPr/>
          <a:lstStyle/>
          <a:p>
            <a:r>
              <a:rPr lang="en-NL" dirty="0">
                <a:latin typeface="HouschkaAltBold" panose="00000700000000000000" pitchFamily="2" charset="0"/>
              </a:rPr>
              <a:t>Zeeland</a:t>
            </a:r>
          </a:p>
        </p:txBody>
      </p:sp>
      <p:sp>
        <p:nvSpPr>
          <p:cNvPr id="7" name="Text Placeholder 6">
            <a:extLst>
              <a:ext uri="{FF2B5EF4-FFF2-40B4-BE49-F238E27FC236}">
                <a16:creationId xmlns:a16="http://schemas.microsoft.com/office/drawing/2014/main" id="{9D9D4B0F-2E8F-AC72-0A78-0427833C4807}"/>
              </a:ext>
            </a:extLst>
          </p:cNvPr>
          <p:cNvSpPr>
            <a:spLocks noGrp="1"/>
          </p:cNvSpPr>
          <p:nvPr>
            <p:ph type="body" sz="half" idx="18"/>
          </p:nvPr>
        </p:nvSpPr>
        <p:spPr/>
        <p:txBody>
          <a:bodyPr/>
          <a:lstStyle/>
          <a:p>
            <a:r>
              <a:rPr lang="en-NL" dirty="0">
                <a:latin typeface="HouschkaAltBold" panose="00000700000000000000" pitchFamily="2" charset="0"/>
              </a:rPr>
              <a:t>Stakeholders</a:t>
            </a:r>
          </a:p>
        </p:txBody>
      </p:sp>
      <p:sp>
        <p:nvSpPr>
          <p:cNvPr id="8" name="Text Placeholder 7">
            <a:extLst>
              <a:ext uri="{FF2B5EF4-FFF2-40B4-BE49-F238E27FC236}">
                <a16:creationId xmlns:a16="http://schemas.microsoft.com/office/drawing/2014/main" id="{8EE6E0DC-8320-3716-A86B-AC36515E98E1}"/>
              </a:ext>
            </a:extLst>
          </p:cNvPr>
          <p:cNvSpPr>
            <a:spLocks noGrp="1"/>
          </p:cNvSpPr>
          <p:nvPr>
            <p:ph type="body" sz="half" idx="13"/>
          </p:nvPr>
        </p:nvSpPr>
        <p:spPr/>
        <p:txBody>
          <a:bodyPr/>
          <a:lstStyle/>
          <a:p>
            <a:r>
              <a:rPr lang="en-NL"/>
              <a:t>Gemeente</a:t>
            </a:r>
          </a:p>
        </p:txBody>
      </p:sp>
      <p:pic>
        <p:nvPicPr>
          <p:cNvPr id="12" name="Picture Placeholder 11" descr="A map of the netherlands&#10;&#10;AI-generated content may be incorrect.">
            <a:extLst>
              <a:ext uri="{FF2B5EF4-FFF2-40B4-BE49-F238E27FC236}">
                <a16:creationId xmlns:a16="http://schemas.microsoft.com/office/drawing/2014/main" id="{72449357-D71F-25C3-5AC2-637031D20293}"/>
              </a:ext>
            </a:extLst>
          </p:cNvPr>
          <p:cNvPicPr>
            <a:picLocks noGrp="1" noChangeAspect="1"/>
          </p:cNvPicPr>
          <p:nvPr>
            <p:ph type="pic" idx="15"/>
          </p:nvPr>
        </p:nvPicPr>
        <p:blipFill>
          <a:blip r:embed="rId2"/>
          <a:srcRect t="137" b="137"/>
          <a:stretch>
            <a:fillRect/>
          </a:stretch>
        </p:blipFill>
        <p:spPr/>
      </p:pic>
      <p:sp>
        <p:nvSpPr>
          <p:cNvPr id="10" name="Text Placeholder 9">
            <a:extLst>
              <a:ext uri="{FF2B5EF4-FFF2-40B4-BE49-F238E27FC236}">
                <a16:creationId xmlns:a16="http://schemas.microsoft.com/office/drawing/2014/main" id="{4D5D3D32-8E90-628D-A498-1A9C5507ED85}"/>
              </a:ext>
            </a:extLst>
          </p:cNvPr>
          <p:cNvSpPr>
            <a:spLocks noGrp="1"/>
          </p:cNvSpPr>
          <p:nvPr>
            <p:ph type="body" sz="half" idx="19"/>
          </p:nvPr>
        </p:nvSpPr>
        <p:spPr/>
        <p:txBody>
          <a:bodyPr/>
          <a:lstStyle/>
          <a:p>
            <a:r>
              <a:rPr lang="en-NL"/>
              <a:t>Stakeholder</a:t>
            </a:r>
          </a:p>
        </p:txBody>
      </p:sp>
    </p:spTree>
    <p:extLst>
      <p:ext uri="{BB962C8B-B14F-4D97-AF65-F5344CB8AC3E}">
        <p14:creationId xmlns:p14="http://schemas.microsoft.com/office/powerpoint/2010/main" val="267044848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0EA735-FBF4-953C-FDD8-37AB9279A2DA}"/>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7C069E95-59FA-3756-9558-91FA808B9FC6}"/>
              </a:ext>
            </a:extLst>
          </p:cNvPr>
          <p:cNvSpPr>
            <a:spLocks noGrp="1"/>
          </p:cNvSpPr>
          <p:nvPr>
            <p:ph type="dt" sz="half" idx="10"/>
          </p:nvPr>
        </p:nvSpPr>
        <p:spPr/>
        <p:txBody>
          <a:bodyPr/>
          <a:lstStyle/>
          <a:p>
            <a:fld id="{4929926B-3126-E446-9C4D-3CDD5194BF3F}" type="datetime4">
              <a:rPr lang="nl-NL" smtClean="0"/>
              <a:t>27 augustus 2026</a:t>
            </a:fld>
            <a:endParaRPr lang="nl-NL"/>
          </a:p>
        </p:txBody>
      </p:sp>
      <p:sp>
        <p:nvSpPr>
          <p:cNvPr id="3" name="Footer Placeholder 2">
            <a:extLst>
              <a:ext uri="{FF2B5EF4-FFF2-40B4-BE49-F238E27FC236}">
                <a16:creationId xmlns:a16="http://schemas.microsoft.com/office/drawing/2014/main" id="{678DAF23-43F3-D064-0AF7-FA7874430E35}"/>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36684ED2-FF86-3E39-7CA5-44C348E6A38C}"/>
              </a:ext>
            </a:extLst>
          </p:cNvPr>
          <p:cNvSpPr>
            <a:spLocks noGrp="1"/>
          </p:cNvSpPr>
          <p:nvPr>
            <p:ph type="sldNum" sz="quarter" idx="12"/>
          </p:nvPr>
        </p:nvSpPr>
        <p:spPr/>
        <p:txBody>
          <a:bodyPr/>
          <a:lstStyle/>
          <a:p>
            <a:fld id="{14F1411D-0280-154F-AEAC-4C20B7AA46B2}" type="slidenum">
              <a:rPr lang="nl-NL" smtClean="0"/>
              <a:t>88</a:t>
            </a:fld>
            <a:endParaRPr lang="nl-NL"/>
          </a:p>
        </p:txBody>
      </p:sp>
      <p:sp>
        <p:nvSpPr>
          <p:cNvPr id="5" name="Text Placeholder 4">
            <a:extLst>
              <a:ext uri="{FF2B5EF4-FFF2-40B4-BE49-F238E27FC236}">
                <a16:creationId xmlns:a16="http://schemas.microsoft.com/office/drawing/2014/main" id="{10440E0C-B2F9-DBD5-A5C8-92BEE92AB8E0}"/>
              </a:ext>
            </a:extLst>
          </p:cNvPr>
          <p:cNvSpPr>
            <a:spLocks noGrp="1"/>
          </p:cNvSpPr>
          <p:nvPr>
            <p:ph type="body" sz="half" idx="17"/>
          </p:nvPr>
        </p:nvSpPr>
        <p:spPr/>
        <p:txBody>
          <a:bodyPr/>
          <a:lstStyle/>
          <a:p>
            <a:r>
              <a:rPr lang="nl-NL" dirty="0">
                <a:latin typeface="HouschkaAltBold" panose="00000700000000000000" pitchFamily="2" charset="0"/>
              </a:rPr>
              <a:t>JOGG-gemeenten</a:t>
            </a:r>
          </a:p>
        </p:txBody>
      </p:sp>
      <p:sp>
        <p:nvSpPr>
          <p:cNvPr id="6" name="Title 5">
            <a:extLst>
              <a:ext uri="{FF2B5EF4-FFF2-40B4-BE49-F238E27FC236}">
                <a16:creationId xmlns:a16="http://schemas.microsoft.com/office/drawing/2014/main" id="{0AE61593-AA0A-2795-3F8C-0679A37B7E3F}"/>
              </a:ext>
            </a:extLst>
          </p:cNvPr>
          <p:cNvSpPr>
            <a:spLocks noGrp="1"/>
          </p:cNvSpPr>
          <p:nvPr>
            <p:ph type="title"/>
          </p:nvPr>
        </p:nvSpPr>
        <p:spPr/>
        <p:txBody>
          <a:bodyPr/>
          <a:lstStyle/>
          <a:p>
            <a:r>
              <a:rPr lang="nl-NL" dirty="0">
                <a:latin typeface="HouschkaAltBold" panose="00000700000000000000" pitchFamily="2" charset="0"/>
              </a:rPr>
              <a:t>Limburg</a:t>
            </a:r>
            <a:endParaRPr lang="en-NL" dirty="0">
              <a:latin typeface="HouschkaAltBold" panose="00000700000000000000" pitchFamily="2" charset="0"/>
            </a:endParaRPr>
          </a:p>
        </p:txBody>
      </p:sp>
      <p:sp>
        <p:nvSpPr>
          <p:cNvPr id="7" name="Text Placeholder 6">
            <a:extLst>
              <a:ext uri="{FF2B5EF4-FFF2-40B4-BE49-F238E27FC236}">
                <a16:creationId xmlns:a16="http://schemas.microsoft.com/office/drawing/2014/main" id="{6F040BA9-917B-DC98-A9BC-30CDAC6F9AE0}"/>
              </a:ext>
            </a:extLst>
          </p:cNvPr>
          <p:cNvSpPr>
            <a:spLocks noGrp="1"/>
          </p:cNvSpPr>
          <p:nvPr>
            <p:ph type="body" sz="half" idx="18"/>
          </p:nvPr>
        </p:nvSpPr>
        <p:spPr/>
        <p:txBody>
          <a:bodyPr/>
          <a:lstStyle/>
          <a:p>
            <a:r>
              <a:rPr lang="en-NL" dirty="0">
                <a:latin typeface="HouschkaAltBold" panose="00000700000000000000" pitchFamily="2" charset="0"/>
              </a:rPr>
              <a:t>Stakeholders</a:t>
            </a:r>
          </a:p>
        </p:txBody>
      </p:sp>
      <p:sp>
        <p:nvSpPr>
          <p:cNvPr id="8" name="Text Placeholder 7">
            <a:extLst>
              <a:ext uri="{FF2B5EF4-FFF2-40B4-BE49-F238E27FC236}">
                <a16:creationId xmlns:a16="http://schemas.microsoft.com/office/drawing/2014/main" id="{C257F829-597C-3D60-2465-B6330286F06A}"/>
              </a:ext>
            </a:extLst>
          </p:cNvPr>
          <p:cNvSpPr>
            <a:spLocks noGrp="1"/>
          </p:cNvSpPr>
          <p:nvPr>
            <p:ph type="body" sz="half" idx="13"/>
          </p:nvPr>
        </p:nvSpPr>
        <p:spPr/>
        <p:txBody>
          <a:bodyPr/>
          <a:lstStyle/>
          <a:p>
            <a:r>
              <a:rPr lang="en-NL"/>
              <a:t>Gemeente</a:t>
            </a:r>
          </a:p>
        </p:txBody>
      </p:sp>
      <p:sp>
        <p:nvSpPr>
          <p:cNvPr id="10" name="Text Placeholder 9">
            <a:extLst>
              <a:ext uri="{FF2B5EF4-FFF2-40B4-BE49-F238E27FC236}">
                <a16:creationId xmlns:a16="http://schemas.microsoft.com/office/drawing/2014/main" id="{760A1C2A-C364-C482-4811-F24424CF9A74}"/>
              </a:ext>
            </a:extLst>
          </p:cNvPr>
          <p:cNvSpPr>
            <a:spLocks noGrp="1"/>
          </p:cNvSpPr>
          <p:nvPr>
            <p:ph type="body" sz="half" idx="19"/>
          </p:nvPr>
        </p:nvSpPr>
        <p:spPr/>
        <p:txBody>
          <a:bodyPr/>
          <a:lstStyle/>
          <a:p>
            <a:r>
              <a:rPr lang="en-NL"/>
              <a:t>Stakeholder</a:t>
            </a:r>
          </a:p>
        </p:txBody>
      </p:sp>
      <p:pic>
        <p:nvPicPr>
          <p:cNvPr id="14" name="Picture Placeholder 13" descr="A map of the netherlands&#10;&#10;AI-generated content may be incorrect.">
            <a:extLst>
              <a:ext uri="{FF2B5EF4-FFF2-40B4-BE49-F238E27FC236}">
                <a16:creationId xmlns:a16="http://schemas.microsoft.com/office/drawing/2014/main" id="{FAAEE1E8-3DA9-6DEE-4D20-F67FE21D87BA}"/>
              </a:ext>
            </a:extLst>
          </p:cNvPr>
          <p:cNvPicPr>
            <a:picLocks noGrp="1" noChangeAspect="1"/>
          </p:cNvPicPr>
          <p:nvPr>
            <p:ph type="pic" idx="15"/>
          </p:nvPr>
        </p:nvPicPr>
        <p:blipFill>
          <a:blip r:embed="rId2"/>
          <a:srcRect t="137" b="137"/>
          <a:stretch>
            <a:fillRect/>
          </a:stretch>
        </p:blipFill>
        <p:spPr/>
      </p:pic>
    </p:spTree>
    <p:extLst>
      <p:ext uri="{BB962C8B-B14F-4D97-AF65-F5344CB8AC3E}">
        <p14:creationId xmlns:p14="http://schemas.microsoft.com/office/powerpoint/2010/main" val="342093095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41D21-99FD-BD4F-32C0-4608F9C02242}"/>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A5F0DB53-2926-F592-AA2C-E85D0CBC8E85}"/>
              </a:ext>
            </a:extLst>
          </p:cNvPr>
          <p:cNvSpPr>
            <a:spLocks noGrp="1"/>
          </p:cNvSpPr>
          <p:nvPr>
            <p:ph type="dt" sz="half" idx="10"/>
          </p:nvPr>
        </p:nvSpPr>
        <p:spPr/>
        <p:txBody>
          <a:bodyPr/>
          <a:lstStyle/>
          <a:p>
            <a:fld id="{4929926B-3126-E446-9C4D-3CDD5194BF3F}" type="datetime4">
              <a:rPr lang="nl-NL" smtClean="0"/>
              <a:t>27 augustus 2026</a:t>
            </a:fld>
            <a:endParaRPr lang="nl-NL"/>
          </a:p>
        </p:txBody>
      </p:sp>
      <p:sp>
        <p:nvSpPr>
          <p:cNvPr id="3" name="Footer Placeholder 2">
            <a:extLst>
              <a:ext uri="{FF2B5EF4-FFF2-40B4-BE49-F238E27FC236}">
                <a16:creationId xmlns:a16="http://schemas.microsoft.com/office/drawing/2014/main" id="{E5B44D5A-746A-BCFB-008E-682D2A275C0B}"/>
              </a:ext>
            </a:extLst>
          </p:cNvPr>
          <p:cNvSpPr>
            <a:spLocks noGrp="1"/>
          </p:cNvSpPr>
          <p:nvPr>
            <p:ph type="ftr" sz="quarter" idx="11"/>
          </p:nvPr>
        </p:nvSpPr>
        <p:spPr/>
        <p:txBody>
          <a:bodyPr/>
          <a:lstStyle/>
          <a:p>
            <a:r>
              <a:rPr lang="nl-NL"/>
              <a:t>Titel van de presentatie &gt; pas aan via &gt; Functie Koptekst en voettekst</a:t>
            </a:r>
          </a:p>
        </p:txBody>
      </p:sp>
      <p:sp>
        <p:nvSpPr>
          <p:cNvPr id="4" name="Slide Number Placeholder 3">
            <a:extLst>
              <a:ext uri="{FF2B5EF4-FFF2-40B4-BE49-F238E27FC236}">
                <a16:creationId xmlns:a16="http://schemas.microsoft.com/office/drawing/2014/main" id="{BE5367C3-FCAA-6484-10B5-2D5B5BB18D52}"/>
              </a:ext>
            </a:extLst>
          </p:cNvPr>
          <p:cNvSpPr>
            <a:spLocks noGrp="1"/>
          </p:cNvSpPr>
          <p:nvPr>
            <p:ph type="sldNum" sz="quarter" idx="12"/>
          </p:nvPr>
        </p:nvSpPr>
        <p:spPr/>
        <p:txBody>
          <a:bodyPr/>
          <a:lstStyle/>
          <a:p>
            <a:fld id="{14F1411D-0280-154F-AEAC-4C20B7AA46B2}" type="slidenum">
              <a:rPr lang="nl-NL" smtClean="0"/>
              <a:t>89</a:t>
            </a:fld>
            <a:endParaRPr lang="nl-NL"/>
          </a:p>
        </p:txBody>
      </p:sp>
      <p:sp>
        <p:nvSpPr>
          <p:cNvPr id="5" name="Text Placeholder 4">
            <a:extLst>
              <a:ext uri="{FF2B5EF4-FFF2-40B4-BE49-F238E27FC236}">
                <a16:creationId xmlns:a16="http://schemas.microsoft.com/office/drawing/2014/main" id="{CCFEF768-0870-C2B1-EC72-423238B6B94C}"/>
              </a:ext>
            </a:extLst>
          </p:cNvPr>
          <p:cNvSpPr>
            <a:spLocks noGrp="1"/>
          </p:cNvSpPr>
          <p:nvPr>
            <p:ph type="body" sz="half" idx="17"/>
          </p:nvPr>
        </p:nvSpPr>
        <p:spPr/>
        <p:txBody>
          <a:bodyPr/>
          <a:lstStyle/>
          <a:p>
            <a:r>
              <a:rPr lang="nl-NL" dirty="0">
                <a:latin typeface="HouschkaAltBold" panose="00000700000000000000" pitchFamily="2" charset="0"/>
              </a:rPr>
              <a:t>JOGG-gemeenten</a:t>
            </a:r>
          </a:p>
        </p:txBody>
      </p:sp>
      <p:sp>
        <p:nvSpPr>
          <p:cNvPr id="6" name="Title 5">
            <a:extLst>
              <a:ext uri="{FF2B5EF4-FFF2-40B4-BE49-F238E27FC236}">
                <a16:creationId xmlns:a16="http://schemas.microsoft.com/office/drawing/2014/main" id="{EFA47EFE-52DC-BACC-6111-F30BCFE556BF}"/>
              </a:ext>
            </a:extLst>
          </p:cNvPr>
          <p:cNvSpPr>
            <a:spLocks noGrp="1"/>
          </p:cNvSpPr>
          <p:nvPr>
            <p:ph type="title"/>
          </p:nvPr>
        </p:nvSpPr>
        <p:spPr/>
        <p:txBody>
          <a:bodyPr/>
          <a:lstStyle/>
          <a:p>
            <a:r>
              <a:rPr lang="en-NL" dirty="0">
                <a:latin typeface="HouschkaAltBold" panose="00000700000000000000" pitchFamily="2" charset="0"/>
              </a:rPr>
              <a:t>Caribisch Nederland</a:t>
            </a:r>
          </a:p>
        </p:txBody>
      </p:sp>
      <p:sp>
        <p:nvSpPr>
          <p:cNvPr id="7" name="Text Placeholder 6">
            <a:extLst>
              <a:ext uri="{FF2B5EF4-FFF2-40B4-BE49-F238E27FC236}">
                <a16:creationId xmlns:a16="http://schemas.microsoft.com/office/drawing/2014/main" id="{6543E67D-D70F-6485-4D6F-E09AA0C6026B}"/>
              </a:ext>
            </a:extLst>
          </p:cNvPr>
          <p:cNvSpPr>
            <a:spLocks noGrp="1"/>
          </p:cNvSpPr>
          <p:nvPr>
            <p:ph type="body" sz="half" idx="18"/>
          </p:nvPr>
        </p:nvSpPr>
        <p:spPr/>
        <p:txBody>
          <a:bodyPr/>
          <a:lstStyle/>
          <a:p>
            <a:r>
              <a:rPr lang="en-NL" dirty="0">
                <a:latin typeface="HouschkaAltBold" panose="00000700000000000000" pitchFamily="2" charset="0"/>
              </a:rPr>
              <a:t>Stakeholders</a:t>
            </a:r>
          </a:p>
        </p:txBody>
      </p:sp>
      <p:sp>
        <p:nvSpPr>
          <p:cNvPr id="8" name="Text Placeholder 7">
            <a:extLst>
              <a:ext uri="{FF2B5EF4-FFF2-40B4-BE49-F238E27FC236}">
                <a16:creationId xmlns:a16="http://schemas.microsoft.com/office/drawing/2014/main" id="{6EE4ABF6-15EC-BE86-3296-3B8380A4EC5F}"/>
              </a:ext>
            </a:extLst>
          </p:cNvPr>
          <p:cNvSpPr>
            <a:spLocks noGrp="1"/>
          </p:cNvSpPr>
          <p:nvPr>
            <p:ph type="body" sz="half" idx="13"/>
          </p:nvPr>
        </p:nvSpPr>
        <p:spPr/>
        <p:txBody>
          <a:bodyPr/>
          <a:lstStyle/>
          <a:p>
            <a:r>
              <a:rPr lang="en-NL"/>
              <a:t>Gemeente</a:t>
            </a:r>
          </a:p>
        </p:txBody>
      </p:sp>
      <p:pic>
        <p:nvPicPr>
          <p:cNvPr id="12" name="Picture Placeholder 11" descr="A blue outline of a map&#10;&#10;AI-generated content may be incorrect.">
            <a:extLst>
              <a:ext uri="{FF2B5EF4-FFF2-40B4-BE49-F238E27FC236}">
                <a16:creationId xmlns:a16="http://schemas.microsoft.com/office/drawing/2014/main" id="{A7535817-2A97-EE59-CAEB-3DF7FC9002C6}"/>
              </a:ext>
            </a:extLst>
          </p:cNvPr>
          <p:cNvPicPr>
            <a:picLocks noGrp="1" noChangeAspect="1"/>
          </p:cNvPicPr>
          <p:nvPr>
            <p:ph type="pic" idx="15"/>
          </p:nvPr>
        </p:nvPicPr>
        <p:blipFill>
          <a:blip r:embed="rId2"/>
          <a:srcRect t="137" b="137"/>
          <a:stretch>
            <a:fillRect/>
          </a:stretch>
        </p:blipFill>
        <p:spPr/>
      </p:pic>
      <p:sp>
        <p:nvSpPr>
          <p:cNvPr id="10" name="Text Placeholder 9">
            <a:extLst>
              <a:ext uri="{FF2B5EF4-FFF2-40B4-BE49-F238E27FC236}">
                <a16:creationId xmlns:a16="http://schemas.microsoft.com/office/drawing/2014/main" id="{4A1293BD-2054-AE8D-7436-69A0CEFF7D20}"/>
              </a:ext>
            </a:extLst>
          </p:cNvPr>
          <p:cNvSpPr>
            <a:spLocks noGrp="1"/>
          </p:cNvSpPr>
          <p:nvPr>
            <p:ph type="body" sz="half" idx="19"/>
          </p:nvPr>
        </p:nvSpPr>
        <p:spPr/>
        <p:txBody>
          <a:bodyPr/>
          <a:lstStyle/>
          <a:p>
            <a:r>
              <a:rPr lang="en-NL"/>
              <a:t>Stakeholder</a:t>
            </a:r>
          </a:p>
        </p:txBody>
      </p:sp>
    </p:spTree>
    <p:extLst>
      <p:ext uri="{BB962C8B-B14F-4D97-AF65-F5344CB8AC3E}">
        <p14:creationId xmlns:p14="http://schemas.microsoft.com/office/powerpoint/2010/main" val="5457896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AD3C5EB7-4ED6-5649-6F72-2E7E9E8B81A2}"/>
              </a:ext>
            </a:extLst>
          </p:cNvPr>
          <p:cNvSpPr>
            <a:spLocks noGrp="1"/>
          </p:cNvSpPr>
          <p:nvPr>
            <p:ph type="dt" sz="half" idx="10"/>
          </p:nvPr>
        </p:nvSpPr>
        <p:spPr/>
        <p:txBody>
          <a:bodyPr/>
          <a:lstStyle/>
          <a:p>
            <a:fld id="{4929926B-3126-E446-9C4D-3CDD5194BF3F}" type="datetime4">
              <a:rPr lang="nl-NL" smtClean="0"/>
              <a:t>27 augustus 2026</a:t>
            </a:fld>
            <a:endParaRPr lang="nl-NL"/>
          </a:p>
        </p:txBody>
      </p:sp>
      <p:sp>
        <p:nvSpPr>
          <p:cNvPr id="3" name="Tijdelijke aanduiding voor voettekst 2">
            <a:extLst>
              <a:ext uri="{FF2B5EF4-FFF2-40B4-BE49-F238E27FC236}">
                <a16:creationId xmlns:a16="http://schemas.microsoft.com/office/drawing/2014/main" id="{550B5973-6FDD-6286-ED7E-4F3C2773B19A}"/>
              </a:ext>
            </a:extLst>
          </p:cNvPr>
          <p:cNvSpPr>
            <a:spLocks noGrp="1"/>
          </p:cNvSpPr>
          <p:nvPr>
            <p:ph type="ftr" sz="quarter" idx="11"/>
          </p:nvPr>
        </p:nvSpPr>
        <p:spPr/>
        <p:txBody>
          <a:bodyPr/>
          <a:lstStyle/>
          <a:p>
            <a:r>
              <a:rPr lang="nl-NL"/>
              <a:t>Titel van de presentatie &gt; pas aan via &gt; Functie Koptekst en voettekst</a:t>
            </a:r>
          </a:p>
        </p:txBody>
      </p:sp>
      <p:sp>
        <p:nvSpPr>
          <p:cNvPr id="4" name="Tijdelijke aanduiding voor dianummer 3">
            <a:extLst>
              <a:ext uri="{FF2B5EF4-FFF2-40B4-BE49-F238E27FC236}">
                <a16:creationId xmlns:a16="http://schemas.microsoft.com/office/drawing/2014/main" id="{0D159223-42F9-6C7C-3B20-1F5F7F658ACF}"/>
              </a:ext>
            </a:extLst>
          </p:cNvPr>
          <p:cNvSpPr>
            <a:spLocks noGrp="1"/>
          </p:cNvSpPr>
          <p:nvPr>
            <p:ph type="sldNum" sz="quarter" idx="12"/>
          </p:nvPr>
        </p:nvSpPr>
        <p:spPr/>
        <p:txBody>
          <a:bodyPr/>
          <a:lstStyle/>
          <a:p>
            <a:fld id="{14F1411D-0280-154F-AEAC-4C20B7AA46B2}" type="slidenum">
              <a:rPr lang="nl-NL" smtClean="0"/>
              <a:t>9</a:t>
            </a:fld>
            <a:endParaRPr lang="nl-NL"/>
          </a:p>
        </p:txBody>
      </p:sp>
      <p:pic>
        <p:nvPicPr>
          <p:cNvPr id="17" name="Picture Placeholder 16" descr="A group of people walking on a sidewalk&#10;&#10;AI-generated content may be incorrect.">
            <a:extLst>
              <a:ext uri="{FF2B5EF4-FFF2-40B4-BE49-F238E27FC236}">
                <a16:creationId xmlns:a16="http://schemas.microsoft.com/office/drawing/2014/main" id="{169EEA1D-272A-E127-CA14-1838685B4213}"/>
              </a:ext>
            </a:extLst>
          </p:cNvPr>
          <p:cNvPicPr>
            <a:picLocks noGrp="1" noChangeAspect="1"/>
          </p:cNvPicPr>
          <p:nvPr>
            <p:ph type="pic" idx="1"/>
          </p:nvPr>
        </p:nvPicPr>
        <p:blipFill>
          <a:blip r:embed="rId3"/>
          <a:srcRect l="13891" r="13891"/>
          <a:stretch>
            <a:fillRect/>
          </a:stretch>
        </p:blipFill>
        <p:spPr/>
      </p:pic>
      <p:pic>
        <p:nvPicPr>
          <p:cNvPr id="13" name="Picture Placeholder 12" descr="A group of bicycles parked on a road&#10;&#10;AI-generated content may be incorrect.">
            <a:extLst>
              <a:ext uri="{FF2B5EF4-FFF2-40B4-BE49-F238E27FC236}">
                <a16:creationId xmlns:a16="http://schemas.microsoft.com/office/drawing/2014/main" id="{F2D3A7CD-CD51-C01D-AFA9-E489D6BBBCF2}"/>
              </a:ext>
            </a:extLst>
          </p:cNvPr>
          <p:cNvPicPr>
            <a:picLocks noGrp="1" noChangeAspect="1"/>
          </p:cNvPicPr>
          <p:nvPr>
            <p:ph type="pic" idx="14"/>
          </p:nvPr>
        </p:nvPicPr>
        <p:blipFill>
          <a:blip r:embed="rId4"/>
          <a:srcRect l="16874" r="16874"/>
          <a:stretch>
            <a:fillRect/>
          </a:stretch>
        </p:blipFill>
        <p:spPr/>
      </p:pic>
      <p:pic>
        <p:nvPicPr>
          <p:cNvPr id="15" name="Picture Placeholder 14" descr="A group of kids looking at their phones&#10;&#10;AI-generated content may be incorrect.">
            <a:extLst>
              <a:ext uri="{FF2B5EF4-FFF2-40B4-BE49-F238E27FC236}">
                <a16:creationId xmlns:a16="http://schemas.microsoft.com/office/drawing/2014/main" id="{B54EE3B1-5BA8-62BB-8B09-AD000D21F44E}"/>
              </a:ext>
            </a:extLst>
          </p:cNvPr>
          <p:cNvPicPr>
            <a:picLocks noGrp="1" noChangeAspect="1"/>
          </p:cNvPicPr>
          <p:nvPr>
            <p:ph type="pic" idx="15"/>
          </p:nvPr>
        </p:nvPicPr>
        <p:blipFill>
          <a:blip r:embed="rId5"/>
          <a:srcRect l="13891" r="13891"/>
          <a:stretch>
            <a:fillRect/>
          </a:stretch>
        </p:blipFill>
        <p:spPr/>
      </p:pic>
      <p:sp>
        <p:nvSpPr>
          <p:cNvPr id="8" name="Tijdelijke aanduiding voor tekst 7">
            <a:extLst>
              <a:ext uri="{FF2B5EF4-FFF2-40B4-BE49-F238E27FC236}">
                <a16:creationId xmlns:a16="http://schemas.microsoft.com/office/drawing/2014/main" id="{C0F7D15C-61CC-A261-D02F-C738B11771A3}"/>
              </a:ext>
            </a:extLst>
          </p:cNvPr>
          <p:cNvSpPr>
            <a:spLocks noGrp="1"/>
          </p:cNvSpPr>
          <p:nvPr>
            <p:ph type="body" sz="half" idx="13"/>
          </p:nvPr>
        </p:nvSpPr>
        <p:spPr>
          <a:xfrm>
            <a:off x="3366000" y="4176000"/>
            <a:ext cx="2412000" cy="612000"/>
          </a:xfrm>
        </p:spPr>
        <p:txBody>
          <a:bodyPr/>
          <a:lstStyle/>
          <a:p>
            <a:r>
              <a:rPr lang="nl-NL"/>
              <a:t>Er zijn inmiddels meer dan 430.000 fatbikes in Nederland</a:t>
            </a:r>
          </a:p>
        </p:txBody>
      </p:sp>
      <p:sp>
        <p:nvSpPr>
          <p:cNvPr id="9" name="Tijdelijke aanduiding voor tekst 8">
            <a:extLst>
              <a:ext uri="{FF2B5EF4-FFF2-40B4-BE49-F238E27FC236}">
                <a16:creationId xmlns:a16="http://schemas.microsoft.com/office/drawing/2014/main" id="{E301CBE4-C2E0-601E-2311-8E6950320C6C}"/>
              </a:ext>
            </a:extLst>
          </p:cNvPr>
          <p:cNvSpPr>
            <a:spLocks noGrp="1"/>
          </p:cNvSpPr>
          <p:nvPr>
            <p:ph type="body" sz="half" idx="21"/>
          </p:nvPr>
        </p:nvSpPr>
        <p:spPr>
          <a:xfrm>
            <a:off x="450000" y="4186155"/>
            <a:ext cx="2412000" cy="612000"/>
          </a:xfrm>
        </p:spPr>
        <p:txBody>
          <a:bodyPr/>
          <a:lstStyle/>
          <a:p>
            <a:r>
              <a:rPr lang="nl-NL"/>
              <a:t>Het aantal fastfoodrestaurants rondom scholen nam de laatste 10 jaar toe met 40%</a:t>
            </a:r>
          </a:p>
        </p:txBody>
      </p:sp>
      <p:sp>
        <p:nvSpPr>
          <p:cNvPr id="10" name="Tijdelijke aanduiding voor tekst 9">
            <a:extLst>
              <a:ext uri="{FF2B5EF4-FFF2-40B4-BE49-F238E27FC236}">
                <a16:creationId xmlns:a16="http://schemas.microsoft.com/office/drawing/2014/main" id="{D00F78BC-70E2-4CF6-EC0E-685789FC4187}"/>
              </a:ext>
            </a:extLst>
          </p:cNvPr>
          <p:cNvSpPr>
            <a:spLocks noGrp="1"/>
          </p:cNvSpPr>
          <p:nvPr>
            <p:ph type="body" sz="half" idx="23"/>
          </p:nvPr>
        </p:nvSpPr>
        <p:spPr/>
        <p:txBody>
          <a:bodyPr/>
          <a:lstStyle/>
          <a:p>
            <a:r>
              <a:rPr lang="nl-NL"/>
              <a:t>Kinderen zijn meer dan 7 uur per dag online</a:t>
            </a:r>
          </a:p>
        </p:txBody>
      </p:sp>
      <p:sp>
        <p:nvSpPr>
          <p:cNvPr id="11" name="Titel 10">
            <a:extLst>
              <a:ext uri="{FF2B5EF4-FFF2-40B4-BE49-F238E27FC236}">
                <a16:creationId xmlns:a16="http://schemas.microsoft.com/office/drawing/2014/main" id="{50185EAB-2C07-1AD6-4E58-F3EF90940B53}"/>
              </a:ext>
            </a:extLst>
          </p:cNvPr>
          <p:cNvSpPr>
            <a:spLocks noGrp="1"/>
          </p:cNvSpPr>
          <p:nvPr>
            <p:ph type="title"/>
          </p:nvPr>
        </p:nvSpPr>
        <p:spPr/>
        <p:txBody>
          <a:bodyPr/>
          <a:lstStyle/>
          <a:p>
            <a:r>
              <a:rPr lang="nl-NL" dirty="0">
                <a:latin typeface="HouschkaAltBold" panose="00000700000000000000" pitchFamily="2" charset="0"/>
              </a:rPr>
              <a:t>Kijk om je heen! </a:t>
            </a:r>
          </a:p>
        </p:txBody>
      </p:sp>
    </p:spTree>
    <p:extLst>
      <p:ext uri="{BB962C8B-B14F-4D97-AF65-F5344CB8AC3E}">
        <p14:creationId xmlns:p14="http://schemas.microsoft.com/office/powerpoint/2010/main" val="31194312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E95578FC-E3E1-71B5-393F-3D73EE4A40F0}"/>
              </a:ext>
            </a:extLst>
          </p:cNvPr>
          <p:cNvSpPr>
            <a:spLocks noGrp="1"/>
          </p:cNvSpPr>
          <p:nvPr>
            <p:ph type="dt" sz="half" idx="10"/>
          </p:nvPr>
        </p:nvSpPr>
        <p:spPr/>
        <p:txBody>
          <a:bodyPr/>
          <a:lstStyle/>
          <a:p>
            <a:fld id="{E01455AE-F5E8-BE4C-A591-A6522D0AF3A6}" type="datetime4">
              <a:rPr lang="nl-NL" smtClean="0"/>
              <a:t>27 augustus 2026</a:t>
            </a:fld>
            <a:endParaRPr lang="nl-NL"/>
          </a:p>
        </p:txBody>
      </p:sp>
      <p:sp>
        <p:nvSpPr>
          <p:cNvPr id="3" name="Tijdelijke aanduiding voor voettekst 2">
            <a:extLst>
              <a:ext uri="{FF2B5EF4-FFF2-40B4-BE49-F238E27FC236}">
                <a16:creationId xmlns:a16="http://schemas.microsoft.com/office/drawing/2014/main" id="{385A5FE9-795B-712F-7DCB-DB0DFBCD682E}"/>
              </a:ext>
            </a:extLst>
          </p:cNvPr>
          <p:cNvSpPr>
            <a:spLocks noGrp="1"/>
          </p:cNvSpPr>
          <p:nvPr>
            <p:ph type="ftr" sz="quarter" idx="11"/>
          </p:nvPr>
        </p:nvSpPr>
        <p:spPr/>
        <p:txBody>
          <a:bodyPr/>
          <a:lstStyle/>
          <a:p>
            <a:r>
              <a:rPr lang="nl-NL"/>
              <a:t>Titel van de presentatie &gt; pas aan via &gt; Functie Koptekst en voettekst</a:t>
            </a:r>
          </a:p>
        </p:txBody>
      </p:sp>
      <p:sp>
        <p:nvSpPr>
          <p:cNvPr id="4" name="Tijdelijke aanduiding voor dianummer 3">
            <a:extLst>
              <a:ext uri="{FF2B5EF4-FFF2-40B4-BE49-F238E27FC236}">
                <a16:creationId xmlns:a16="http://schemas.microsoft.com/office/drawing/2014/main" id="{DF1525C8-FC6E-D5AF-AD5D-A8D5A95D707F}"/>
              </a:ext>
            </a:extLst>
          </p:cNvPr>
          <p:cNvSpPr>
            <a:spLocks noGrp="1"/>
          </p:cNvSpPr>
          <p:nvPr>
            <p:ph type="sldNum" sz="quarter" idx="12"/>
          </p:nvPr>
        </p:nvSpPr>
        <p:spPr/>
        <p:txBody>
          <a:bodyPr/>
          <a:lstStyle/>
          <a:p>
            <a:fld id="{14F1411D-0280-154F-AEAC-4C20B7AA46B2}" type="slidenum">
              <a:rPr lang="nl-NL" smtClean="0"/>
              <a:t>90</a:t>
            </a:fld>
            <a:endParaRPr lang="nl-NL"/>
          </a:p>
        </p:txBody>
      </p:sp>
      <p:sp>
        <p:nvSpPr>
          <p:cNvPr id="5" name="Titel 4">
            <a:extLst>
              <a:ext uri="{FF2B5EF4-FFF2-40B4-BE49-F238E27FC236}">
                <a16:creationId xmlns:a16="http://schemas.microsoft.com/office/drawing/2014/main" id="{DEA270AC-BDAE-58BA-2C89-9DEE613B617C}"/>
              </a:ext>
            </a:extLst>
          </p:cNvPr>
          <p:cNvSpPr>
            <a:spLocks noGrp="1"/>
          </p:cNvSpPr>
          <p:nvPr>
            <p:ph type="ctrTitle"/>
          </p:nvPr>
        </p:nvSpPr>
        <p:spPr/>
        <p:txBody>
          <a:bodyPr/>
          <a:lstStyle/>
          <a:p>
            <a:r>
              <a:rPr lang="nl-NL" sz="7200" dirty="0">
                <a:latin typeface="HouschkaAltBold" panose="00000700000000000000" pitchFamily="2" charset="0"/>
              </a:rPr>
              <a:t>Een gezonde</a:t>
            </a:r>
            <a:br>
              <a:rPr lang="nl-NL" sz="7200" dirty="0">
                <a:latin typeface="HouschkaAltBold" panose="00000700000000000000" pitchFamily="2" charset="0"/>
              </a:rPr>
            </a:br>
            <a:r>
              <a:rPr lang="nl-NL" sz="7200" dirty="0">
                <a:latin typeface="HouschkaAltBold" panose="00000700000000000000" pitchFamily="2" charset="0"/>
              </a:rPr>
              <a:t>toekomst begint bij een gezonde jeugd</a:t>
            </a:r>
          </a:p>
        </p:txBody>
      </p:sp>
    </p:spTree>
    <p:extLst>
      <p:ext uri="{BB962C8B-B14F-4D97-AF65-F5344CB8AC3E}">
        <p14:creationId xmlns:p14="http://schemas.microsoft.com/office/powerpoint/2010/main" val="3789395667"/>
      </p:ext>
    </p:extLst>
  </p:cSld>
  <p:clrMapOvr>
    <a:masterClrMapping/>
  </p:clrMapOvr>
</p:sld>
</file>

<file path=ppt/theme/theme1.xml><?xml version="1.0" encoding="utf-8"?>
<a:theme xmlns:a="http://schemas.openxmlformats.org/drawingml/2006/main" name="JOGG Training Blauw thema">
  <a:themeElements>
    <a:clrScheme name="JOGG 2025 Kleuren">
      <a:dk1>
        <a:srgbClr val="000000"/>
      </a:dk1>
      <a:lt1>
        <a:srgbClr val="FFFFFF"/>
      </a:lt1>
      <a:dk2>
        <a:srgbClr val="333333"/>
      </a:dk2>
      <a:lt2>
        <a:srgbClr val="EAE5DF"/>
      </a:lt2>
      <a:accent1>
        <a:srgbClr val="7AC3E7"/>
      </a:accent1>
      <a:accent2>
        <a:srgbClr val="A1D078"/>
      </a:accent2>
      <a:accent3>
        <a:srgbClr val="B2A5F3"/>
      </a:accent3>
      <a:accent4>
        <a:srgbClr val="F58349"/>
      </a:accent4>
      <a:accent5>
        <a:srgbClr val="DEF0F9"/>
      </a:accent5>
      <a:accent6>
        <a:srgbClr val="E7F3DD"/>
      </a:accent6>
      <a:hlink>
        <a:srgbClr val="000000"/>
      </a:hlink>
      <a:folHlink>
        <a:srgbClr val="000000"/>
      </a:folHlink>
    </a:clrScheme>
    <a:fontScheme name="Houschka PPFormula">
      <a:majorFont>
        <a:latin typeface="PP Formula Condensed Semibold"/>
        <a:ea typeface=""/>
        <a:cs typeface=""/>
      </a:majorFont>
      <a:minorFont>
        <a:latin typeface="HouschkaAltMedium"/>
        <a:ea typeface=""/>
        <a:cs typeface=""/>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defRPr dirty="0" err="1" smtClean="0"/>
        </a:defPPr>
      </a:lstStyle>
    </a:txDef>
  </a:objectDefaults>
  <a:extraClrSchemeLst/>
  <a:custClrLst>
    <a:custClr name="Blauw">
      <a:srgbClr val="7AC3E7"/>
    </a:custClr>
    <a:custClr name="Lichtblauw">
      <a:srgbClr val="DEF0F9"/>
    </a:custClr>
    <a:custClr name="Groen">
      <a:srgbClr val="A1D078"/>
    </a:custClr>
    <a:custClr name="Lichtgroen">
      <a:srgbClr val="E7F3DD"/>
    </a:custClr>
    <a:custClr name="Paars">
      <a:srgbClr val="B2A5F3"/>
    </a:custClr>
    <a:custClr name="Lichtpaars">
      <a:srgbClr val="ECE8FC"/>
    </a:custClr>
    <a:custClr name="Oranje">
      <a:srgbClr val="F58349"/>
    </a:custClr>
    <a:custClr name="Lichtoranje">
      <a:srgbClr val="FCE0D1"/>
    </a:custClr>
  </a:custClrLst>
  <a:extLst>
    <a:ext uri="{05A4C25C-085E-4340-85A3-A5531E510DB2}">
      <thm15:themeFamily xmlns:thm15="http://schemas.microsoft.com/office/thememl/2012/main" name="JOGG_Presentatie_v2" id="{AE2A4B5D-71DE-F642-98A2-C874928FF7D6}" vid="{FD416FE9-EB7A-0A4E-9FA9-F3281F847AE5}"/>
    </a:ext>
  </a:extLst>
</a:theme>
</file>

<file path=ppt/theme/theme2.xml><?xml version="1.0" encoding="utf-8"?>
<a:theme xmlns:a="http://schemas.openxmlformats.org/drawingml/2006/main" name="JOGG Training Groen thema">
  <a:themeElements>
    <a:clrScheme name="JOGG 2025 Kleuren">
      <a:dk1>
        <a:srgbClr val="000000"/>
      </a:dk1>
      <a:lt1>
        <a:srgbClr val="FFFFFF"/>
      </a:lt1>
      <a:dk2>
        <a:srgbClr val="333333"/>
      </a:dk2>
      <a:lt2>
        <a:srgbClr val="EAE5DF"/>
      </a:lt2>
      <a:accent1>
        <a:srgbClr val="7AC3E7"/>
      </a:accent1>
      <a:accent2>
        <a:srgbClr val="A1D078"/>
      </a:accent2>
      <a:accent3>
        <a:srgbClr val="B2A5F3"/>
      </a:accent3>
      <a:accent4>
        <a:srgbClr val="F58349"/>
      </a:accent4>
      <a:accent5>
        <a:srgbClr val="DEF0F9"/>
      </a:accent5>
      <a:accent6>
        <a:srgbClr val="E7F3DD"/>
      </a:accent6>
      <a:hlink>
        <a:srgbClr val="000000"/>
      </a:hlink>
      <a:folHlink>
        <a:srgbClr val="000000"/>
      </a:folHlink>
    </a:clrScheme>
    <a:fontScheme name="Houschka PPFormula">
      <a:majorFont>
        <a:latin typeface="PP Formula Condensed Semibold"/>
        <a:ea typeface=""/>
        <a:cs typeface=""/>
      </a:majorFont>
      <a:minorFont>
        <a:latin typeface="HouschkaAltMedium"/>
        <a:ea typeface=""/>
        <a:cs typeface=""/>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defRPr dirty="0" err="1" smtClean="0"/>
        </a:defPPr>
      </a:lstStyle>
    </a:txDef>
  </a:objectDefaults>
  <a:extraClrSchemeLst/>
  <a:custClrLst>
    <a:custClr name="Blauw">
      <a:srgbClr val="7AC3E7"/>
    </a:custClr>
    <a:custClr name="Lichtblauw">
      <a:srgbClr val="DEF0F9"/>
    </a:custClr>
    <a:custClr name="Groen">
      <a:srgbClr val="A1D078"/>
    </a:custClr>
    <a:custClr name="Lichtgroen">
      <a:srgbClr val="E7F3DD"/>
    </a:custClr>
    <a:custClr name="Paars">
      <a:srgbClr val="B2A5F3"/>
    </a:custClr>
    <a:custClr name="Lichtpaars">
      <a:srgbClr val="ECE8FC"/>
    </a:custClr>
    <a:custClr name="Oranje">
      <a:srgbClr val="F58349"/>
    </a:custClr>
    <a:custClr name="Lichtoranje">
      <a:srgbClr val="FCE0D1"/>
    </a:custClr>
  </a:custClrLst>
  <a:extLst>
    <a:ext uri="{05A4C25C-085E-4340-85A3-A5531E510DB2}">
      <thm15:themeFamily xmlns:thm15="http://schemas.microsoft.com/office/thememl/2012/main" name="JOGG_Presentatie_v2" id="{AE2A4B5D-71DE-F642-98A2-C874928FF7D6}" vid="{8F8D067A-CD43-5240-9319-61079E69022D}"/>
    </a:ext>
  </a:extLst>
</a:theme>
</file>

<file path=ppt/theme/theme3.xml><?xml version="1.0" encoding="utf-8"?>
<a:theme xmlns:a="http://schemas.openxmlformats.org/drawingml/2006/main" name="jOGG Training Paars thema">
  <a:themeElements>
    <a:clrScheme name="JOGG 2025 Kleuren">
      <a:dk1>
        <a:srgbClr val="000000"/>
      </a:dk1>
      <a:lt1>
        <a:srgbClr val="FFFFFF"/>
      </a:lt1>
      <a:dk2>
        <a:srgbClr val="333333"/>
      </a:dk2>
      <a:lt2>
        <a:srgbClr val="EAE5DF"/>
      </a:lt2>
      <a:accent1>
        <a:srgbClr val="7AC3E7"/>
      </a:accent1>
      <a:accent2>
        <a:srgbClr val="A1D078"/>
      </a:accent2>
      <a:accent3>
        <a:srgbClr val="B2A5F3"/>
      </a:accent3>
      <a:accent4>
        <a:srgbClr val="F58349"/>
      </a:accent4>
      <a:accent5>
        <a:srgbClr val="DEF0F9"/>
      </a:accent5>
      <a:accent6>
        <a:srgbClr val="E7F3DD"/>
      </a:accent6>
      <a:hlink>
        <a:srgbClr val="000000"/>
      </a:hlink>
      <a:folHlink>
        <a:srgbClr val="000000"/>
      </a:folHlink>
    </a:clrScheme>
    <a:fontScheme name="Houschka PPFormula">
      <a:majorFont>
        <a:latin typeface="PP Formula Condensed Semibold"/>
        <a:ea typeface=""/>
        <a:cs typeface=""/>
      </a:majorFont>
      <a:minorFont>
        <a:latin typeface="HouschkaAltMedium"/>
        <a:ea typeface=""/>
        <a:cs typeface=""/>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defRPr dirty="0" err="1" smtClean="0"/>
        </a:defPPr>
      </a:lstStyle>
    </a:txDef>
  </a:objectDefaults>
  <a:extraClrSchemeLst/>
  <a:custClrLst>
    <a:custClr name="Blauw">
      <a:srgbClr val="7AC3E7"/>
    </a:custClr>
    <a:custClr name="Lichtblauw">
      <a:srgbClr val="DEF0F9"/>
    </a:custClr>
    <a:custClr name="Groen">
      <a:srgbClr val="A1D078"/>
    </a:custClr>
    <a:custClr name="Lichtgroen">
      <a:srgbClr val="E7F3DD"/>
    </a:custClr>
    <a:custClr name="Paars">
      <a:srgbClr val="B2A5F3"/>
    </a:custClr>
    <a:custClr name="Lichtpaars">
      <a:srgbClr val="ECE8FC"/>
    </a:custClr>
    <a:custClr name="Oranje">
      <a:srgbClr val="F58349"/>
    </a:custClr>
    <a:custClr name="Lichtoranje">
      <a:srgbClr val="FCE0D1"/>
    </a:custClr>
  </a:custClrLst>
  <a:extLst>
    <a:ext uri="{05A4C25C-085E-4340-85A3-A5531E510DB2}">
      <thm15:themeFamily xmlns:thm15="http://schemas.microsoft.com/office/thememl/2012/main" name="JOGG_Presentatie_v2" id="{AE2A4B5D-71DE-F642-98A2-C874928FF7D6}" vid="{6034C50B-847D-5948-8A33-BFEC3EB9C0F6}"/>
    </a:ext>
  </a:extLst>
</a:theme>
</file>

<file path=ppt/theme/theme4.xml><?xml version="1.0" encoding="utf-8"?>
<a:theme xmlns:a="http://schemas.openxmlformats.org/drawingml/2006/main" name="JOGG Training Oranje thema">
  <a:themeElements>
    <a:clrScheme name="JOGG 2025 Kleuren">
      <a:dk1>
        <a:srgbClr val="000000"/>
      </a:dk1>
      <a:lt1>
        <a:srgbClr val="FFFFFF"/>
      </a:lt1>
      <a:dk2>
        <a:srgbClr val="333333"/>
      </a:dk2>
      <a:lt2>
        <a:srgbClr val="EAE5DF"/>
      </a:lt2>
      <a:accent1>
        <a:srgbClr val="7AC3E7"/>
      </a:accent1>
      <a:accent2>
        <a:srgbClr val="A1D078"/>
      </a:accent2>
      <a:accent3>
        <a:srgbClr val="B2A5F3"/>
      </a:accent3>
      <a:accent4>
        <a:srgbClr val="F58349"/>
      </a:accent4>
      <a:accent5>
        <a:srgbClr val="DEF0F9"/>
      </a:accent5>
      <a:accent6>
        <a:srgbClr val="E7F3DD"/>
      </a:accent6>
      <a:hlink>
        <a:srgbClr val="000000"/>
      </a:hlink>
      <a:folHlink>
        <a:srgbClr val="000000"/>
      </a:folHlink>
    </a:clrScheme>
    <a:fontScheme name="Houschka PPFormula">
      <a:majorFont>
        <a:latin typeface="PP Formula Condensed Semibold"/>
        <a:ea typeface=""/>
        <a:cs typeface=""/>
      </a:majorFont>
      <a:minorFont>
        <a:latin typeface="HouschkaAltMedium"/>
        <a:ea typeface=""/>
        <a:cs typeface=""/>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defRPr dirty="0" err="1" smtClean="0"/>
        </a:defPPr>
      </a:lstStyle>
    </a:txDef>
  </a:objectDefaults>
  <a:extraClrSchemeLst/>
  <a:custClrLst>
    <a:custClr name="Blauw">
      <a:srgbClr val="7AC3E7"/>
    </a:custClr>
    <a:custClr name="Lichtblauw">
      <a:srgbClr val="DEF0F9"/>
    </a:custClr>
    <a:custClr name="Groen">
      <a:srgbClr val="A1D078"/>
    </a:custClr>
    <a:custClr name="Lichtgroen">
      <a:srgbClr val="E7F3DD"/>
    </a:custClr>
    <a:custClr name="Paars">
      <a:srgbClr val="B2A5F3"/>
    </a:custClr>
    <a:custClr name="Lichtpaars">
      <a:srgbClr val="ECE8FC"/>
    </a:custClr>
    <a:custClr name="Oranje">
      <a:srgbClr val="F58349"/>
    </a:custClr>
    <a:custClr name="Lichtoranje">
      <a:srgbClr val="FCE0D1"/>
    </a:custClr>
  </a:custClrLst>
  <a:extLst>
    <a:ext uri="{05A4C25C-085E-4340-85A3-A5531E510DB2}">
      <thm15:themeFamily xmlns:thm15="http://schemas.microsoft.com/office/thememl/2012/main" name="JOGG_Presentatie_v2" id="{AE2A4B5D-71DE-F642-98A2-C874928FF7D6}" vid="{D62CAB60-E751-A34A-B4E7-8202D7D1D658}"/>
    </a:ext>
  </a:extLst>
</a:theme>
</file>

<file path=ppt/theme/theme5.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ecb46ce-6cdd-4558-99dc-3e5a3165f8c8">
      <Terms xmlns="http://schemas.microsoft.com/office/infopath/2007/PartnerControls"/>
    </lcf76f155ced4ddcb4097134ff3c332f>
    <TaxCatchAll xmlns="a548c943-c031-40a3-9580-952a09f9b47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A067E6CB2A99A48952982471CE93CC4" ma:contentTypeVersion="15" ma:contentTypeDescription="Een nieuw document maken." ma:contentTypeScope="" ma:versionID="8d16776c98924936cf3b2a2de3c58e98">
  <xsd:schema xmlns:xsd="http://www.w3.org/2001/XMLSchema" xmlns:xs="http://www.w3.org/2001/XMLSchema" xmlns:p="http://schemas.microsoft.com/office/2006/metadata/properties" xmlns:ns2="fecb46ce-6cdd-4558-99dc-3e5a3165f8c8" xmlns:ns3="a548c943-c031-40a3-9580-952a09f9b474" targetNamespace="http://schemas.microsoft.com/office/2006/metadata/properties" ma:root="true" ma:fieldsID="b4f35295f9537686e7ce91f079ba5a68" ns2:_="" ns3:_="">
    <xsd:import namespace="fecb46ce-6cdd-4558-99dc-3e5a3165f8c8"/>
    <xsd:import namespace="a548c943-c031-40a3-9580-952a09f9b47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3:SharedWithUsers" minOccurs="0"/>
                <xsd:element ref="ns3:SharedWithDetails" minOccurs="0"/>
                <xsd:element ref="ns2:MediaLengthInSeconds"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cb46ce-6cdd-4558-99dc-3e5a3165f8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d5e7bb2a-567a-4127-a16e-7d25c9651b0e"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548c943-c031-40a3-9580-952a09f9b47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1ed5681-faaf-468a-998a-802ce6f14f98}" ma:internalName="TaxCatchAll" ma:showField="CatchAllData" ma:web="a548c943-c031-40a3-9580-952a09f9b474">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00ECCD2-382E-4AA7-934F-A27365F8690F}">
  <ds:schemaRefs>
    <ds:schemaRef ds:uri="http://www.w3.org/XML/1998/namespace"/>
    <ds:schemaRef ds:uri="a548c943-c031-40a3-9580-952a09f9b474"/>
    <ds:schemaRef ds:uri="http://schemas.microsoft.com/office/2006/metadata/properties"/>
    <ds:schemaRef ds:uri="http://schemas.microsoft.com/office/2006/documentManagement/types"/>
    <ds:schemaRef ds:uri="http://purl.org/dc/terms/"/>
    <ds:schemaRef ds:uri="http://purl.org/dc/dcmitype/"/>
    <ds:schemaRef ds:uri="http://schemas.microsoft.com/office/infopath/2007/PartnerControls"/>
    <ds:schemaRef ds:uri="http://schemas.openxmlformats.org/package/2006/metadata/core-properties"/>
    <ds:schemaRef ds:uri="fecb46ce-6cdd-4558-99dc-3e5a3165f8c8"/>
    <ds:schemaRef ds:uri="http://purl.org/dc/elements/1.1/"/>
  </ds:schemaRefs>
</ds:datastoreItem>
</file>

<file path=customXml/itemProps2.xml><?xml version="1.0" encoding="utf-8"?>
<ds:datastoreItem xmlns:ds="http://schemas.openxmlformats.org/officeDocument/2006/customXml" ds:itemID="{F480435D-80B5-4A4A-9364-56352FF58B87}">
  <ds:schemaRefs>
    <ds:schemaRef ds:uri="a548c943-c031-40a3-9580-952a09f9b474"/>
    <ds:schemaRef ds:uri="fecb46ce-6cdd-4558-99dc-3e5a3165f8c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E0DEBC0-FC14-42C3-A9E9-BE474E6214E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JOGG Training Blauw thema</Template>
  <TotalTime>21</TotalTime>
  <Words>7966</Words>
  <Application>Microsoft Office PowerPoint</Application>
  <PresentationFormat>Diavoorstelling (16:9)</PresentationFormat>
  <Paragraphs>903</Paragraphs>
  <Slides>90</Slides>
  <Notes>57</Notes>
  <HiddenSlides>0</HiddenSlides>
  <MMClips>2</MMClips>
  <ScaleCrop>false</ScaleCrop>
  <HeadingPairs>
    <vt:vector size="4" baseType="variant">
      <vt:variant>
        <vt:lpstr>Thema</vt:lpstr>
      </vt:variant>
      <vt:variant>
        <vt:i4>4</vt:i4>
      </vt:variant>
      <vt:variant>
        <vt:lpstr>Diatitels</vt:lpstr>
      </vt:variant>
      <vt:variant>
        <vt:i4>90</vt:i4>
      </vt:variant>
    </vt:vector>
  </HeadingPairs>
  <TitlesOfParts>
    <vt:vector size="94" baseType="lpstr">
      <vt:lpstr>JOGG Training Blauw thema</vt:lpstr>
      <vt:lpstr>JOGG Training Groen thema</vt:lpstr>
      <vt:lpstr>jOGG Training Paars thema</vt:lpstr>
      <vt:lpstr>JOGG Training Oranje thema</vt:lpstr>
      <vt:lpstr>Basispresentatie JOGG</vt:lpstr>
      <vt:lpstr>Instructies</vt:lpstr>
      <vt:lpstr>Hoe werkt het? </vt:lpstr>
      <vt:lpstr>Inhoud presentatie</vt:lpstr>
      <vt:lpstr>Híer komt de titel van je presentatie</vt:lpstr>
      <vt:lpstr>PowerPoint-presentatie</vt:lpstr>
      <vt:lpstr>JOGG </vt:lpstr>
      <vt:lpstr>Zonder gezonde jeugd, geen toekomst</vt:lpstr>
      <vt:lpstr>Kijk om je heen! </vt:lpstr>
      <vt:lpstr>1 op de 7 kinderen</vt:lpstr>
      <vt:lpstr>43,1 % van de jongeren voldeed in 2024 aan de beweegrichtlijn</vt:lpstr>
      <vt:lpstr>De gevolgen </vt:lpstr>
      <vt:lpstr>Het is geen individueel probleem </vt:lpstr>
      <vt:lpstr>Een gezonde samenleving zorgt voor:</vt:lpstr>
      <vt:lpstr>Iedereen is nodig om de leefomgeving gezonder te maken; van beleid  tot praktijk</vt:lpstr>
      <vt:lpstr>JOGG staat voor een samenleving waarin ieder kind fysiek en mentaal opgroeit in een gezonde omgeving, waarin overgewicht en obesitas minder kans krijgen.  </vt:lpstr>
      <vt:lpstr>We focussen ons op:</vt:lpstr>
      <vt:lpstr>We richten ons op de leefomgeving waar kinderen en jongeren veel komen: </vt:lpstr>
      <vt:lpstr>1 + 1 = 3</vt:lpstr>
      <vt:lpstr>Hoe JOGG dat doet? </vt:lpstr>
      <vt:lpstr>Landelijk (en internationaal) pakt JOGG de rol als </vt:lpstr>
      <vt:lpstr>Agendasetting tijdens de landelijke verkiezingen 2025</vt:lpstr>
      <vt:lpstr>JOGG helpt gemeenten en GGD’en: </vt:lpstr>
      <vt:lpstr>PowerPoint-presentatie</vt:lpstr>
      <vt:lpstr>Meer dan 2.600 lokale partijen in Nederland werken samen met JOGG aan een gezonde leefomgeving</vt:lpstr>
      <vt:lpstr>2,4 miljoen kinderen en jongeren worden bereikt </vt:lpstr>
      <vt:lpstr>Lokale implementatie JOGG-aanpak</vt:lpstr>
      <vt:lpstr>De basis van de JOGG-aanpak</vt:lpstr>
      <vt:lpstr>PowerPoint-presentatie</vt:lpstr>
      <vt:lpstr>Het lokale JOGG-Team pakt de regie</vt:lpstr>
      <vt:lpstr>Lokale implementatie Kind naar Gezonder Gewicht</vt:lpstr>
      <vt:lpstr>PowerPoint-presentatie</vt:lpstr>
      <vt:lpstr>PowerPoint-presentatie</vt:lpstr>
      <vt:lpstr>Landelijke  Publiek- Private Samenwerkingen</vt:lpstr>
      <vt:lpstr>Samenwerken is geen vanzelfsprekendheid</vt:lpstr>
      <vt:lpstr>Samen met het bedrijfsleven bouwen we aan:</vt:lpstr>
      <vt:lpstr>Onze coalities</vt:lpstr>
      <vt:lpstr>Ambitie Gezond Uit</vt:lpstr>
      <vt:lpstr>Gezonde inspiratie </vt:lpstr>
      <vt:lpstr>Akkoord Gezonde Voeding op Scholen</vt:lpstr>
      <vt:lpstr>Gezonde inspiratie </vt:lpstr>
      <vt:lpstr>Convenant Gezonde Sportevenement</vt:lpstr>
      <vt:lpstr>Gezonde inspiratie </vt:lpstr>
      <vt:lpstr>De Gezonde Basisschool van de Toekomst</vt:lpstr>
      <vt:lpstr>Gezonde Buurten</vt:lpstr>
      <vt:lpstr> Samen aan de slag </vt:lpstr>
      <vt:lpstr>PowerPoint-presentatie</vt:lpstr>
      <vt:lpstr>Noord-Holland</vt:lpstr>
      <vt:lpstr>Dé JOGG- &amp; kind naar Gezond Gewicht aanpak versterken elkaar</vt:lpstr>
      <vt:lpstr>Rollen </vt:lpstr>
      <vt:lpstr>PowerPoint-presentatie</vt:lpstr>
      <vt:lpstr>PowerPoint-presentatie</vt:lpstr>
      <vt:lpstr>PowerPoint-presentatie</vt:lpstr>
      <vt:lpstr>PowerPoint-presentatie</vt:lpstr>
      <vt:lpstr>PowerPoint-presentatie</vt:lpstr>
      <vt:lpstr>PowerPoint-presentatie</vt:lpstr>
      <vt:lpstr>Voorwaarden voor succes! </vt:lpstr>
      <vt:lpstr>Zo creëer je een gezonde samenleving</vt:lpstr>
      <vt:lpstr>Voor structurele en duurzame verandering is het essentieel gezondheid in alle beleidsdomeinen door te voeren</vt:lpstr>
      <vt:lpstr>De leefomgevingen</vt:lpstr>
      <vt:lpstr>Buurt</vt:lpstr>
      <vt:lpstr>School &amp; opvang</vt:lpstr>
      <vt:lpstr>Sport</vt:lpstr>
      <vt:lpstr>PowerPoint-presentatie</vt:lpstr>
      <vt:lpstr>PowerPoint-presentatie</vt:lpstr>
      <vt:lpstr>PowerPoint-presentatie</vt:lpstr>
      <vt:lpstr>Praktijkvoorbeelden uit de gemeenten</vt:lpstr>
      <vt:lpstr>Praktijkvoorbeeld Werken met een werknet</vt:lpstr>
      <vt:lpstr>Praktijkvoorbeeld Gezondheid in al het beleid</vt:lpstr>
      <vt:lpstr>Praktijkvoorbeeld Gezondheid in al het beleid &amp; Politiek bestuurlijk draagvlak</vt:lpstr>
      <vt:lpstr>Van campagne naar wekelijks gezonde schoollunches  </vt:lpstr>
      <vt:lpstr>Praktijkvoorbeeld de combinatie van de JOGG- en KnGG-aanpak in Alkmaar</vt:lpstr>
      <vt:lpstr>Quotes</vt:lpstr>
      <vt:lpstr>“Dankzij de JOGG-aanpak realiseren we niet alleen mooie projecten op korte termijn maar leggen we ook de basis voor duurzame verandering in het gemeentelijke beleid.”  Anouk Huijs –  Wethouder JOGG-gemeente Beesel (Limburg) </vt:lpstr>
      <vt:lpstr>"Als gemeente zijn we afhankelijk van sterke partners om successen te boeken, vooral als het gaat om een gezonde leefstijl voor onze jeugd. Dankzij de samenwerking met al onze partners zetten we stappen vooruit op het gebied van gezonde voeding en beweging. JOGG speelt een onmisbare verbindende rol.”  Emile Soetendal – Wethouder JOGG-gemeente Katwijk (Zuid-Holland) </vt:lpstr>
      <vt:lpstr>PowerPoint-presentatie</vt:lpstr>
      <vt:lpstr>Provincie slides</vt:lpstr>
      <vt:lpstr>Noord-Holland</vt:lpstr>
      <vt:lpstr>Zuid-Holland</vt:lpstr>
      <vt:lpstr>Groningen</vt:lpstr>
      <vt:lpstr>Friesland</vt:lpstr>
      <vt:lpstr>Drenthe</vt:lpstr>
      <vt:lpstr>Utrecht</vt:lpstr>
      <vt:lpstr>Gelderland</vt:lpstr>
      <vt:lpstr>Overijssel</vt:lpstr>
      <vt:lpstr>Noord-Brabant</vt:lpstr>
      <vt:lpstr>Zeeland</vt:lpstr>
      <vt:lpstr>Limburg</vt:lpstr>
      <vt:lpstr>Caribisch Nederland</vt:lpstr>
      <vt:lpstr>Een gezonde toekomst begint bij een gezonde jeugd</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Noa Driessen</dc:creator>
  <cp:keywords/>
  <dc:description>JOGG presentatie - versie 2 - september 2025
Ontwerp: JUST
Template: Ton Persoon</dc:description>
  <cp:lastModifiedBy>Elsa van der Meer</cp:lastModifiedBy>
  <cp:revision>51</cp:revision>
  <dcterms:created xsi:type="dcterms:W3CDTF">2025-09-25T15:44:48Z</dcterms:created>
  <dcterms:modified xsi:type="dcterms:W3CDTF">2026-08-27T14:22:55Z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0x0101002A067E6CB2A99A48952982471CE93CC4</vt:lpwstr>
  </property>
  <property fmtid="{D5CDD505-2E9C-101B-9397-08002B2CF9AE}" pid="3" name="MediaServiceImageTags">
    <vt:lpwstr/>
  </property>
</Properties>
</file>